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4" r:id="rId2"/>
    <p:sldId id="266" r:id="rId3"/>
    <p:sldId id="268" r:id="rId4"/>
    <p:sldId id="270" r:id="rId5"/>
    <p:sldId id="272" r:id="rId6"/>
    <p:sldId id="274" r:id="rId7"/>
    <p:sldId id="276" r:id="rId8"/>
    <p:sldId id="278" r:id="rId9"/>
    <p:sldId id="280" r:id="rId10"/>
    <p:sldId id="282" r:id="rId11"/>
    <p:sldId id="284" r:id="rId12"/>
    <p:sldId id="286" r:id="rId13"/>
    <p:sldId id="288" r:id="rId14"/>
    <p:sldId id="290" r:id="rId15"/>
    <p:sldId id="292" r:id="rId16"/>
    <p:sldId id="294" r:id="rId17"/>
    <p:sldId id="296" r:id="rId18"/>
    <p:sldId id="298" r:id="rId19"/>
    <p:sldId id="300" r:id="rId20"/>
    <p:sldId id="302" r:id="rId21"/>
    <p:sldId id="304" r:id="rId22"/>
    <p:sldId id="306" r:id="rId23"/>
    <p:sldId id="308" r:id="rId24"/>
    <p:sldId id="310" r:id="rId25"/>
    <p:sldId id="312" r:id="rId26"/>
    <p:sldId id="314" r:id="rId27"/>
    <p:sldId id="316" r:id="rId28"/>
    <p:sldId id="318" r:id="rId29"/>
    <p:sldId id="320" r:id="rId30"/>
    <p:sldId id="322" r:id="rId31"/>
    <p:sldId id="324" r:id="rId32"/>
    <p:sldId id="326" r:id="rId33"/>
    <p:sldId id="328" r:id="rId34"/>
    <p:sldId id="330" r:id="rId35"/>
    <p:sldId id="332" r:id="rId36"/>
    <p:sldId id="334" r:id="rId37"/>
    <p:sldId id="336" r:id="rId38"/>
    <p:sldId id="338" r:id="rId39"/>
    <p:sldId id="340" r:id="rId40"/>
    <p:sldId id="342" r:id="rId41"/>
    <p:sldId id="344" r:id="rId42"/>
    <p:sldId id="346" r:id="rId43"/>
    <p:sldId id="348" r:id="rId44"/>
    <p:sldId id="350" r:id="rId45"/>
    <p:sldId id="352" r:id="rId46"/>
    <p:sldId id="354" r:id="rId47"/>
    <p:sldId id="356" r:id="rId48"/>
    <p:sldId id="358" r:id="rId49"/>
    <p:sldId id="360" r:id="rId50"/>
    <p:sldId id="362" r:id="rId51"/>
    <p:sldId id="364" r:id="rId52"/>
    <p:sldId id="366" r:id="rId53"/>
    <p:sldId id="368" r:id="rId54"/>
    <p:sldId id="370" r:id="rId55"/>
    <p:sldId id="372" r:id="rId56"/>
    <p:sldId id="374" r:id="rId57"/>
    <p:sldId id="376" r:id="rId58"/>
    <p:sldId id="378" r:id="rId59"/>
    <p:sldId id="380" r:id="rId60"/>
    <p:sldId id="382" r:id="rId61"/>
    <p:sldId id="384" r:id="rId62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0"/>
    <p:restoredTop sz="0"/>
  </p:normalViewPr>
  <p:slideViewPr>
    <p:cSldViewPr>
      <p:cViewPr>
        <p:scale>
          <a:sx n="73" d="100"/>
          <a:sy n="73" d="100"/>
        </p:scale>
        <p:origin x="-272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Tim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DBE32-2925-4505-B10E-686AC415663B}" type="datetimeFigureOut">
              <a:rPr/>
              <a:pPr/>
              <a:t>4/21/2020</a:t>
            </a:fld>
            <a:endParaRPr/>
          </a:p>
        </p:txBody>
      </p:sp>
      <p:sp>
        <p:nvSpPr>
          <p:cNvPr id="4" name="SlideImag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sz="1200"/>
            </a:defPPr>
          </a:lstStyle>
          <a:p>
            <a:r>
              <a:rPr smtClean="0"/>
              <a:t>First Level</a:t>
            </a:r>
          </a:p>
          <a:p>
            <a:pPr lvl="1"/>
            <a:r>
              <a:rPr smtClean="0"/>
              <a:t>Second Level</a:t>
            </a:r>
          </a:p>
          <a:p>
            <a:pPr lvl="2"/>
            <a:r>
              <a:rPr smtClean="0"/>
              <a:t>Third level</a:t>
            </a:r>
          </a:p>
          <a:p>
            <a:pPr lvl="3"/>
            <a:r>
              <a:rPr smtClean="0"/>
              <a:t>Fourth level</a:t>
            </a:r>
          </a:p>
          <a:p>
            <a:pPr lvl="4"/>
            <a:r>
              <a:rPr smtClean="0"/>
              <a:t>Fifth level</a:t>
            </a:r>
          </a:p>
        </p:txBody>
      </p:sp>
      <p:sp>
        <p:nvSpPr>
          <p:cNvPr id="6" name="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Numb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78F4B-1387-4F61-B228-DE73B52374CB}" type="slidenum">
              <a:rPr smtClean="0"/>
              <a:pPr/>
              <a:t>‹#›</a:t>
            </a:fld>
            <a:endParaRPr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4270C6-DAAB-434A-9BB5-3ED12A483276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141E68-86DC-4412-A2A3-09959FED1D88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66EE35-282E-4F6C-B3E5-6E25532E6C2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F93DA1-DDBC-4AC4-B409-6248EDFBAB5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78056F-62B4-4B06-A7B6-22FB312126D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0260FB5-089E-46BD-8321-3C4F0527AFD6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464DB85B-4F24-456D-B9C0-6E4929DFAB35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8F182332-FB86-4E45-AACC-A7008C752A4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978E524-2AF5-41D8-99E7-5197842E584E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AE463FD-792D-4FA4-8864-368345D1754A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CE54276-FA01-451B-AAC3-AA9F92CD45A6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7.12"/>
  <p:tag name="AS_TITLE" val="Aspose.Slides for .NET 4.0 Client Profile"/>
  <p:tag name="AS_VERSION" val="18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</Words>
  <Application>Microsoft Office PowerPoint</Application>
  <PresentationFormat>全屏显示(4:3)</PresentationFormat>
  <Paragraphs>122</Paragraphs>
  <Slides>61</Slides>
  <Notes>61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2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2</cp:revision>
  <cp:lastPrinted>2020-04-21T14:44:52Z</cp:lastPrinted>
  <dcterms:created xsi:type="dcterms:W3CDTF">2020-04-21T14:44:52Z</dcterms:created>
  <dcterms:modified xsi:type="dcterms:W3CDTF">2020-04-21T14:55:25Z</dcterms:modified>
</cp:coreProperties>
</file>