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60" r:id="rId2"/>
    <p:sldId id="262" r:id="rId3"/>
    <p:sldId id="264" r:id="rId4"/>
    <p:sldId id="266" r:id="rId5"/>
    <p:sldId id="268" r:id="rId6"/>
    <p:sldId id="270" r:id="rId7"/>
    <p:sldId id="272" r:id="rId8"/>
    <p:sldId id="274" r:id="rId9"/>
    <p:sldId id="276" r:id="rId10"/>
    <p:sldId id="278" r:id="rId11"/>
    <p:sldId id="280" r:id="rId12"/>
    <p:sldId id="282" r:id="rId13"/>
    <p:sldId id="284" r:id="rId14"/>
    <p:sldId id="286" r:id="rId15"/>
    <p:sldId id="288" r:id="rId16"/>
    <p:sldId id="290" r:id="rId17"/>
    <p:sldId id="292" r:id="rId18"/>
    <p:sldId id="294" r:id="rId19"/>
    <p:sldId id="296" r:id="rId20"/>
    <p:sldId id="298" r:id="rId21"/>
    <p:sldId id="300" r:id="rId22"/>
    <p:sldId id="302" r:id="rId23"/>
    <p:sldId id="304" r:id="rId24"/>
    <p:sldId id="306" r:id="rId25"/>
    <p:sldId id="308" r:id="rId26"/>
    <p:sldId id="310" r:id="rId27"/>
    <p:sldId id="312" r:id="rId28"/>
    <p:sldId id="314" r:id="rId29"/>
    <p:sldId id="316" r:id="rId30"/>
    <p:sldId id="318" r:id="rId31"/>
    <p:sldId id="320" r:id="rId32"/>
    <p:sldId id="322" r:id="rId33"/>
    <p:sldId id="324" r:id="rId34"/>
    <p:sldId id="326" r:id="rId35"/>
    <p:sldId id="328" r:id="rId36"/>
    <p:sldId id="330" r:id="rId37"/>
    <p:sldId id="332" r:id="rId38"/>
    <p:sldId id="334" r:id="rId39"/>
    <p:sldId id="336" r:id="rId40"/>
    <p:sldId id="338" r:id="rId41"/>
    <p:sldId id="340" r:id="rId42"/>
    <p:sldId id="342" r:id="rId43"/>
    <p:sldId id="344" r:id="rId44"/>
    <p:sldId id="346" r:id="rId45"/>
    <p:sldId id="348" r:id="rId46"/>
    <p:sldId id="350" r:id="rId47"/>
    <p:sldId id="352" r:id="rId48"/>
    <p:sldId id="354" r:id="rId49"/>
    <p:sldId id="356" r:id="rId50"/>
    <p:sldId id="358" r:id="rId51"/>
    <p:sldId id="360" r:id="rId52"/>
    <p:sldId id="362" r:id="rId53"/>
    <p:sldId id="364" r:id="rId54"/>
  </p:sldIdLst>
  <p:sldSz cx="9144000" cy="6858000" type="screen4x3"/>
  <p:notesSz cx="6858000" cy="91440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0"/>
    <p:restoredTop sz="0"/>
  </p:normalViewPr>
  <p:slideViewPr>
    <p:cSldViewPr>
      <p:cViewPr>
        <p:scale>
          <a:sx n="73" d="100"/>
          <a:sy n="73" d="100"/>
        </p:scale>
        <p:origin x="-2724" y="-1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Tim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7C666-FCBD-41D0-9CB0-849E1E4A0CEB}" type="datetimeFigureOut">
              <a:rPr/>
              <a:pPr/>
              <a:t>8/11/2020</a:t>
            </a:fld>
            <a:endParaRPr/>
          </a:p>
        </p:txBody>
      </p:sp>
      <p:sp>
        <p:nvSpPr>
          <p:cNvPr id="4" name="SlideImag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sz="1200"/>
            </a:defPPr>
          </a:lstStyle>
          <a:p>
            <a:r>
              <a:rPr smtClean="0"/>
              <a:t>First Level</a:t>
            </a:r>
          </a:p>
          <a:p>
            <a:pPr lvl="1"/>
            <a:r>
              <a:rPr smtClean="0"/>
              <a:t>Second Level</a:t>
            </a:r>
          </a:p>
          <a:p>
            <a:pPr lvl="2"/>
            <a:r>
              <a:rPr smtClean="0"/>
              <a:t>Third level</a:t>
            </a:r>
          </a:p>
          <a:p>
            <a:pPr lvl="3"/>
            <a:r>
              <a:rPr smtClean="0"/>
              <a:t>Fourth level</a:t>
            </a:r>
          </a:p>
          <a:p>
            <a:pPr lvl="4"/>
            <a:r>
              <a:rPr smtClean="0"/>
              <a:t>Fifth level</a:t>
            </a:r>
          </a:p>
        </p:txBody>
      </p:sp>
      <p:sp>
        <p:nvSpPr>
          <p:cNvPr id="6" name="Foo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Numb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B53B7-E0B6-4E1D-863B-BF78D96A7CD8}" type="slidenum">
              <a:rPr smtClean="0"/>
              <a:pPr/>
              <a:t>‹#›</a:t>
            </a:fld>
            <a:endParaRPr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752F7C-7CDF-4A31-BE29-A7ECEA3C2BD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E1F998C-6915-4132-9E9B-BD91E81C8C5B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A135822-B664-4B0F-9B49-34F48660C57F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7EC590E-3991-424D-91C7-932100A7B78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54FD16-30EB-40FE-8CEE-6390A8E7E897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A305A4D-856B-4CE0-8A5C-06225B651877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FE121690-4C30-4654-A840-CA673E71813F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746BA7EC-6BC2-4239-A2C1-4B766E7F750A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3407D6D2-E44F-4275-B023-424DE3DDFD77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B321DE0-D5FA-4FC5-9505-547A94F45A98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2ABE86E-6C0C-4A6B-BA85-E3F1F657C86F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6673"/>
            <a:ext cx="9144000" cy="51446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15291"/>
            <a:ext cx="9144000" cy="46274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7.12"/>
  <p:tag name="AS_TITLE" val="Aspose.Slides for .NET 4.0 Client Profile"/>
  <p:tag name="AS_VERSION" val="18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</Words>
  <Application>Microsoft Office PowerPoint</Application>
  <PresentationFormat>全屏显示(4:3)</PresentationFormat>
  <Paragraphs>106</Paragraphs>
  <Slides>53</Slides>
  <Notes>53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54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Administrator</cp:lastModifiedBy>
  <cp:revision>2</cp:revision>
  <cp:lastPrinted>2020-08-11T21:57:04Z</cp:lastPrinted>
  <dcterms:created xsi:type="dcterms:W3CDTF">2020-08-11T21:57:04Z</dcterms:created>
  <dcterms:modified xsi:type="dcterms:W3CDTF">2020-08-11T22:46:18Z</dcterms:modified>
</cp:coreProperties>
</file>