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0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80" r:id="rId12"/>
    <p:sldId id="282" r:id="rId13"/>
    <p:sldId id="284" r:id="rId14"/>
    <p:sldId id="286" r:id="rId15"/>
    <p:sldId id="288" r:id="rId16"/>
    <p:sldId id="290" r:id="rId17"/>
    <p:sldId id="292" r:id="rId18"/>
    <p:sldId id="294" r:id="rId19"/>
    <p:sldId id="296" r:id="rId20"/>
    <p:sldId id="298" r:id="rId21"/>
    <p:sldId id="300" r:id="rId22"/>
    <p:sldId id="302" r:id="rId23"/>
    <p:sldId id="304" r:id="rId24"/>
    <p:sldId id="306" r:id="rId25"/>
    <p:sldId id="308" r:id="rId26"/>
    <p:sldId id="310" r:id="rId27"/>
    <p:sldId id="312" r:id="rId28"/>
    <p:sldId id="314" r:id="rId29"/>
    <p:sldId id="316" r:id="rId30"/>
    <p:sldId id="318" r:id="rId31"/>
    <p:sldId id="320" r:id="rId32"/>
    <p:sldId id="322" r:id="rId33"/>
    <p:sldId id="324" r:id="rId34"/>
    <p:sldId id="326" r:id="rId35"/>
    <p:sldId id="328" r:id="rId36"/>
    <p:sldId id="330" r:id="rId37"/>
    <p:sldId id="332" r:id="rId38"/>
    <p:sldId id="334" r:id="rId39"/>
    <p:sldId id="336" r:id="rId40"/>
    <p:sldId id="338" r:id="rId41"/>
    <p:sldId id="340" r:id="rId42"/>
    <p:sldId id="342" r:id="rId43"/>
    <p:sldId id="344" r:id="rId44"/>
    <p:sldId id="346" r:id="rId45"/>
    <p:sldId id="348" r:id="rId46"/>
    <p:sldId id="350" r:id="rId47"/>
    <p:sldId id="352" r:id="rId48"/>
    <p:sldId id="354" r:id="rId49"/>
    <p:sldId id="356" r:id="rId50"/>
    <p:sldId id="358" r:id="rId51"/>
    <p:sldId id="360" r:id="rId52"/>
    <p:sldId id="362" r:id="rId53"/>
    <p:sldId id="364" r:id="rId54"/>
    <p:sldId id="366" r:id="rId55"/>
    <p:sldId id="368" r:id="rId56"/>
    <p:sldId id="370" r:id="rId57"/>
    <p:sldId id="372" r:id="rId58"/>
    <p:sldId id="374" r:id="rId59"/>
    <p:sldId id="376" r:id="rId60"/>
    <p:sldId id="378" r:id="rId61"/>
    <p:sldId id="380" r:id="rId62"/>
    <p:sldId id="382" r:id="rId63"/>
    <p:sldId id="384" r:id="rId64"/>
    <p:sldId id="386" r:id="rId65"/>
    <p:sldId id="388" r:id="rId66"/>
    <p:sldId id="390" r:id="rId67"/>
    <p:sldId id="392" r:id="rId68"/>
    <p:sldId id="394" r:id="rId69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>
        <p:scale>
          <a:sx n="73" d="100"/>
          <a:sy n="73" d="100"/>
        </p:scale>
        <p:origin x="-272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Tim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C9A68-4007-4767-92B9-701928F8767B}" type="datetimeFigureOut">
              <a:rPr/>
              <a:pPr/>
              <a:t>3/4/2020</a:t>
            </a:fld>
            <a:endParaRPr/>
          </a:p>
        </p:txBody>
      </p:sp>
      <p:sp>
        <p:nvSpPr>
          <p:cNvPr id="4" name="SlideImag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sz="1200"/>
            </a:defPPr>
          </a:lstStyle>
          <a:p>
            <a:r>
              <a:rPr smtClean="0"/>
              <a:t>First Level</a:t>
            </a:r>
          </a:p>
          <a:p>
            <a:pPr lvl="1"/>
            <a:r>
              <a:rPr smtClean="0"/>
              <a:t>Second Level</a:t>
            </a:r>
          </a:p>
          <a:p>
            <a:pPr lvl="2"/>
            <a:r>
              <a:rPr smtClean="0"/>
              <a:t>Third level</a:t>
            </a:r>
          </a:p>
          <a:p>
            <a:pPr lvl="3"/>
            <a:r>
              <a:rPr smtClean="0"/>
              <a:t>Fourth level</a:t>
            </a:r>
          </a:p>
          <a:p>
            <a:pPr lvl="4"/>
            <a:r>
              <a:rPr smtClean="0"/>
              <a:t>Fifth level</a:t>
            </a:r>
          </a:p>
        </p:txBody>
      </p:sp>
      <p:sp>
        <p:nvSpPr>
          <p:cNvPr id="6" name="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Numb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71968-4F6E-49FE-B3FF-BC1A4F1D95AB}" type="slidenum">
              <a:rPr smtClean="0"/>
              <a:pPr/>
              <a:t>‹#›</a:t>
            </a:fld>
            <a:endParaRPr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THANKS!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EE12A8-A329-47FF-9822-4FEF744AB5C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C9D400-8DAF-40AA-9D66-6FD763ED269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4B168F-5A4B-4BBC-B0B8-8ADBE13BBFE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C607E5-927C-4163-9DC6-DEA1B5BF6A0E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9DA4BE-8A52-4087-88F2-08660B6B9F4C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23918EB-9423-436C-8892-ADB2D81C769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420692C-F74A-4251-A200-E24F6FB5E32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569BEA8-A92C-4FB9-B2FE-A794C3E741A6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52EEF22-5268-41E4-A754-4230F90A0AC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3ED9EDE-2D62-4879-8E57-1F93E49FC08E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77368F5-53A5-46E9-A879-0E6949F15AB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4.0 Client Profile"/>
  <p:tag name="AS_VERSION" val="1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全屏显示(4:3)</PresentationFormat>
  <Paragraphs>136</Paragraphs>
  <Slides>68</Slides>
  <Notes>68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69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</cp:revision>
  <cp:lastPrinted>2020-03-04T07:29:17Z</cp:lastPrinted>
  <dcterms:created xsi:type="dcterms:W3CDTF">2020-03-04T07:29:17Z</dcterms:created>
  <dcterms:modified xsi:type="dcterms:W3CDTF">2020-03-04T07:37:34Z</dcterms:modified>
</cp:coreProperties>
</file>