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2" r:id="rId2"/>
    <p:sldId id="264" r:id="rId3"/>
    <p:sldId id="266" r:id="rId4"/>
    <p:sldId id="268" r:id="rId5"/>
    <p:sldId id="270" r:id="rId6"/>
    <p:sldId id="272" r:id="rId7"/>
    <p:sldId id="274" r:id="rId8"/>
    <p:sldId id="276" r:id="rId9"/>
    <p:sldId id="278" r:id="rId10"/>
    <p:sldId id="280" r:id="rId11"/>
    <p:sldId id="282" r:id="rId12"/>
    <p:sldId id="284" r:id="rId13"/>
    <p:sldId id="286" r:id="rId14"/>
    <p:sldId id="288" r:id="rId15"/>
    <p:sldId id="290" r:id="rId16"/>
    <p:sldId id="292" r:id="rId17"/>
    <p:sldId id="294" r:id="rId18"/>
    <p:sldId id="296" r:id="rId19"/>
    <p:sldId id="298" r:id="rId20"/>
    <p:sldId id="300" r:id="rId21"/>
    <p:sldId id="302" r:id="rId22"/>
    <p:sldId id="304" r:id="rId23"/>
    <p:sldId id="306" r:id="rId24"/>
    <p:sldId id="308" r:id="rId25"/>
    <p:sldId id="310" r:id="rId26"/>
    <p:sldId id="312" r:id="rId27"/>
    <p:sldId id="314" r:id="rId28"/>
    <p:sldId id="316" r:id="rId29"/>
    <p:sldId id="318" r:id="rId30"/>
    <p:sldId id="320" r:id="rId31"/>
    <p:sldId id="322" r:id="rId32"/>
    <p:sldId id="324" r:id="rId33"/>
    <p:sldId id="326" r:id="rId34"/>
    <p:sldId id="328" r:id="rId35"/>
    <p:sldId id="330" r:id="rId36"/>
    <p:sldId id="332" r:id="rId37"/>
    <p:sldId id="334" r:id="rId38"/>
    <p:sldId id="336" r:id="rId39"/>
    <p:sldId id="338" r:id="rId40"/>
    <p:sldId id="340" r:id="rId41"/>
    <p:sldId id="342" r:id="rId42"/>
    <p:sldId id="344" r:id="rId43"/>
    <p:sldId id="346" r:id="rId44"/>
    <p:sldId id="348" r:id="rId45"/>
    <p:sldId id="350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0"/>
    <p:restoredTop sz="0"/>
  </p:normalViewPr>
  <p:slideViewPr>
    <p:cSldViewPr>
      <p:cViewPr>
        <p:scale>
          <a:sx n="73" d="100"/>
          <a:sy n="73" d="100"/>
        </p:scale>
        <p:origin x="-272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Tim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30C1A-8B2B-4015-BF4B-91FB64607F82}" type="datetimeFigureOut">
              <a:rPr/>
              <a:pPr/>
              <a:t>4/10/2020</a:t>
            </a:fld>
            <a:endParaRPr/>
          </a:p>
        </p:txBody>
      </p:sp>
      <p:sp>
        <p:nvSpPr>
          <p:cNvPr id="4" name="SlideImag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sz="1200"/>
            </a:defPPr>
          </a:lstStyle>
          <a:p>
            <a:r>
              <a:rPr smtClean="0"/>
              <a:t>First Level</a:t>
            </a:r>
          </a:p>
          <a:p>
            <a:pPr lvl="1"/>
            <a:r>
              <a:rPr smtClean="0"/>
              <a:t>Second Level</a:t>
            </a:r>
          </a:p>
          <a:p>
            <a:pPr lvl="2"/>
            <a:r>
              <a:rPr smtClean="0"/>
              <a:t>Third level</a:t>
            </a:r>
          </a:p>
          <a:p>
            <a:pPr lvl="3"/>
            <a:r>
              <a:rPr smtClean="0"/>
              <a:t>Fourth level</a:t>
            </a:r>
          </a:p>
          <a:p>
            <a:pPr lvl="4"/>
            <a:r>
              <a:rPr smtClean="0"/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D97E3-4B1A-42DE-A499-264C068F9AB1}" type="slidenum">
              <a:rPr smtClean="0"/>
              <a:pPr/>
              <a:t>‹#›</a:t>
            </a:fld>
            <a:endParaRPr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6EE5EA-4237-41E1-B274-B11C8331A381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3E237A-0582-4D9F-B9AD-E89D46A80163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C85930-33FC-463A-804C-88A8A92C0B73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57A95C-D12D-4363-BCA1-DE2FD8170051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135818-C901-4FBF-BF38-D8352C6279C6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37D8B974-21D6-42DF-83AE-73C3CD6F471F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596F4769-1927-43ED-9D0D-D0E22A665844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3236967D-724E-4C1C-A51A-795F8920C4F1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ECDA8F49-4A8E-451C-AAEF-56DD6C24C2F7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4FF1EFD-6E5A-406B-B115-8990E2E29970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D491E193-6BE9-4051-88C1-C7968CA70F10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pPr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7.12"/>
  <p:tag name="AS_TITLE" val="Aspose.Slides for .NET 4.0 Client Profile"/>
  <p:tag name="AS_VERSION" val="1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</Words>
  <Application>Microsoft Office PowerPoint</Application>
  <PresentationFormat>全屏显示(4:3)</PresentationFormat>
  <Paragraphs>90</Paragraphs>
  <Slides>45</Slides>
  <Notes>45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46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Administrator</cp:lastModifiedBy>
  <cp:revision>2</cp:revision>
  <cp:lastPrinted>2020-04-10T05:02:06Z</cp:lastPrinted>
  <dcterms:created xsi:type="dcterms:W3CDTF">2020-04-10T05:02:06Z</dcterms:created>
  <dcterms:modified xsi:type="dcterms:W3CDTF">2020-04-10T10:39:09Z</dcterms:modified>
</cp:coreProperties>
</file>