
<file path=[Content_Types].xml><?xml version="1.0" encoding="utf-8"?>
<Types xmlns="http://schemas.openxmlformats.org/package/2006/content-types">
  <Default Extension="jpeg" ContentType="image/jpeg"/>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1" r:id="rId4"/>
  </p:sldMasterIdLst>
  <p:notesMasterIdLst>
    <p:notesMasterId r:id="rId11"/>
  </p:notesMasterIdLst>
  <p:sldIdLst>
    <p:sldId id="256" r:id="rId5"/>
    <p:sldId id="441" r:id="rId6"/>
    <p:sldId id="267" r:id="rId7"/>
    <p:sldId id="268" r:id="rId8"/>
    <p:sldId id="416" r:id="rId9"/>
    <p:sldId id="442" r:id="rId10"/>
    <p:sldId id="444" r:id="rId12"/>
    <p:sldId id="446" r:id="rId13"/>
    <p:sldId id="445" r:id="rId14"/>
    <p:sldId id="447" r:id="rId15"/>
    <p:sldId id="448" r:id="rId16"/>
    <p:sldId id="449" r:id="rId17"/>
    <p:sldId id="450" r:id="rId18"/>
    <p:sldId id="451" r:id="rId19"/>
    <p:sldId id="452" r:id="rId20"/>
    <p:sldId id="453" r:id="rId21"/>
    <p:sldId id="454" r:id="rId22"/>
    <p:sldId id="480" r:id="rId23"/>
    <p:sldId id="481" r:id="rId24"/>
    <p:sldId id="482" r:id="rId25"/>
    <p:sldId id="483" r:id="rId26"/>
    <p:sldId id="484" r:id="rId27"/>
    <p:sldId id="485" r:id="rId28"/>
    <p:sldId id="486" r:id="rId29"/>
    <p:sldId id="487" r:id="rId30"/>
    <p:sldId id="488" r:id="rId31"/>
    <p:sldId id="489" r:id="rId32"/>
    <p:sldId id="415" r:id="rId33"/>
    <p:sldId id="490" r:id="rId34"/>
    <p:sldId id="492" r:id="rId35"/>
    <p:sldId id="493" r:id="rId36"/>
    <p:sldId id="494" r:id="rId37"/>
    <p:sldId id="495" r:id="rId38"/>
    <p:sldId id="496" r:id="rId39"/>
    <p:sldId id="497" r:id="rId40"/>
    <p:sldId id="498" r:id="rId41"/>
    <p:sldId id="499" r:id="rId42"/>
    <p:sldId id="500" r:id="rId43"/>
    <p:sldId id="501" r:id="rId44"/>
    <p:sldId id="510" r:id="rId45"/>
    <p:sldId id="503" r:id="rId46"/>
    <p:sldId id="504" r:id="rId47"/>
    <p:sldId id="505" r:id="rId48"/>
    <p:sldId id="506" r:id="rId49"/>
    <p:sldId id="507" r:id="rId50"/>
    <p:sldId id="508" r:id="rId51"/>
    <p:sldId id="509" r:id="rId52"/>
    <p:sldId id="511" r:id="rId53"/>
    <p:sldId id="514" r:id="rId54"/>
    <p:sldId id="515" r:id="rId55"/>
    <p:sldId id="516" r:id="rId56"/>
    <p:sldId id="517" r:id="rId57"/>
    <p:sldId id="518" r:id="rId58"/>
    <p:sldId id="382" r:id="rId59"/>
    <p:sldId id="520" r:id="rId60"/>
    <p:sldId id="521" r:id="rId61"/>
    <p:sldId id="522" r:id="rId62"/>
    <p:sldId id="523" r:id="rId63"/>
    <p:sldId id="524" r:id="rId64"/>
    <p:sldId id="525" r:id="rId65"/>
    <p:sldId id="526" r:id="rId66"/>
    <p:sldId id="527" r:id="rId67"/>
    <p:sldId id="528" r:id="rId68"/>
    <p:sldId id="529" r:id="rId69"/>
    <p:sldId id="532" r:id="rId70"/>
    <p:sldId id="533" r:id="rId71"/>
    <p:sldId id="534" r:id="rId72"/>
    <p:sldId id="535" r:id="rId73"/>
    <p:sldId id="536" r:id="rId74"/>
    <p:sldId id="537" r:id="rId75"/>
    <p:sldId id="538" r:id="rId76"/>
    <p:sldId id="539" r:id="rId77"/>
    <p:sldId id="540" r:id="rId78"/>
    <p:sldId id="541" r:id="rId79"/>
    <p:sldId id="542" r:id="rId80"/>
    <p:sldId id="543" r:id="rId81"/>
    <p:sldId id="544" r:id="rId82"/>
    <p:sldId id="545" r:id="rId83"/>
    <p:sldId id="546" r:id="rId84"/>
    <p:sldId id="547" r:id="rId85"/>
    <p:sldId id="548" r:id="rId86"/>
    <p:sldId id="550" r:id="rId87"/>
    <p:sldId id="551" r:id="rId88"/>
    <p:sldId id="552" r:id="rId89"/>
    <p:sldId id="553" r:id="rId90"/>
    <p:sldId id="554" r:id="rId91"/>
    <p:sldId id="555" r:id="rId92"/>
    <p:sldId id="557" r:id="rId93"/>
    <p:sldId id="558" r:id="rId94"/>
    <p:sldId id="559" r:id="rId95"/>
    <p:sldId id="563" r:id="rId96"/>
    <p:sldId id="562" r:id="rId97"/>
    <p:sldId id="556" r:id="rId98"/>
    <p:sldId id="565" r:id="rId99"/>
    <p:sldId id="566" r:id="rId100"/>
    <p:sldId id="567" r:id="rId101"/>
    <p:sldId id="568" r:id="rId102"/>
    <p:sldId id="569" r:id="rId103"/>
    <p:sldId id="571" r:id="rId104"/>
    <p:sldId id="572" r:id="rId105"/>
    <p:sldId id="573" r:id="rId106"/>
    <p:sldId id="574" r:id="rId107"/>
    <p:sldId id="576" r:id="rId108"/>
    <p:sldId id="575" r:id="rId109"/>
    <p:sldId id="577" r:id="rId110"/>
    <p:sldId id="578" r:id="rId111"/>
    <p:sldId id="580" r:id="rId112"/>
    <p:sldId id="581" r:id="rId113"/>
    <p:sldId id="582" r:id="rId114"/>
    <p:sldId id="583" r:id="rId115"/>
    <p:sldId id="584" r:id="rId116"/>
    <p:sldId id="585" r:id="rId117"/>
    <p:sldId id="586" r:id="rId118"/>
    <p:sldId id="588" r:id="rId119"/>
    <p:sldId id="594" r:id="rId120"/>
    <p:sldId id="593" r:id="rId121"/>
    <p:sldId id="595" r:id="rId122"/>
    <p:sldId id="596" r:id="rId123"/>
    <p:sldId id="597" r:id="rId124"/>
    <p:sldId id="598" r:id="rId125"/>
    <p:sldId id="599" r:id="rId126"/>
    <p:sldId id="600" r:id="rId127"/>
    <p:sldId id="601" r:id="rId128"/>
    <p:sldId id="602" r:id="rId129"/>
    <p:sldId id="603" r:id="rId130"/>
    <p:sldId id="604" r:id="rId131"/>
    <p:sldId id="605" r:id="rId132"/>
    <p:sldId id="606" r:id="rId133"/>
    <p:sldId id="607" r:id="rId134"/>
    <p:sldId id="608" r:id="rId135"/>
    <p:sldId id="609" r:id="rId136"/>
    <p:sldId id="610" r:id="rId137"/>
    <p:sldId id="611" r:id="rId138"/>
    <p:sldId id="612" r:id="rId139"/>
    <p:sldId id="613" r:id="rId140"/>
    <p:sldId id="614" r:id="rId141"/>
    <p:sldId id="615" r:id="rId142"/>
    <p:sldId id="616" r:id="rId143"/>
    <p:sldId id="617" r:id="rId144"/>
    <p:sldId id="618" r:id="rId145"/>
    <p:sldId id="619" r:id="rId146"/>
    <p:sldId id="620" r:id="rId147"/>
    <p:sldId id="621" r:id="rId148"/>
    <p:sldId id="622" r:id="rId149"/>
    <p:sldId id="623" r:id="rId150"/>
    <p:sldId id="624" r:id="rId151"/>
    <p:sldId id="625" r:id="rId152"/>
    <p:sldId id="626" r:id="rId153"/>
    <p:sldId id="627" r:id="rId154"/>
    <p:sldId id="628" r:id="rId155"/>
    <p:sldId id="629" r:id="rId156"/>
    <p:sldId id="630" r:id="rId157"/>
    <p:sldId id="632" r:id="rId158"/>
    <p:sldId id="633" r:id="rId159"/>
    <p:sldId id="634" r:id="rId160"/>
    <p:sldId id="636" r:id="rId161"/>
    <p:sldId id="637" r:id="rId162"/>
    <p:sldId id="638" r:id="rId163"/>
    <p:sldId id="639" r:id="rId164"/>
    <p:sldId id="640" r:id="rId165"/>
    <p:sldId id="641" r:id="rId166"/>
    <p:sldId id="642" r:id="rId167"/>
    <p:sldId id="643" r:id="rId168"/>
    <p:sldId id="644" r:id="rId169"/>
    <p:sldId id="645" r:id="rId170"/>
    <p:sldId id="646" r:id="rId171"/>
    <p:sldId id="647" r:id="rId172"/>
    <p:sldId id="648" r:id="rId173"/>
    <p:sldId id="649" r:id="rId174"/>
    <p:sldId id="651" r:id="rId175"/>
    <p:sldId id="650" r:id="rId176"/>
    <p:sldId id="652" r:id="rId177"/>
    <p:sldId id="653" r:id="rId178"/>
    <p:sldId id="654" r:id="rId179"/>
    <p:sldId id="655" r:id="rId180"/>
    <p:sldId id="656" r:id="rId181"/>
    <p:sldId id="657" r:id="rId182"/>
    <p:sldId id="658" r:id="rId183"/>
    <p:sldId id="659" r:id="rId184"/>
    <p:sldId id="660" r:id="rId185"/>
    <p:sldId id="661" r:id="rId186"/>
    <p:sldId id="662" r:id="rId187"/>
    <p:sldId id="663" r:id="rId188"/>
    <p:sldId id="665" r:id="rId189"/>
    <p:sldId id="666" r:id="rId190"/>
    <p:sldId id="667" r:id="rId191"/>
    <p:sldId id="668" r:id="rId192"/>
    <p:sldId id="669" r:id="rId193"/>
    <p:sldId id="670" r:id="rId194"/>
    <p:sldId id="671" r:id="rId195"/>
    <p:sldId id="672" r:id="rId196"/>
    <p:sldId id="673" r:id="rId197"/>
    <p:sldId id="664" r:id="rId198"/>
    <p:sldId id="678" r:id="rId199"/>
    <p:sldId id="680" r:id="rId200"/>
    <p:sldId id="681" r:id="rId201"/>
    <p:sldId id="682" r:id="rId202"/>
    <p:sldId id="683" r:id="rId203"/>
    <p:sldId id="684" r:id="rId204"/>
    <p:sldId id="685" r:id="rId205"/>
    <p:sldId id="686" r:id="rId206"/>
    <p:sldId id="687" r:id="rId207"/>
    <p:sldId id="688" r:id="rId208"/>
    <p:sldId id="689" r:id="rId209"/>
    <p:sldId id="690" r:id="rId210"/>
    <p:sldId id="691" r:id="rId211"/>
    <p:sldId id="692" r:id="rId212"/>
    <p:sldId id="693" r:id="rId213"/>
    <p:sldId id="694" r:id="rId214"/>
    <p:sldId id="695" r:id="rId215"/>
    <p:sldId id="696" r:id="rId216"/>
    <p:sldId id="697" r:id="rId217"/>
    <p:sldId id="698" r:id="rId218"/>
    <p:sldId id="699" r:id="rId219"/>
    <p:sldId id="700" r:id="rId220"/>
    <p:sldId id="701" r:id="rId221"/>
    <p:sldId id="702" r:id="rId222"/>
    <p:sldId id="704" r:id="rId223"/>
    <p:sldId id="705" r:id="rId224"/>
    <p:sldId id="706" r:id="rId225"/>
    <p:sldId id="707" r:id="rId226"/>
    <p:sldId id="708" r:id="rId227"/>
    <p:sldId id="709" r:id="rId228"/>
    <p:sldId id="710" r:id="rId229"/>
    <p:sldId id="711" r:id="rId230"/>
    <p:sldId id="712" r:id="rId231"/>
    <p:sldId id="713" r:id="rId232"/>
    <p:sldId id="714" r:id="rId233"/>
    <p:sldId id="715" r:id="rId234"/>
    <p:sldId id="716" r:id="rId235"/>
    <p:sldId id="717" r:id="rId236"/>
    <p:sldId id="718" r:id="rId237"/>
    <p:sldId id="719" r:id="rId238"/>
    <p:sldId id="720" r:id="rId239"/>
    <p:sldId id="721" r:id="rId240"/>
    <p:sldId id="722" r:id="rId241"/>
    <p:sldId id="723" r:id="rId242"/>
    <p:sldId id="724" r:id="rId243"/>
    <p:sldId id="725" r:id="rId244"/>
    <p:sldId id="726" r:id="rId245"/>
    <p:sldId id="727" r:id="rId246"/>
    <p:sldId id="728" r:id="rId247"/>
    <p:sldId id="729" r:id="rId248"/>
    <p:sldId id="730" r:id="rId249"/>
    <p:sldId id="731" r:id="rId250"/>
    <p:sldId id="732" r:id="rId251"/>
    <p:sldId id="733" r:id="rId252"/>
    <p:sldId id="734" r:id="rId253"/>
    <p:sldId id="735" r:id="rId254"/>
    <p:sldId id="736" r:id="rId255"/>
    <p:sldId id="737" r:id="rId256"/>
    <p:sldId id="738" r:id="rId257"/>
    <p:sldId id="739" r:id="rId258"/>
    <p:sldId id="740" r:id="rId259"/>
    <p:sldId id="742" r:id="rId260"/>
    <p:sldId id="743" r:id="rId261"/>
    <p:sldId id="744" r:id="rId262"/>
    <p:sldId id="745" r:id="rId263"/>
    <p:sldId id="746" r:id="rId264"/>
    <p:sldId id="747" r:id="rId265"/>
    <p:sldId id="748" r:id="rId266"/>
    <p:sldId id="749" r:id="rId267"/>
    <p:sldId id="750" r:id="rId268"/>
    <p:sldId id="751" r:id="rId269"/>
    <p:sldId id="752" r:id="rId270"/>
    <p:sldId id="753" r:id="rId271"/>
    <p:sldId id="754" r:id="rId272"/>
    <p:sldId id="755" r:id="rId273"/>
    <p:sldId id="756" r:id="rId274"/>
    <p:sldId id="757" r:id="rId275"/>
    <p:sldId id="758" r:id="rId276"/>
    <p:sldId id="374" r:id="rId277"/>
  </p:sldIdLst>
  <p:sldSz cx="9144000" cy="6858000" type="screen4x3"/>
  <p:notesSz cx="6858000" cy="9144000"/>
  <p:defaultTex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Calibri" pitchFamily="34" charset="0"/>
        <a:ea typeface="宋体"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A3"/>
    <a:srgbClr val="000000"/>
    <a:srgbClr val="0D0D0D"/>
    <a:srgbClr val="FFFFFF"/>
    <a:srgbClr val="0055A2"/>
    <a:srgbClr val="0454A1"/>
    <a:srgbClr val="007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73"/>
    <p:restoredTop sz="94660"/>
  </p:normalViewPr>
  <p:slideViewPr>
    <p:cSldViewPr snapToGrid="0" showGuides="1">
      <p:cViewPr varScale="1">
        <p:scale>
          <a:sx n="66" d="100"/>
          <a:sy n="66" d="100"/>
        </p:scale>
        <p:origin x="1530" y="78"/>
      </p:cViewPr>
      <p:guideLst>
        <p:guide orient="horz" pos="4006"/>
        <p:guide pos="1888"/>
        <p:guide pos="5293"/>
        <p:guide pos="1651"/>
        <p:guide pos="5568"/>
        <p:guide orient="horz" pos="2348"/>
        <p:guide orient="horz" pos="308"/>
        <p:guide orient="horz" pos="4131"/>
        <p:guide pos="292"/>
      </p:guideLst>
    </p:cSldViewPr>
  </p:slideViewPr>
  <p:notesTextViewPr>
    <p:cViewPr>
      <p:scale>
        <a:sx n="1" d="1"/>
        <a:sy n="1" d="1"/>
      </p:scale>
      <p:origin x="0" y="0"/>
    </p:cViewPr>
  </p:notesTextViewPr>
  <p:sorterViewPr showFormatting="0">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5.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0" Type="http://schemas.openxmlformats.org/officeDocument/2006/relationships/tableStyles" Target="tableStyles.xml"/><Relationship Id="rId28" Type="http://schemas.openxmlformats.org/officeDocument/2006/relationships/slide" Target="slides/slide23.xml"/><Relationship Id="rId279" Type="http://schemas.openxmlformats.org/officeDocument/2006/relationships/viewProps" Target="viewProps.xml"/><Relationship Id="rId278" Type="http://schemas.openxmlformats.org/officeDocument/2006/relationships/presProps" Target="presProps.xml"/><Relationship Id="rId277" Type="http://schemas.openxmlformats.org/officeDocument/2006/relationships/slide" Target="slides/slide272.xml"/><Relationship Id="rId276" Type="http://schemas.openxmlformats.org/officeDocument/2006/relationships/slide" Target="slides/slide271.xml"/><Relationship Id="rId275" Type="http://schemas.openxmlformats.org/officeDocument/2006/relationships/slide" Target="slides/slide270.xml"/><Relationship Id="rId274" Type="http://schemas.openxmlformats.org/officeDocument/2006/relationships/slide" Target="slides/slide269.xml"/><Relationship Id="rId273" Type="http://schemas.openxmlformats.org/officeDocument/2006/relationships/slide" Target="slides/slide268.xml"/><Relationship Id="rId272" Type="http://schemas.openxmlformats.org/officeDocument/2006/relationships/slide" Target="slides/slide267.xml"/><Relationship Id="rId271" Type="http://schemas.openxmlformats.org/officeDocument/2006/relationships/slide" Target="slides/slide266.xml"/><Relationship Id="rId270" Type="http://schemas.openxmlformats.org/officeDocument/2006/relationships/slide" Target="slides/slide265.xml"/><Relationship Id="rId27" Type="http://schemas.openxmlformats.org/officeDocument/2006/relationships/slide" Target="slides/slide22.xml"/><Relationship Id="rId269" Type="http://schemas.openxmlformats.org/officeDocument/2006/relationships/slide" Target="slides/slide264.xml"/><Relationship Id="rId268" Type="http://schemas.openxmlformats.org/officeDocument/2006/relationships/slide" Target="slides/slide263.xml"/><Relationship Id="rId267" Type="http://schemas.openxmlformats.org/officeDocument/2006/relationships/slide" Target="slides/slide262.xml"/><Relationship Id="rId266" Type="http://schemas.openxmlformats.org/officeDocument/2006/relationships/slide" Target="slides/slide261.xml"/><Relationship Id="rId265" Type="http://schemas.openxmlformats.org/officeDocument/2006/relationships/slide" Target="slides/slide260.xml"/><Relationship Id="rId264" Type="http://schemas.openxmlformats.org/officeDocument/2006/relationships/slide" Target="slides/slide259.xml"/><Relationship Id="rId263" Type="http://schemas.openxmlformats.org/officeDocument/2006/relationships/slide" Target="slides/slide258.xml"/><Relationship Id="rId262" Type="http://schemas.openxmlformats.org/officeDocument/2006/relationships/slide" Target="slides/slide257.xml"/><Relationship Id="rId261" Type="http://schemas.openxmlformats.org/officeDocument/2006/relationships/slide" Target="slides/slide256.xml"/><Relationship Id="rId260" Type="http://schemas.openxmlformats.org/officeDocument/2006/relationships/slide" Target="slides/slide255.xml"/><Relationship Id="rId26" Type="http://schemas.openxmlformats.org/officeDocument/2006/relationships/slide" Target="slides/slide21.xml"/><Relationship Id="rId259" Type="http://schemas.openxmlformats.org/officeDocument/2006/relationships/slide" Target="slides/slide254.xml"/><Relationship Id="rId258" Type="http://schemas.openxmlformats.org/officeDocument/2006/relationships/slide" Target="slides/slide253.xml"/><Relationship Id="rId257" Type="http://schemas.openxmlformats.org/officeDocument/2006/relationships/slide" Target="slides/slide252.xml"/><Relationship Id="rId256" Type="http://schemas.openxmlformats.org/officeDocument/2006/relationships/slide" Target="slides/slide251.xml"/><Relationship Id="rId255" Type="http://schemas.openxmlformats.org/officeDocument/2006/relationships/slide" Target="slides/slide250.xml"/><Relationship Id="rId254" Type="http://schemas.openxmlformats.org/officeDocument/2006/relationships/slide" Target="slides/slide249.xml"/><Relationship Id="rId253" Type="http://schemas.openxmlformats.org/officeDocument/2006/relationships/slide" Target="slides/slide248.xml"/><Relationship Id="rId252" Type="http://schemas.openxmlformats.org/officeDocument/2006/relationships/slide" Target="slides/slide247.xml"/><Relationship Id="rId251" Type="http://schemas.openxmlformats.org/officeDocument/2006/relationships/slide" Target="slides/slide246.xml"/><Relationship Id="rId250" Type="http://schemas.openxmlformats.org/officeDocument/2006/relationships/slide" Target="slides/slide245.xml"/><Relationship Id="rId25" Type="http://schemas.openxmlformats.org/officeDocument/2006/relationships/slide" Target="slides/slide20.xml"/><Relationship Id="rId249" Type="http://schemas.openxmlformats.org/officeDocument/2006/relationships/slide" Target="slides/slide244.xml"/><Relationship Id="rId248" Type="http://schemas.openxmlformats.org/officeDocument/2006/relationships/slide" Target="slides/slide243.xml"/><Relationship Id="rId247" Type="http://schemas.openxmlformats.org/officeDocument/2006/relationships/slide" Target="slides/slide242.xml"/><Relationship Id="rId246" Type="http://schemas.openxmlformats.org/officeDocument/2006/relationships/slide" Target="slides/slide241.xml"/><Relationship Id="rId245" Type="http://schemas.openxmlformats.org/officeDocument/2006/relationships/slide" Target="slides/slide240.xml"/><Relationship Id="rId244" Type="http://schemas.openxmlformats.org/officeDocument/2006/relationships/slide" Target="slides/slide239.xml"/><Relationship Id="rId243" Type="http://schemas.openxmlformats.org/officeDocument/2006/relationships/slide" Target="slides/slide238.xml"/><Relationship Id="rId242" Type="http://schemas.openxmlformats.org/officeDocument/2006/relationships/slide" Target="slides/slide237.xml"/><Relationship Id="rId241" Type="http://schemas.openxmlformats.org/officeDocument/2006/relationships/slide" Target="slides/slide236.xml"/><Relationship Id="rId240" Type="http://schemas.openxmlformats.org/officeDocument/2006/relationships/slide" Target="slides/slide235.xml"/><Relationship Id="rId24" Type="http://schemas.openxmlformats.org/officeDocument/2006/relationships/slide" Target="slides/slide19.xml"/><Relationship Id="rId239" Type="http://schemas.openxmlformats.org/officeDocument/2006/relationships/slide" Target="slides/slide234.xml"/><Relationship Id="rId238" Type="http://schemas.openxmlformats.org/officeDocument/2006/relationships/slide" Target="slides/slide233.xml"/><Relationship Id="rId237" Type="http://schemas.openxmlformats.org/officeDocument/2006/relationships/slide" Target="slides/slide232.xml"/><Relationship Id="rId236" Type="http://schemas.openxmlformats.org/officeDocument/2006/relationships/slide" Target="slides/slide231.xml"/><Relationship Id="rId235" Type="http://schemas.openxmlformats.org/officeDocument/2006/relationships/slide" Target="slides/slide230.xml"/><Relationship Id="rId234" Type="http://schemas.openxmlformats.org/officeDocument/2006/relationships/slide" Target="slides/slide229.xml"/><Relationship Id="rId233" Type="http://schemas.openxmlformats.org/officeDocument/2006/relationships/slide" Target="slides/slide228.xml"/><Relationship Id="rId232" Type="http://schemas.openxmlformats.org/officeDocument/2006/relationships/slide" Target="slides/slide227.xml"/><Relationship Id="rId231" Type="http://schemas.openxmlformats.org/officeDocument/2006/relationships/slide" Target="slides/slide226.xml"/><Relationship Id="rId230" Type="http://schemas.openxmlformats.org/officeDocument/2006/relationships/slide" Target="slides/slide225.xml"/><Relationship Id="rId23" Type="http://schemas.openxmlformats.org/officeDocument/2006/relationships/slide" Target="slides/slide18.xml"/><Relationship Id="rId229" Type="http://schemas.openxmlformats.org/officeDocument/2006/relationships/slide" Target="slides/slide224.xml"/><Relationship Id="rId228" Type="http://schemas.openxmlformats.org/officeDocument/2006/relationships/slide" Target="slides/slide223.xml"/><Relationship Id="rId227" Type="http://schemas.openxmlformats.org/officeDocument/2006/relationships/slide" Target="slides/slide222.xml"/><Relationship Id="rId226" Type="http://schemas.openxmlformats.org/officeDocument/2006/relationships/slide" Target="slides/slide221.xml"/><Relationship Id="rId225" Type="http://schemas.openxmlformats.org/officeDocument/2006/relationships/slide" Target="slides/slide220.xml"/><Relationship Id="rId224" Type="http://schemas.openxmlformats.org/officeDocument/2006/relationships/slide" Target="slides/slide219.xml"/><Relationship Id="rId223" Type="http://schemas.openxmlformats.org/officeDocument/2006/relationships/slide" Target="slides/slide218.xml"/><Relationship Id="rId222" Type="http://schemas.openxmlformats.org/officeDocument/2006/relationships/slide" Target="slides/slide217.xml"/><Relationship Id="rId221" Type="http://schemas.openxmlformats.org/officeDocument/2006/relationships/slide" Target="slides/slide216.xml"/><Relationship Id="rId220" Type="http://schemas.openxmlformats.org/officeDocument/2006/relationships/slide" Target="slides/slide215.xml"/><Relationship Id="rId22" Type="http://schemas.openxmlformats.org/officeDocument/2006/relationships/slide" Target="slides/slide17.xml"/><Relationship Id="rId219" Type="http://schemas.openxmlformats.org/officeDocument/2006/relationships/slide" Target="slides/slide214.xml"/><Relationship Id="rId218" Type="http://schemas.openxmlformats.org/officeDocument/2006/relationships/slide" Target="slides/slide213.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21" Type="http://schemas.openxmlformats.org/officeDocument/2006/relationships/slide" Target="slides/slide16.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slide" Target="slides/slide194.xml"/><Relationship Id="rId198" Type="http://schemas.openxmlformats.org/officeDocument/2006/relationships/slide" Target="slides/slide193.xml"/><Relationship Id="rId197" Type="http://schemas.openxmlformats.org/officeDocument/2006/relationships/slide" Target="slides/slide192.xml"/><Relationship Id="rId196" Type="http://schemas.openxmlformats.org/officeDocument/2006/relationships/slide" Target="slides/slide191.xml"/><Relationship Id="rId195" Type="http://schemas.openxmlformats.org/officeDocument/2006/relationships/slide" Target="slides/slide190.xml"/><Relationship Id="rId194" Type="http://schemas.openxmlformats.org/officeDocument/2006/relationships/slide" Target="slides/slide189.xml"/><Relationship Id="rId193" Type="http://schemas.openxmlformats.org/officeDocument/2006/relationships/slide" Target="slides/slide188.xml"/><Relationship Id="rId192" Type="http://schemas.openxmlformats.org/officeDocument/2006/relationships/slide" Target="slides/slide187.xml"/><Relationship Id="rId191" Type="http://schemas.openxmlformats.org/officeDocument/2006/relationships/slide" Target="slides/slide186.xml"/><Relationship Id="rId190" Type="http://schemas.openxmlformats.org/officeDocument/2006/relationships/slide" Target="slides/slide185.xml"/><Relationship Id="rId19" Type="http://schemas.openxmlformats.org/officeDocument/2006/relationships/slide" Target="slides/slide14.xml"/><Relationship Id="rId189" Type="http://schemas.openxmlformats.org/officeDocument/2006/relationships/slide" Target="slides/slide184.xml"/><Relationship Id="rId188" Type="http://schemas.openxmlformats.org/officeDocument/2006/relationships/slide" Target="slides/slide183.xml"/><Relationship Id="rId187" Type="http://schemas.openxmlformats.org/officeDocument/2006/relationships/slide" Target="slides/slide182.xml"/><Relationship Id="rId186" Type="http://schemas.openxmlformats.org/officeDocument/2006/relationships/slide" Target="slides/slide181.xml"/><Relationship Id="rId185" Type="http://schemas.openxmlformats.org/officeDocument/2006/relationships/slide" Target="slides/slide180.xml"/><Relationship Id="rId184" Type="http://schemas.openxmlformats.org/officeDocument/2006/relationships/slide" Target="slides/slide179.xml"/><Relationship Id="rId183" Type="http://schemas.openxmlformats.org/officeDocument/2006/relationships/slide" Target="slides/slide178.xml"/><Relationship Id="rId182" Type="http://schemas.openxmlformats.org/officeDocument/2006/relationships/slide" Target="slides/slide177.xml"/><Relationship Id="rId181" Type="http://schemas.openxmlformats.org/officeDocument/2006/relationships/slide" Target="slides/slide176.xml"/><Relationship Id="rId180" Type="http://schemas.openxmlformats.org/officeDocument/2006/relationships/slide" Target="slides/slide175.xml"/><Relationship Id="rId18" Type="http://schemas.openxmlformats.org/officeDocument/2006/relationships/slide" Target="slides/slide13.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176" Type="http://schemas.openxmlformats.org/officeDocument/2006/relationships/slide" Target="slides/slide171.xml"/><Relationship Id="rId175" Type="http://schemas.openxmlformats.org/officeDocument/2006/relationships/slide" Target="slides/slide170.xml"/><Relationship Id="rId174" Type="http://schemas.openxmlformats.org/officeDocument/2006/relationships/slide" Target="slides/slide169.xml"/><Relationship Id="rId173" Type="http://schemas.openxmlformats.org/officeDocument/2006/relationships/slide" Target="slides/slide168.xml"/><Relationship Id="rId172" Type="http://schemas.openxmlformats.org/officeDocument/2006/relationships/slide" Target="slides/slide167.xml"/><Relationship Id="rId171" Type="http://schemas.openxmlformats.org/officeDocument/2006/relationships/slide" Target="slides/slide166.xml"/><Relationship Id="rId170" Type="http://schemas.openxmlformats.org/officeDocument/2006/relationships/slide" Target="slides/slide165.xml"/><Relationship Id="rId17" Type="http://schemas.openxmlformats.org/officeDocument/2006/relationships/slide" Target="slides/slide12.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165" Type="http://schemas.openxmlformats.org/officeDocument/2006/relationships/slide" Target="slides/slide160.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1" Type="http://schemas.openxmlformats.org/officeDocument/2006/relationships/slide" Target="slides/slide156.xml"/><Relationship Id="rId160" Type="http://schemas.openxmlformats.org/officeDocument/2006/relationships/slide" Target="slides/slide155.xml"/><Relationship Id="rId16" Type="http://schemas.openxmlformats.org/officeDocument/2006/relationships/slide" Target="slides/slide11.xml"/><Relationship Id="rId159" Type="http://schemas.openxmlformats.org/officeDocument/2006/relationships/slide" Target="slides/slide154.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54" Type="http://schemas.openxmlformats.org/officeDocument/2006/relationships/slide" Target="slides/slide149.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0" Type="http://schemas.openxmlformats.org/officeDocument/2006/relationships/slide" Target="slides/slide145.xml"/><Relationship Id="rId15" Type="http://schemas.openxmlformats.org/officeDocument/2006/relationships/slide" Target="slides/slide10.xml"/><Relationship Id="rId149" Type="http://schemas.openxmlformats.org/officeDocument/2006/relationships/slide" Target="slides/slide144.xml"/><Relationship Id="rId148" Type="http://schemas.openxmlformats.org/officeDocument/2006/relationships/slide" Target="slides/slide143.xml"/><Relationship Id="rId147" Type="http://schemas.openxmlformats.org/officeDocument/2006/relationships/slide" Target="slides/slide142.xml"/><Relationship Id="rId146" Type="http://schemas.openxmlformats.org/officeDocument/2006/relationships/slide" Target="slides/slide141.xml"/><Relationship Id="rId145" Type="http://schemas.openxmlformats.org/officeDocument/2006/relationships/slide" Target="slides/slide140.xml"/><Relationship Id="rId144" Type="http://schemas.openxmlformats.org/officeDocument/2006/relationships/slide" Target="slides/slide139.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14" Type="http://schemas.openxmlformats.org/officeDocument/2006/relationships/slide" Target="slides/slide9.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notesMaster" Target="notesMasters/notesMaster1.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4.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9.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1.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6.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7.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8.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9.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3.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6.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7.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8.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9.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0.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1.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3.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D7B9C8-12B4-43CB-AC92-D5E75CB9A90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D7B9C8-12B4-43CB-AC92-D5E75CB9A90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D7B9C8-12B4-43CB-AC92-D5E75CB9A9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D7B9C8-12B4-43CB-AC92-D5E75CB9A90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defRPr>
                <a:solidFill>
                  <a:schemeClr val="tx1"/>
                </a:solidFill>
                <a:latin typeface="Arial" pitchFamily="34" charset="0"/>
                <a:ea typeface="幼圆" pitchFamily="49" charset="-122"/>
              </a:defRPr>
            </a:lvl9pPr>
          </a:lstStyle>
          <a:p>
            <a:fld id="{92B2462B-7013-4ACE-8FC3-61CC09351F28}" type="slidenum">
              <a:rPr lang="zh-CN" altLang="en-US" smtClean="0">
                <a:latin typeface="Calibri" pitchFamily="34" charset="0"/>
                <a:ea typeface="宋体" pitchFamily="2" charset="-122"/>
              </a:rPr>
            </a:fld>
            <a:endParaRPr lang="en-US" altLang="zh-CN" smtClean="0">
              <a:latin typeface="Calibri" pitchFamily="34" charset="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D7B9C8-12B4-43CB-AC92-D5E75CB9A90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defRPr>
                <a:solidFill>
                  <a:schemeClr val="tx1"/>
                </a:solidFill>
                <a:latin typeface="Arial" pitchFamily="34" charset="0"/>
                <a:ea typeface="幼圆" pitchFamily="49" charset="-122"/>
              </a:defRPr>
            </a:lvl9pPr>
          </a:lstStyle>
          <a:p>
            <a:fld id="{0EF33275-FDEB-4842-8C37-2CB814F933F3}" type="slidenum">
              <a:rPr lang="zh-CN" altLang="en-US" smtClean="0"/>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D7B9C8-12B4-43CB-AC92-D5E75CB9A906}"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D7B9C8-12B4-43CB-AC92-D5E75CB9A906}"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D7B9C8-12B4-43CB-AC92-D5E75CB9A906}"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smtClean="0"/>
              <a:t>模板来自 </a:t>
            </a:r>
            <a:r>
              <a:rPr lang="en-US" smtClean="0"/>
              <a:t>http://docer.mysoeasy.com/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D7B9C8-12B4-43CB-AC92-D5E75CB9A906}"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defRPr>
                <a:solidFill>
                  <a:schemeClr val="tx1"/>
                </a:solidFill>
                <a:latin typeface="Arial" pitchFamily="34" charset="0"/>
                <a:ea typeface="幼圆" pitchFamily="49" charset="-122"/>
              </a:defRPr>
            </a:lvl9pPr>
          </a:lstStyle>
          <a:p>
            <a:fld id="{0EF33275-FDEB-4842-8C37-2CB814F933F3}" type="slidenum">
              <a:rPr lang="zh-CN" altLang="en-US" smtClean="0"/>
            </a:fld>
            <a:endParaRPr lang="en-US" altLang="zh-CN"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23C6C5-80BB-401A-8333-83C07B02CFE7}"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57346" name="图片 7"/>
          <p:cNvPicPr>
            <a:picLocks noChangeAspect="1"/>
          </p:cNvPicPr>
          <p:nvPr/>
        </p:nvPicPr>
        <p:blipFill>
          <a:blip r:embed="rId2">
            <a:extLst>
              <a:ext uri="{28A0092B-C50C-407E-A947-70E740481C1C}">
                <a14:useLocalDpi xmlns:a14="http://schemas.microsoft.com/office/drawing/2010/main" val="0"/>
              </a:ext>
            </a:extLst>
          </a:blip>
          <a:srcRect b="1157"/>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KSO_BT1"/>
          <p:cNvSpPr>
            <a:spLocks noGrp="1"/>
          </p:cNvSpPr>
          <p:nvPr>
            <p:ph type="ctrTitle"/>
          </p:nvPr>
        </p:nvSpPr>
        <p:spPr>
          <a:xfrm>
            <a:off x="1208087" y="1335600"/>
            <a:ext cx="6764400" cy="1386000"/>
          </a:xfrm>
        </p:spPr>
        <p:txBody>
          <a:bodyPr>
            <a:normAutofit/>
          </a:bodyPr>
          <a:lstStyle>
            <a:lvl1pPr algn="ctr">
              <a:defRPr sz="4000" baseline="0"/>
            </a:lvl1pPr>
          </a:lstStyle>
          <a:p>
            <a:pPr lvl="0"/>
            <a:r>
              <a:rPr lang="zh-CN" altLang="en-US" noProof="0" dirty="0" smtClean="0"/>
              <a:t>单击此处编辑母版标题样式</a:t>
            </a:r>
            <a:endParaRPr lang="zh-CN" altLang="en-US" noProof="0" dirty="0" smtClean="0"/>
          </a:p>
        </p:txBody>
      </p:sp>
      <p:sp>
        <p:nvSpPr>
          <p:cNvPr id="57351" name="KSO_BC1"/>
          <p:cNvSpPr>
            <a:spLocks noGrp="1"/>
          </p:cNvSpPr>
          <p:nvPr>
            <p:ph type="subTitle" idx="1"/>
          </p:nvPr>
        </p:nvSpPr>
        <p:spPr>
          <a:xfrm>
            <a:off x="1184400" y="2793600"/>
            <a:ext cx="6793200" cy="1303200"/>
          </a:xfrm>
        </p:spPr>
        <p:txBody>
          <a:bodyPr>
            <a:normAutofit/>
          </a:bodyPr>
          <a:lstStyle>
            <a:lvl1pPr marL="0" indent="0" algn="ctr">
              <a:buFont typeface="Webdings" pitchFamily="18" charset="2"/>
              <a:buNone/>
              <a:defRPr sz="1800" b="0" baseline="0">
                <a:solidFill>
                  <a:srgbClr val="8D9093"/>
                </a:solidFill>
              </a:defRPr>
            </a:lvl1pPr>
          </a:lstStyle>
          <a:p>
            <a:pPr lvl="0"/>
            <a:r>
              <a:rPr lang="zh-CN" altLang="en-US" noProof="0" dirty="0" smtClean="0"/>
              <a:t>单击此处编辑母版副标题样式</a:t>
            </a:r>
            <a:endParaRPr lang="zh-CN" altLang="en-US" noProof="0" dirty="0" smtClean="0"/>
          </a:p>
        </p:txBody>
      </p:sp>
      <p:sp>
        <p:nvSpPr>
          <p:cNvPr id="2" name="日期占位符 1"/>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65200" y="1944000"/>
            <a:ext cx="7768800" cy="4586400"/>
          </a:xfrm>
        </p:spPr>
        <p:txBody>
          <a:bodyPr>
            <a:normAutofit/>
          </a:bodyPr>
          <a:lstStyle>
            <a:lvl1pPr algn="just">
              <a:lnSpc>
                <a:spcPct val="150000"/>
              </a:lnSpc>
              <a:spcBef>
                <a:spcPts val="1200"/>
              </a:spcBef>
              <a:spcAft>
                <a:spcPts val="600"/>
              </a:spcAft>
              <a:defRPr sz="1800">
                <a:solidFill>
                  <a:schemeClr val="tx1"/>
                </a:solidFill>
              </a:defRPr>
            </a:lvl1pPr>
            <a:lvl2pPr algn="just">
              <a:lnSpc>
                <a:spcPct val="150000"/>
              </a:lnSpc>
              <a:spcBef>
                <a:spcPts val="1200"/>
              </a:spcBef>
              <a:spcAft>
                <a:spcPts val="600"/>
              </a:spcAft>
              <a:defRPr sz="1800">
                <a:solidFill>
                  <a:schemeClr val="tx1"/>
                </a:solidFill>
              </a:defRPr>
            </a:lvl2pPr>
            <a:lvl3pPr algn="just">
              <a:lnSpc>
                <a:spcPct val="150000"/>
              </a:lnSpc>
              <a:spcBef>
                <a:spcPts val="1200"/>
              </a:spcBef>
              <a:spcAft>
                <a:spcPts val="600"/>
              </a:spcAft>
              <a:defRPr sz="1800">
                <a:solidFill>
                  <a:schemeClr val="tx1"/>
                </a:solidFill>
              </a:defRPr>
            </a:lvl3pPr>
            <a:lvl4pPr algn="just">
              <a:lnSpc>
                <a:spcPct val="150000"/>
              </a:lnSpc>
              <a:spcBef>
                <a:spcPts val="1200"/>
              </a:spcBef>
              <a:spcAft>
                <a:spcPts val="600"/>
              </a:spcAft>
              <a:defRPr sz="1800">
                <a:solidFill>
                  <a:schemeClr val="tx1"/>
                </a:solidFill>
              </a:defRPr>
            </a:lvl4pPr>
            <a:lvl5pPr algn="just">
              <a:lnSpc>
                <a:spcPct val="150000"/>
              </a:lnSpc>
              <a:spcBef>
                <a:spcPts val="1200"/>
              </a:spcBef>
              <a:spcAft>
                <a:spcPts val="600"/>
              </a:spcAft>
              <a:defRPr sz="1800">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MH_Title"/>
          <p:cNvSpPr/>
          <p:nvPr userDrawn="1">
            <p:custDataLst>
              <p:tags r:id="rId2"/>
            </p:custDataLst>
          </p:nvPr>
        </p:nvSpPr>
        <p:spPr>
          <a:xfrm>
            <a:off x="2520950" y="2943225"/>
            <a:ext cx="5241925" cy="73818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endParaRPr lang="zh-CN" altLang="en-US" sz="2000" b="1" kern="0" dirty="0">
              <a:solidFill>
                <a:srgbClr val="FFFFFF"/>
              </a:solidFill>
              <a:ea typeface="黑体" pitchFamily="49" charset="-122"/>
            </a:endParaRPr>
          </a:p>
        </p:txBody>
      </p:sp>
      <p:sp>
        <p:nvSpPr>
          <p:cNvPr id="2" name="标题 1"/>
          <p:cNvSpPr>
            <a:spLocks noGrp="1"/>
          </p:cNvSpPr>
          <p:nvPr>
            <p:ph type="title"/>
          </p:nvPr>
        </p:nvSpPr>
        <p:spPr>
          <a:xfrm>
            <a:off x="2520000" y="2944800"/>
            <a:ext cx="5241600" cy="738000"/>
          </a:xfrm>
        </p:spPr>
        <p:txBody>
          <a:bodyPr anchor="ctr" anchorCtr="0">
            <a:normAutofit/>
          </a:bodyPr>
          <a:lstStyle>
            <a:lvl1pPr algn="ctr">
              <a:defRPr sz="3200">
                <a:solidFill>
                  <a:schemeClr val="bg1"/>
                </a:solidFil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594000" y="1944000"/>
            <a:ext cx="7768800" cy="2019600"/>
          </a:xfrm>
        </p:spPr>
        <p:txBody>
          <a:bodyPr>
            <a:normAutofit/>
          </a:bodyPr>
          <a:lstStyle>
            <a:lvl1pPr algn="just">
              <a:defRPr sz="1800">
                <a:solidFill>
                  <a:schemeClr val="tx1">
                    <a:lumMod val="50000"/>
                  </a:schemeClr>
                </a:solidFill>
              </a:defRPr>
            </a:lvl1pPr>
            <a:lvl2pPr algn="just">
              <a:defRPr sz="1800">
                <a:solidFill>
                  <a:schemeClr val="tx1">
                    <a:lumMod val="50000"/>
                  </a:schemeClr>
                </a:solidFill>
              </a:defRPr>
            </a:lvl2pPr>
            <a:lvl3pPr algn="just">
              <a:defRPr sz="1800">
                <a:solidFill>
                  <a:schemeClr val="tx1">
                    <a:lumMod val="50000"/>
                  </a:schemeClr>
                </a:solidFill>
              </a:defRPr>
            </a:lvl3pPr>
            <a:lvl4pPr algn="just">
              <a:defRPr sz="1800">
                <a:solidFill>
                  <a:schemeClr val="tx1">
                    <a:lumMod val="50000"/>
                  </a:schemeClr>
                </a:solidFill>
              </a:defRPr>
            </a:lvl4pPr>
            <a:lvl5pPr algn="just">
              <a:defRPr sz="1800">
                <a:solidFill>
                  <a:schemeClr val="tx1">
                    <a:lumMod val="50000"/>
                  </a:schemeClr>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594000" y="3963600"/>
            <a:ext cx="7768800" cy="2019600"/>
          </a:xfrm>
        </p:spPr>
        <p:txBody>
          <a:bodyPr>
            <a:normAutofit/>
          </a:bodyPr>
          <a:lstStyle>
            <a:lvl1pPr algn="just">
              <a:defRPr sz="1800">
                <a:solidFill>
                  <a:schemeClr val="tx1">
                    <a:lumMod val="50000"/>
                  </a:schemeClr>
                </a:solidFill>
              </a:defRPr>
            </a:lvl1pPr>
            <a:lvl2pPr algn="just">
              <a:defRPr sz="1800">
                <a:solidFill>
                  <a:schemeClr val="tx1">
                    <a:lumMod val="50000"/>
                  </a:schemeClr>
                </a:solidFill>
              </a:defRPr>
            </a:lvl2pPr>
            <a:lvl3pPr algn="just">
              <a:defRPr sz="1800">
                <a:solidFill>
                  <a:schemeClr val="tx1">
                    <a:lumMod val="50000"/>
                  </a:schemeClr>
                </a:solidFill>
              </a:defRPr>
            </a:lvl3pPr>
            <a:lvl4pPr algn="just">
              <a:defRPr sz="1800">
                <a:solidFill>
                  <a:schemeClr val="tx1">
                    <a:lumMod val="50000"/>
                  </a:schemeClr>
                </a:solidFill>
              </a:defRPr>
            </a:lvl4pPr>
            <a:lvl5pPr algn="just">
              <a:defRPr sz="1800">
                <a:solidFill>
                  <a:schemeClr val="tx1">
                    <a:lumMod val="50000"/>
                  </a:schemeClr>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平行四边形 5"/>
          <p:cNvSpPr/>
          <p:nvPr userDrawn="1"/>
        </p:nvSpPr>
        <p:spPr>
          <a:xfrm>
            <a:off x="2120899" y="2679700"/>
            <a:ext cx="4888831" cy="956509"/>
          </a:xfrm>
          <a:prstGeom prst="parallelogram">
            <a:avLst>
              <a:gd name="adj" fmla="val 3055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rstTxWarp prst="textPlain">
              <a:avLst/>
            </a:prstTxWarp>
          </a:bodyPr>
          <a:lstStyle/>
          <a:p>
            <a:pPr algn="ctr"/>
            <a:endParaRPr lang="zh-CN" altLang="en-US" sz="4800" b="1" dirty="0">
              <a:solidFill>
                <a:srgbClr val="FFFFFF"/>
              </a:solidFill>
              <a:latin typeface="幼圆" pitchFamily="49" charset="-122"/>
              <a:ea typeface="幼圆" pitchFamily="49" charset="-122"/>
            </a:endParaRPr>
          </a:p>
        </p:txBody>
      </p:sp>
      <p:sp>
        <p:nvSpPr>
          <p:cNvPr id="7" name="平行四边形 6"/>
          <p:cNvSpPr/>
          <p:nvPr userDrawn="1"/>
        </p:nvSpPr>
        <p:spPr>
          <a:xfrm>
            <a:off x="2740860" y="3689351"/>
            <a:ext cx="6403140" cy="336549"/>
          </a:xfrm>
          <a:prstGeom prst="parallelogram">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solidFill>
                <a:schemeClr val="accent2">
                  <a:lumMod val="40000"/>
                  <a:lumOff val="60000"/>
                </a:schemeClr>
              </a:solidFill>
              <a:latin typeface="Bell MT" pitchFamily="18" charset="0"/>
              <a:ea typeface="幼圆" pitchFamily="49" charset="-122"/>
            </a:endParaRPr>
          </a:p>
        </p:txBody>
      </p:sp>
      <p:sp>
        <p:nvSpPr>
          <p:cNvPr id="2" name="标题 1"/>
          <p:cNvSpPr>
            <a:spLocks noGrp="1"/>
          </p:cNvSpPr>
          <p:nvPr>
            <p:ph type="title" hasCustomPrompt="1"/>
          </p:nvPr>
        </p:nvSpPr>
        <p:spPr>
          <a:xfrm>
            <a:off x="2671200" y="2750400"/>
            <a:ext cx="3826800" cy="831600"/>
          </a:xfrm>
        </p:spPr>
        <p:txBody>
          <a:bodyPr anchor="t" anchorCtr="0">
            <a:noAutofit/>
          </a:bodyPr>
          <a:lstStyle>
            <a:lvl1pPr algn="ctr">
              <a:defRPr sz="48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335600" y="1040400"/>
            <a:ext cx="4132800" cy="583200"/>
          </a:xfrm>
        </p:spPr>
        <p:txBody>
          <a:bodyPr wrap="square" anchor="ctr" anchorCtr="0">
            <a:normAutofit/>
          </a:bodyPr>
          <a:lstStyle>
            <a:lvl1pPr algn="just">
              <a:defRPr sz="2800" b="1"/>
            </a:lvl1pPr>
          </a:lstStyle>
          <a:p>
            <a:r>
              <a:rPr lang="zh-CN" altLang="en-US" dirty="0" smtClean="0"/>
              <a:t>编辑标题</a:t>
            </a:r>
            <a:endParaRPr lang="zh-CN" altLang="en-US" dirty="0"/>
          </a:p>
        </p:txBody>
      </p:sp>
      <p:sp>
        <p:nvSpPr>
          <p:cNvPr id="3" name="图片占位符 2"/>
          <p:cNvSpPr>
            <a:spLocks noGrp="1"/>
          </p:cNvSpPr>
          <p:nvPr>
            <p:ph type="pic" idx="1"/>
          </p:nvPr>
        </p:nvSpPr>
        <p:spPr>
          <a:xfrm>
            <a:off x="1393200" y="2102400"/>
            <a:ext cx="4114800" cy="35568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5511600" y="2102400"/>
            <a:ext cx="2516400" cy="3556800"/>
          </a:xfrm>
          <a:solidFill>
            <a:schemeClr val="accent1"/>
          </a:solidFill>
        </p:spPr>
        <p:txBody>
          <a:bodyPr lIns="180000" rIns="180000" anchor="ctr" anchorCtr="0"/>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grpSp>
        <p:nvGrpSpPr>
          <p:cNvPr id="7" name="组合 6"/>
          <p:cNvGrpSpPr/>
          <p:nvPr/>
        </p:nvGrpSpPr>
        <p:grpSpPr>
          <a:xfrm>
            <a:off x="457200" y="1251386"/>
            <a:ext cx="8229600" cy="4355228"/>
            <a:chOff x="-447082" y="2956043"/>
            <a:chExt cx="8283476" cy="4383742"/>
          </a:xfrm>
          <a:solidFill>
            <a:srgbClr val="F7F7F7"/>
          </a:solidFill>
        </p:grpSpPr>
        <p:sp>
          <p:nvSpPr>
            <p:cNvPr id="8" name="Freeform 5"/>
            <p:cNvSpPr/>
            <p:nvPr/>
          </p:nvSpPr>
          <p:spPr bwMode="auto">
            <a:xfrm>
              <a:off x="7078111" y="3654400"/>
              <a:ext cx="64534" cy="27657"/>
            </a:xfrm>
            <a:custGeom>
              <a:avLst/>
              <a:gdLst>
                <a:gd name="T0" fmla="*/ 2 w 12"/>
                <a:gd name="T1" fmla="*/ 3 h 5"/>
                <a:gd name="T2" fmla="*/ 4 w 12"/>
                <a:gd name="T3" fmla="*/ 3 h 5"/>
                <a:gd name="T4" fmla="*/ 10 w 12"/>
                <a:gd name="T5" fmla="*/ 5 h 5"/>
                <a:gd name="T6" fmla="*/ 12 w 12"/>
                <a:gd name="T7" fmla="*/ 4 h 5"/>
                <a:gd name="T8" fmla="*/ 7 w 12"/>
                <a:gd name="T9" fmla="*/ 1 h 5"/>
                <a:gd name="T10" fmla="*/ 4 w 12"/>
                <a:gd name="T11" fmla="*/ 2 h 5"/>
                <a:gd name="T12" fmla="*/ 1 w 12"/>
                <a:gd name="T13" fmla="*/ 1 h 5"/>
                <a:gd name="T14" fmla="*/ 2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2" y="3"/>
                  </a:moveTo>
                  <a:cubicBezTo>
                    <a:pt x="3" y="4"/>
                    <a:pt x="3" y="3"/>
                    <a:pt x="4" y="3"/>
                  </a:cubicBezTo>
                  <a:cubicBezTo>
                    <a:pt x="5" y="3"/>
                    <a:pt x="8" y="5"/>
                    <a:pt x="10" y="5"/>
                  </a:cubicBezTo>
                  <a:cubicBezTo>
                    <a:pt x="11" y="5"/>
                    <a:pt x="12" y="4"/>
                    <a:pt x="12" y="4"/>
                  </a:cubicBezTo>
                  <a:cubicBezTo>
                    <a:pt x="12" y="4"/>
                    <a:pt x="9" y="2"/>
                    <a:pt x="7" y="1"/>
                  </a:cubicBezTo>
                  <a:cubicBezTo>
                    <a:pt x="6" y="0"/>
                    <a:pt x="5" y="2"/>
                    <a:pt x="4" y="2"/>
                  </a:cubicBezTo>
                  <a:cubicBezTo>
                    <a:pt x="3" y="2"/>
                    <a:pt x="2" y="1"/>
                    <a:pt x="1" y="1"/>
                  </a:cubicBezTo>
                  <a:cubicBezTo>
                    <a:pt x="0" y="1"/>
                    <a:pt x="1" y="3"/>
                    <a:pt x="2"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 name="Freeform 6"/>
            <p:cNvSpPr/>
            <p:nvPr/>
          </p:nvSpPr>
          <p:spPr bwMode="auto">
            <a:xfrm>
              <a:off x="1352973" y="3080503"/>
              <a:ext cx="69145" cy="66841"/>
            </a:xfrm>
            <a:custGeom>
              <a:avLst/>
              <a:gdLst>
                <a:gd name="T0" fmla="*/ 2 w 13"/>
                <a:gd name="T1" fmla="*/ 3 h 12"/>
                <a:gd name="T2" fmla="*/ 5 w 13"/>
                <a:gd name="T3" fmla="*/ 2 h 12"/>
                <a:gd name="T4" fmla="*/ 7 w 13"/>
                <a:gd name="T5" fmla="*/ 2 h 12"/>
                <a:gd name="T6" fmla="*/ 7 w 13"/>
                <a:gd name="T7" fmla="*/ 3 h 12"/>
                <a:gd name="T8" fmla="*/ 4 w 13"/>
                <a:gd name="T9" fmla="*/ 4 h 12"/>
                <a:gd name="T10" fmla="*/ 3 w 13"/>
                <a:gd name="T11" fmla="*/ 7 h 12"/>
                <a:gd name="T12" fmla="*/ 4 w 13"/>
                <a:gd name="T13" fmla="*/ 7 h 12"/>
                <a:gd name="T14" fmla="*/ 5 w 13"/>
                <a:gd name="T15" fmla="*/ 9 h 12"/>
                <a:gd name="T16" fmla="*/ 8 w 13"/>
                <a:gd name="T17" fmla="*/ 11 h 12"/>
                <a:gd name="T18" fmla="*/ 11 w 13"/>
                <a:gd name="T19" fmla="*/ 11 h 12"/>
                <a:gd name="T20" fmla="*/ 12 w 13"/>
                <a:gd name="T21" fmla="*/ 9 h 12"/>
                <a:gd name="T22" fmla="*/ 13 w 13"/>
                <a:gd name="T23" fmla="*/ 6 h 12"/>
                <a:gd name="T24" fmla="*/ 13 w 13"/>
                <a:gd name="T25" fmla="*/ 3 h 12"/>
                <a:gd name="T26" fmla="*/ 12 w 13"/>
                <a:gd name="T27" fmla="*/ 1 h 12"/>
                <a:gd name="T28" fmla="*/ 8 w 13"/>
                <a:gd name="T29" fmla="*/ 1 h 12"/>
                <a:gd name="T30" fmla="*/ 2 w 13"/>
                <a:gd name="T31" fmla="*/ 1 h 12"/>
                <a:gd name="T32" fmla="*/ 1 w 13"/>
                <a:gd name="T33" fmla="*/ 1 h 12"/>
                <a:gd name="T34" fmla="*/ 2 w 13"/>
                <a:gd name="T3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2">
                  <a:moveTo>
                    <a:pt x="2" y="3"/>
                  </a:moveTo>
                  <a:cubicBezTo>
                    <a:pt x="3" y="4"/>
                    <a:pt x="4" y="3"/>
                    <a:pt x="5" y="2"/>
                  </a:cubicBezTo>
                  <a:cubicBezTo>
                    <a:pt x="5" y="2"/>
                    <a:pt x="6" y="2"/>
                    <a:pt x="7" y="2"/>
                  </a:cubicBezTo>
                  <a:cubicBezTo>
                    <a:pt x="7" y="2"/>
                    <a:pt x="7" y="2"/>
                    <a:pt x="7" y="3"/>
                  </a:cubicBezTo>
                  <a:cubicBezTo>
                    <a:pt x="7" y="3"/>
                    <a:pt x="5" y="4"/>
                    <a:pt x="4" y="4"/>
                  </a:cubicBezTo>
                  <a:cubicBezTo>
                    <a:pt x="3" y="5"/>
                    <a:pt x="3" y="6"/>
                    <a:pt x="3" y="7"/>
                  </a:cubicBezTo>
                  <a:cubicBezTo>
                    <a:pt x="3" y="8"/>
                    <a:pt x="3" y="7"/>
                    <a:pt x="4" y="7"/>
                  </a:cubicBezTo>
                  <a:cubicBezTo>
                    <a:pt x="4" y="7"/>
                    <a:pt x="4" y="9"/>
                    <a:pt x="5" y="9"/>
                  </a:cubicBezTo>
                  <a:cubicBezTo>
                    <a:pt x="6" y="10"/>
                    <a:pt x="7" y="11"/>
                    <a:pt x="8" y="11"/>
                  </a:cubicBezTo>
                  <a:cubicBezTo>
                    <a:pt x="9" y="12"/>
                    <a:pt x="11" y="11"/>
                    <a:pt x="11" y="11"/>
                  </a:cubicBezTo>
                  <a:cubicBezTo>
                    <a:pt x="12" y="11"/>
                    <a:pt x="12" y="9"/>
                    <a:pt x="12" y="9"/>
                  </a:cubicBezTo>
                  <a:cubicBezTo>
                    <a:pt x="12" y="8"/>
                    <a:pt x="13" y="7"/>
                    <a:pt x="13" y="6"/>
                  </a:cubicBezTo>
                  <a:cubicBezTo>
                    <a:pt x="13" y="6"/>
                    <a:pt x="13" y="4"/>
                    <a:pt x="13" y="3"/>
                  </a:cubicBezTo>
                  <a:cubicBezTo>
                    <a:pt x="12" y="3"/>
                    <a:pt x="12" y="1"/>
                    <a:pt x="12" y="1"/>
                  </a:cubicBezTo>
                  <a:cubicBezTo>
                    <a:pt x="11" y="0"/>
                    <a:pt x="9" y="0"/>
                    <a:pt x="8" y="1"/>
                  </a:cubicBezTo>
                  <a:cubicBezTo>
                    <a:pt x="6" y="1"/>
                    <a:pt x="4" y="1"/>
                    <a:pt x="2" y="1"/>
                  </a:cubicBezTo>
                  <a:cubicBezTo>
                    <a:pt x="0" y="1"/>
                    <a:pt x="0" y="1"/>
                    <a:pt x="1" y="1"/>
                  </a:cubicBezTo>
                  <a:cubicBezTo>
                    <a:pt x="1" y="2"/>
                    <a:pt x="2" y="3"/>
                    <a:pt x="2"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 name="Freeform 7"/>
            <p:cNvSpPr/>
            <p:nvPr/>
          </p:nvSpPr>
          <p:spPr bwMode="auto">
            <a:xfrm>
              <a:off x="834392" y="5399138"/>
              <a:ext cx="27657" cy="27657"/>
            </a:xfrm>
            <a:custGeom>
              <a:avLst/>
              <a:gdLst>
                <a:gd name="T0" fmla="*/ 1 w 5"/>
                <a:gd name="T1" fmla="*/ 5 h 5"/>
                <a:gd name="T2" fmla="*/ 5 w 5"/>
                <a:gd name="T3" fmla="*/ 3 h 5"/>
                <a:gd name="T4" fmla="*/ 3 w 5"/>
                <a:gd name="T5" fmla="*/ 1 h 5"/>
                <a:gd name="T6" fmla="*/ 2 w 5"/>
                <a:gd name="T7" fmla="*/ 3 h 5"/>
                <a:gd name="T8" fmla="*/ 1 w 5"/>
                <a:gd name="T9" fmla="*/ 5 h 5"/>
              </a:gdLst>
              <a:ahLst/>
              <a:cxnLst>
                <a:cxn ang="0">
                  <a:pos x="T0" y="T1"/>
                </a:cxn>
                <a:cxn ang="0">
                  <a:pos x="T2" y="T3"/>
                </a:cxn>
                <a:cxn ang="0">
                  <a:pos x="T4" y="T5"/>
                </a:cxn>
                <a:cxn ang="0">
                  <a:pos x="T6" y="T7"/>
                </a:cxn>
                <a:cxn ang="0">
                  <a:pos x="T8" y="T9"/>
                </a:cxn>
              </a:cxnLst>
              <a:rect l="0" t="0" r="r" b="b"/>
              <a:pathLst>
                <a:path w="5" h="5">
                  <a:moveTo>
                    <a:pt x="1" y="5"/>
                  </a:moveTo>
                  <a:cubicBezTo>
                    <a:pt x="2" y="5"/>
                    <a:pt x="4" y="4"/>
                    <a:pt x="5" y="3"/>
                  </a:cubicBezTo>
                  <a:cubicBezTo>
                    <a:pt x="5" y="3"/>
                    <a:pt x="4" y="1"/>
                    <a:pt x="3" y="1"/>
                  </a:cubicBezTo>
                  <a:cubicBezTo>
                    <a:pt x="2" y="0"/>
                    <a:pt x="2" y="2"/>
                    <a:pt x="2" y="3"/>
                  </a:cubicBezTo>
                  <a:cubicBezTo>
                    <a:pt x="3" y="4"/>
                    <a:pt x="0" y="5"/>
                    <a:pt x="1"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 name="Freeform 8"/>
            <p:cNvSpPr/>
            <p:nvPr/>
          </p:nvSpPr>
          <p:spPr bwMode="auto">
            <a:xfrm>
              <a:off x="2715113" y="3557599"/>
              <a:ext cx="235090" cy="124460"/>
            </a:xfrm>
            <a:custGeom>
              <a:avLst/>
              <a:gdLst>
                <a:gd name="T0" fmla="*/ 4 w 43"/>
                <a:gd name="T1" fmla="*/ 9 h 23"/>
                <a:gd name="T2" fmla="*/ 10 w 43"/>
                <a:gd name="T3" fmla="*/ 9 h 23"/>
                <a:gd name="T4" fmla="*/ 10 w 43"/>
                <a:gd name="T5" fmla="*/ 10 h 23"/>
                <a:gd name="T6" fmla="*/ 10 w 43"/>
                <a:gd name="T7" fmla="*/ 11 h 23"/>
                <a:gd name="T8" fmla="*/ 11 w 43"/>
                <a:gd name="T9" fmla="*/ 12 h 23"/>
                <a:gd name="T10" fmla="*/ 3 w 43"/>
                <a:gd name="T11" fmla="*/ 13 h 23"/>
                <a:gd name="T12" fmla="*/ 7 w 43"/>
                <a:gd name="T13" fmla="*/ 13 h 23"/>
                <a:gd name="T14" fmla="*/ 9 w 43"/>
                <a:gd name="T15" fmla="*/ 15 h 23"/>
                <a:gd name="T16" fmla="*/ 10 w 43"/>
                <a:gd name="T17" fmla="*/ 17 h 23"/>
                <a:gd name="T18" fmla="*/ 6 w 43"/>
                <a:gd name="T19" fmla="*/ 19 h 23"/>
                <a:gd name="T20" fmla="*/ 9 w 43"/>
                <a:gd name="T21" fmla="*/ 21 h 23"/>
                <a:gd name="T22" fmla="*/ 14 w 43"/>
                <a:gd name="T23" fmla="*/ 22 h 23"/>
                <a:gd name="T24" fmla="*/ 21 w 43"/>
                <a:gd name="T25" fmla="*/ 23 h 23"/>
                <a:gd name="T26" fmla="*/ 24 w 43"/>
                <a:gd name="T27" fmla="*/ 21 h 23"/>
                <a:gd name="T28" fmla="*/ 28 w 43"/>
                <a:gd name="T29" fmla="*/ 21 h 23"/>
                <a:gd name="T30" fmla="*/ 32 w 43"/>
                <a:gd name="T31" fmla="*/ 18 h 23"/>
                <a:gd name="T32" fmla="*/ 35 w 43"/>
                <a:gd name="T33" fmla="*/ 17 h 23"/>
                <a:gd name="T34" fmla="*/ 38 w 43"/>
                <a:gd name="T35" fmla="*/ 14 h 23"/>
                <a:gd name="T36" fmla="*/ 41 w 43"/>
                <a:gd name="T37" fmla="*/ 11 h 23"/>
                <a:gd name="T38" fmla="*/ 41 w 43"/>
                <a:gd name="T39" fmla="*/ 8 h 23"/>
                <a:gd name="T40" fmla="*/ 39 w 43"/>
                <a:gd name="T41" fmla="*/ 6 h 23"/>
                <a:gd name="T42" fmla="*/ 38 w 43"/>
                <a:gd name="T43" fmla="*/ 4 h 23"/>
                <a:gd name="T44" fmla="*/ 38 w 43"/>
                <a:gd name="T45" fmla="*/ 2 h 23"/>
                <a:gd name="T46" fmla="*/ 37 w 43"/>
                <a:gd name="T47" fmla="*/ 1 h 23"/>
                <a:gd name="T48" fmla="*/ 35 w 43"/>
                <a:gd name="T49" fmla="*/ 3 h 23"/>
                <a:gd name="T50" fmla="*/ 33 w 43"/>
                <a:gd name="T51" fmla="*/ 0 h 23"/>
                <a:gd name="T52" fmla="*/ 32 w 43"/>
                <a:gd name="T53" fmla="*/ 2 h 23"/>
                <a:gd name="T54" fmla="*/ 30 w 43"/>
                <a:gd name="T55" fmla="*/ 3 h 23"/>
                <a:gd name="T56" fmla="*/ 29 w 43"/>
                <a:gd name="T57" fmla="*/ 5 h 23"/>
                <a:gd name="T58" fmla="*/ 26 w 43"/>
                <a:gd name="T59" fmla="*/ 4 h 23"/>
                <a:gd name="T60" fmla="*/ 26 w 43"/>
                <a:gd name="T61" fmla="*/ 6 h 23"/>
                <a:gd name="T62" fmla="*/ 24 w 43"/>
                <a:gd name="T63" fmla="*/ 5 h 23"/>
                <a:gd name="T64" fmla="*/ 22 w 43"/>
                <a:gd name="T65" fmla="*/ 4 h 23"/>
                <a:gd name="T66" fmla="*/ 21 w 43"/>
                <a:gd name="T67" fmla="*/ 6 h 23"/>
                <a:gd name="T68" fmla="*/ 18 w 43"/>
                <a:gd name="T69" fmla="*/ 4 h 23"/>
                <a:gd name="T70" fmla="*/ 17 w 43"/>
                <a:gd name="T71" fmla="*/ 7 h 23"/>
                <a:gd name="T72" fmla="*/ 16 w 43"/>
                <a:gd name="T73" fmla="*/ 7 h 23"/>
                <a:gd name="T74" fmla="*/ 14 w 43"/>
                <a:gd name="T75" fmla="*/ 10 h 23"/>
                <a:gd name="T76" fmla="*/ 13 w 43"/>
                <a:gd name="T77" fmla="*/ 5 h 23"/>
                <a:gd name="T78" fmla="*/ 12 w 43"/>
                <a:gd name="T79" fmla="*/ 3 h 23"/>
                <a:gd name="T80" fmla="*/ 8 w 43"/>
                <a:gd name="T81" fmla="*/ 2 h 23"/>
                <a:gd name="T82" fmla="*/ 9 w 43"/>
                <a:gd name="T83" fmla="*/ 5 h 23"/>
                <a:gd name="T84" fmla="*/ 6 w 43"/>
                <a:gd name="T85" fmla="*/ 4 h 23"/>
                <a:gd name="T86" fmla="*/ 6 w 43"/>
                <a:gd name="T87" fmla="*/ 6 h 23"/>
                <a:gd name="T88" fmla="*/ 3 w 43"/>
                <a:gd name="T89" fmla="*/ 6 h 23"/>
                <a:gd name="T90" fmla="*/ 4 w 43"/>
                <a:gd name="T91" fmla="*/ 7 h 23"/>
                <a:gd name="T92" fmla="*/ 2 w 43"/>
                <a:gd name="T93" fmla="*/ 8 h 23"/>
                <a:gd name="T94" fmla="*/ 4 w 43"/>
                <a:gd name="T9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23">
                  <a:moveTo>
                    <a:pt x="4" y="9"/>
                  </a:moveTo>
                  <a:cubicBezTo>
                    <a:pt x="5" y="9"/>
                    <a:pt x="9" y="8"/>
                    <a:pt x="10" y="9"/>
                  </a:cubicBezTo>
                  <a:cubicBezTo>
                    <a:pt x="11" y="9"/>
                    <a:pt x="11" y="9"/>
                    <a:pt x="10" y="10"/>
                  </a:cubicBezTo>
                  <a:cubicBezTo>
                    <a:pt x="8" y="11"/>
                    <a:pt x="9" y="11"/>
                    <a:pt x="10" y="11"/>
                  </a:cubicBezTo>
                  <a:cubicBezTo>
                    <a:pt x="11" y="11"/>
                    <a:pt x="11" y="10"/>
                    <a:pt x="11" y="12"/>
                  </a:cubicBezTo>
                  <a:cubicBezTo>
                    <a:pt x="11" y="13"/>
                    <a:pt x="5" y="12"/>
                    <a:pt x="3" y="13"/>
                  </a:cubicBezTo>
                  <a:cubicBezTo>
                    <a:pt x="1" y="14"/>
                    <a:pt x="6" y="13"/>
                    <a:pt x="7" y="13"/>
                  </a:cubicBezTo>
                  <a:cubicBezTo>
                    <a:pt x="8" y="13"/>
                    <a:pt x="8" y="15"/>
                    <a:pt x="9" y="15"/>
                  </a:cubicBezTo>
                  <a:cubicBezTo>
                    <a:pt x="10" y="15"/>
                    <a:pt x="10" y="15"/>
                    <a:pt x="10" y="17"/>
                  </a:cubicBezTo>
                  <a:cubicBezTo>
                    <a:pt x="11" y="19"/>
                    <a:pt x="8" y="19"/>
                    <a:pt x="6" y="19"/>
                  </a:cubicBezTo>
                  <a:cubicBezTo>
                    <a:pt x="4" y="20"/>
                    <a:pt x="7" y="20"/>
                    <a:pt x="9" y="21"/>
                  </a:cubicBezTo>
                  <a:cubicBezTo>
                    <a:pt x="11" y="21"/>
                    <a:pt x="13" y="21"/>
                    <a:pt x="14" y="22"/>
                  </a:cubicBezTo>
                  <a:cubicBezTo>
                    <a:pt x="15" y="23"/>
                    <a:pt x="19" y="23"/>
                    <a:pt x="21" y="23"/>
                  </a:cubicBezTo>
                  <a:cubicBezTo>
                    <a:pt x="22" y="23"/>
                    <a:pt x="23" y="22"/>
                    <a:pt x="24" y="21"/>
                  </a:cubicBezTo>
                  <a:cubicBezTo>
                    <a:pt x="25" y="21"/>
                    <a:pt x="26" y="21"/>
                    <a:pt x="28" y="21"/>
                  </a:cubicBezTo>
                  <a:cubicBezTo>
                    <a:pt x="29" y="20"/>
                    <a:pt x="31" y="19"/>
                    <a:pt x="32" y="18"/>
                  </a:cubicBezTo>
                  <a:cubicBezTo>
                    <a:pt x="33" y="17"/>
                    <a:pt x="34" y="17"/>
                    <a:pt x="35" y="17"/>
                  </a:cubicBezTo>
                  <a:cubicBezTo>
                    <a:pt x="37" y="17"/>
                    <a:pt x="38" y="15"/>
                    <a:pt x="38" y="14"/>
                  </a:cubicBezTo>
                  <a:cubicBezTo>
                    <a:pt x="38" y="13"/>
                    <a:pt x="40" y="12"/>
                    <a:pt x="41" y="11"/>
                  </a:cubicBezTo>
                  <a:cubicBezTo>
                    <a:pt x="43" y="11"/>
                    <a:pt x="41" y="10"/>
                    <a:pt x="41" y="8"/>
                  </a:cubicBezTo>
                  <a:cubicBezTo>
                    <a:pt x="41" y="7"/>
                    <a:pt x="40" y="7"/>
                    <a:pt x="39" y="6"/>
                  </a:cubicBezTo>
                  <a:cubicBezTo>
                    <a:pt x="37" y="6"/>
                    <a:pt x="38" y="4"/>
                    <a:pt x="38" y="4"/>
                  </a:cubicBezTo>
                  <a:cubicBezTo>
                    <a:pt x="37" y="3"/>
                    <a:pt x="37" y="3"/>
                    <a:pt x="38" y="2"/>
                  </a:cubicBezTo>
                  <a:cubicBezTo>
                    <a:pt x="39" y="1"/>
                    <a:pt x="39" y="1"/>
                    <a:pt x="37" y="1"/>
                  </a:cubicBezTo>
                  <a:cubicBezTo>
                    <a:pt x="36" y="2"/>
                    <a:pt x="36" y="2"/>
                    <a:pt x="35" y="3"/>
                  </a:cubicBezTo>
                  <a:cubicBezTo>
                    <a:pt x="34" y="3"/>
                    <a:pt x="34" y="0"/>
                    <a:pt x="33" y="0"/>
                  </a:cubicBezTo>
                  <a:cubicBezTo>
                    <a:pt x="33" y="0"/>
                    <a:pt x="31" y="1"/>
                    <a:pt x="32" y="2"/>
                  </a:cubicBezTo>
                  <a:cubicBezTo>
                    <a:pt x="32" y="3"/>
                    <a:pt x="31" y="3"/>
                    <a:pt x="30" y="3"/>
                  </a:cubicBezTo>
                  <a:cubicBezTo>
                    <a:pt x="29" y="3"/>
                    <a:pt x="29" y="4"/>
                    <a:pt x="29" y="5"/>
                  </a:cubicBezTo>
                  <a:cubicBezTo>
                    <a:pt x="28" y="5"/>
                    <a:pt x="27" y="4"/>
                    <a:pt x="26" y="4"/>
                  </a:cubicBezTo>
                  <a:cubicBezTo>
                    <a:pt x="25" y="4"/>
                    <a:pt x="26" y="5"/>
                    <a:pt x="26" y="6"/>
                  </a:cubicBezTo>
                  <a:cubicBezTo>
                    <a:pt x="26" y="7"/>
                    <a:pt x="25" y="6"/>
                    <a:pt x="24" y="5"/>
                  </a:cubicBezTo>
                  <a:cubicBezTo>
                    <a:pt x="24" y="4"/>
                    <a:pt x="23" y="3"/>
                    <a:pt x="22" y="4"/>
                  </a:cubicBezTo>
                  <a:cubicBezTo>
                    <a:pt x="21" y="4"/>
                    <a:pt x="22" y="5"/>
                    <a:pt x="21" y="6"/>
                  </a:cubicBezTo>
                  <a:cubicBezTo>
                    <a:pt x="20" y="7"/>
                    <a:pt x="19" y="4"/>
                    <a:pt x="18" y="4"/>
                  </a:cubicBezTo>
                  <a:cubicBezTo>
                    <a:pt x="17" y="4"/>
                    <a:pt x="17" y="6"/>
                    <a:pt x="17" y="7"/>
                  </a:cubicBezTo>
                  <a:cubicBezTo>
                    <a:pt x="17" y="7"/>
                    <a:pt x="16" y="6"/>
                    <a:pt x="16" y="7"/>
                  </a:cubicBezTo>
                  <a:cubicBezTo>
                    <a:pt x="15" y="7"/>
                    <a:pt x="15" y="10"/>
                    <a:pt x="14" y="10"/>
                  </a:cubicBezTo>
                  <a:cubicBezTo>
                    <a:pt x="13" y="10"/>
                    <a:pt x="14" y="5"/>
                    <a:pt x="13" y="5"/>
                  </a:cubicBezTo>
                  <a:cubicBezTo>
                    <a:pt x="12" y="5"/>
                    <a:pt x="12" y="4"/>
                    <a:pt x="12" y="3"/>
                  </a:cubicBezTo>
                  <a:cubicBezTo>
                    <a:pt x="11" y="2"/>
                    <a:pt x="9" y="1"/>
                    <a:pt x="8" y="2"/>
                  </a:cubicBezTo>
                  <a:cubicBezTo>
                    <a:pt x="6" y="3"/>
                    <a:pt x="10" y="4"/>
                    <a:pt x="9" y="5"/>
                  </a:cubicBezTo>
                  <a:cubicBezTo>
                    <a:pt x="9" y="6"/>
                    <a:pt x="7" y="3"/>
                    <a:pt x="6" y="4"/>
                  </a:cubicBezTo>
                  <a:cubicBezTo>
                    <a:pt x="5" y="4"/>
                    <a:pt x="6" y="5"/>
                    <a:pt x="6" y="6"/>
                  </a:cubicBezTo>
                  <a:cubicBezTo>
                    <a:pt x="6" y="7"/>
                    <a:pt x="5" y="6"/>
                    <a:pt x="3" y="6"/>
                  </a:cubicBezTo>
                  <a:cubicBezTo>
                    <a:pt x="2" y="6"/>
                    <a:pt x="4" y="6"/>
                    <a:pt x="4" y="7"/>
                  </a:cubicBezTo>
                  <a:cubicBezTo>
                    <a:pt x="5" y="8"/>
                    <a:pt x="3" y="7"/>
                    <a:pt x="2" y="8"/>
                  </a:cubicBezTo>
                  <a:cubicBezTo>
                    <a:pt x="0" y="9"/>
                    <a:pt x="3" y="9"/>
                    <a:pt x="4" y="9"/>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 name="Freeform 9"/>
            <p:cNvSpPr/>
            <p:nvPr/>
          </p:nvSpPr>
          <p:spPr bwMode="auto">
            <a:xfrm>
              <a:off x="3058530" y="3852613"/>
              <a:ext cx="179774" cy="283491"/>
            </a:xfrm>
            <a:custGeom>
              <a:avLst/>
              <a:gdLst>
                <a:gd name="T0" fmla="*/ 2 w 33"/>
                <a:gd name="T1" fmla="*/ 9 h 52"/>
                <a:gd name="T2" fmla="*/ 0 w 33"/>
                <a:gd name="T3" fmla="*/ 11 h 52"/>
                <a:gd name="T4" fmla="*/ 2 w 33"/>
                <a:gd name="T5" fmla="*/ 12 h 52"/>
                <a:gd name="T6" fmla="*/ 5 w 33"/>
                <a:gd name="T7" fmla="*/ 12 h 52"/>
                <a:gd name="T8" fmla="*/ 3 w 33"/>
                <a:gd name="T9" fmla="*/ 14 h 52"/>
                <a:gd name="T10" fmla="*/ 2 w 33"/>
                <a:gd name="T11" fmla="*/ 16 h 52"/>
                <a:gd name="T12" fmla="*/ 5 w 33"/>
                <a:gd name="T13" fmla="*/ 15 h 52"/>
                <a:gd name="T14" fmla="*/ 6 w 33"/>
                <a:gd name="T15" fmla="*/ 17 h 52"/>
                <a:gd name="T16" fmla="*/ 6 w 33"/>
                <a:gd name="T17" fmla="*/ 19 h 52"/>
                <a:gd name="T18" fmla="*/ 6 w 33"/>
                <a:gd name="T19" fmla="*/ 23 h 52"/>
                <a:gd name="T20" fmla="*/ 7 w 33"/>
                <a:gd name="T21" fmla="*/ 25 h 52"/>
                <a:gd name="T22" fmla="*/ 11 w 33"/>
                <a:gd name="T23" fmla="*/ 24 h 52"/>
                <a:gd name="T24" fmla="*/ 12 w 33"/>
                <a:gd name="T25" fmla="*/ 28 h 52"/>
                <a:gd name="T26" fmla="*/ 13 w 33"/>
                <a:gd name="T27" fmla="*/ 31 h 52"/>
                <a:gd name="T28" fmla="*/ 9 w 33"/>
                <a:gd name="T29" fmla="*/ 33 h 52"/>
                <a:gd name="T30" fmla="*/ 6 w 33"/>
                <a:gd name="T31" fmla="*/ 34 h 52"/>
                <a:gd name="T32" fmla="*/ 7 w 33"/>
                <a:gd name="T33" fmla="*/ 36 h 52"/>
                <a:gd name="T34" fmla="*/ 8 w 33"/>
                <a:gd name="T35" fmla="*/ 38 h 52"/>
                <a:gd name="T36" fmla="*/ 3 w 33"/>
                <a:gd name="T37" fmla="*/ 41 h 52"/>
                <a:gd name="T38" fmla="*/ 8 w 33"/>
                <a:gd name="T39" fmla="*/ 43 h 52"/>
                <a:gd name="T40" fmla="*/ 11 w 33"/>
                <a:gd name="T41" fmla="*/ 44 h 52"/>
                <a:gd name="T42" fmla="*/ 7 w 33"/>
                <a:gd name="T43" fmla="*/ 46 h 52"/>
                <a:gd name="T44" fmla="*/ 5 w 33"/>
                <a:gd name="T45" fmla="*/ 49 h 52"/>
                <a:gd name="T46" fmla="*/ 2 w 33"/>
                <a:gd name="T47" fmla="*/ 52 h 52"/>
                <a:gd name="T48" fmla="*/ 7 w 33"/>
                <a:gd name="T49" fmla="*/ 50 h 52"/>
                <a:gd name="T50" fmla="*/ 10 w 33"/>
                <a:gd name="T51" fmla="*/ 50 h 52"/>
                <a:gd name="T52" fmla="*/ 13 w 33"/>
                <a:gd name="T53" fmla="*/ 48 h 52"/>
                <a:gd name="T54" fmla="*/ 17 w 33"/>
                <a:gd name="T55" fmla="*/ 48 h 52"/>
                <a:gd name="T56" fmla="*/ 23 w 33"/>
                <a:gd name="T57" fmla="*/ 47 h 52"/>
                <a:gd name="T58" fmla="*/ 29 w 33"/>
                <a:gd name="T59" fmla="*/ 45 h 52"/>
                <a:gd name="T60" fmla="*/ 27 w 33"/>
                <a:gd name="T61" fmla="*/ 43 h 52"/>
                <a:gd name="T62" fmla="*/ 32 w 33"/>
                <a:gd name="T63" fmla="*/ 37 h 52"/>
                <a:gd name="T64" fmla="*/ 26 w 33"/>
                <a:gd name="T65" fmla="*/ 36 h 52"/>
                <a:gd name="T66" fmla="*/ 26 w 33"/>
                <a:gd name="T67" fmla="*/ 34 h 52"/>
                <a:gd name="T68" fmla="*/ 25 w 33"/>
                <a:gd name="T69" fmla="*/ 31 h 52"/>
                <a:gd name="T70" fmla="*/ 23 w 33"/>
                <a:gd name="T71" fmla="*/ 27 h 52"/>
                <a:gd name="T72" fmla="*/ 19 w 33"/>
                <a:gd name="T73" fmla="*/ 23 h 52"/>
                <a:gd name="T74" fmla="*/ 17 w 33"/>
                <a:gd name="T75" fmla="*/ 18 h 52"/>
                <a:gd name="T76" fmla="*/ 15 w 33"/>
                <a:gd name="T77" fmla="*/ 15 h 52"/>
                <a:gd name="T78" fmla="*/ 18 w 33"/>
                <a:gd name="T79" fmla="*/ 11 h 52"/>
                <a:gd name="T80" fmla="*/ 19 w 33"/>
                <a:gd name="T81" fmla="*/ 7 h 52"/>
                <a:gd name="T82" fmla="*/ 15 w 33"/>
                <a:gd name="T83" fmla="*/ 7 h 52"/>
                <a:gd name="T84" fmla="*/ 9 w 33"/>
                <a:gd name="T85" fmla="*/ 8 h 52"/>
                <a:gd name="T86" fmla="*/ 12 w 33"/>
                <a:gd name="T87" fmla="*/ 4 h 52"/>
                <a:gd name="T88" fmla="*/ 15 w 33"/>
                <a:gd name="T89" fmla="*/ 1 h 52"/>
                <a:gd name="T90" fmla="*/ 11 w 33"/>
                <a:gd name="T91" fmla="*/ 1 h 52"/>
                <a:gd name="T92" fmla="*/ 6 w 33"/>
                <a:gd name="T93" fmla="*/ 1 h 52"/>
                <a:gd name="T94" fmla="*/ 5 w 33"/>
                <a:gd name="T95" fmla="*/ 4 h 52"/>
                <a:gd name="T96" fmla="*/ 6 w 33"/>
                <a:gd name="T97" fmla="*/ 6 h 52"/>
                <a:gd name="T98" fmla="*/ 4 w 33"/>
                <a:gd name="T99" fmla="*/ 8 h 52"/>
                <a:gd name="T100" fmla="*/ 3 w 33"/>
                <a:gd name="T101" fmla="*/ 10 h 52"/>
                <a:gd name="T102" fmla="*/ 2 w 33"/>
                <a:gd name="T103"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52">
                  <a:moveTo>
                    <a:pt x="2" y="9"/>
                  </a:moveTo>
                  <a:cubicBezTo>
                    <a:pt x="1" y="9"/>
                    <a:pt x="0" y="10"/>
                    <a:pt x="0" y="11"/>
                  </a:cubicBezTo>
                  <a:cubicBezTo>
                    <a:pt x="1" y="11"/>
                    <a:pt x="2" y="13"/>
                    <a:pt x="2" y="12"/>
                  </a:cubicBezTo>
                  <a:cubicBezTo>
                    <a:pt x="3" y="12"/>
                    <a:pt x="5" y="12"/>
                    <a:pt x="5" y="12"/>
                  </a:cubicBezTo>
                  <a:cubicBezTo>
                    <a:pt x="4" y="13"/>
                    <a:pt x="4" y="13"/>
                    <a:pt x="3" y="14"/>
                  </a:cubicBezTo>
                  <a:cubicBezTo>
                    <a:pt x="3" y="14"/>
                    <a:pt x="2" y="15"/>
                    <a:pt x="2" y="16"/>
                  </a:cubicBezTo>
                  <a:cubicBezTo>
                    <a:pt x="3" y="16"/>
                    <a:pt x="6" y="14"/>
                    <a:pt x="5" y="15"/>
                  </a:cubicBezTo>
                  <a:cubicBezTo>
                    <a:pt x="5" y="15"/>
                    <a:pt x="6" y="16"/>
                    <a:pt x="6" y="17"/>
                  </a:cubicBezTo>
                  <a:cubicBezTo>
                    <a:pt x="7" y="17"/>
                    <a:pt x="6" y="19"/>
                    <a:pt x="6" y="19"/>
                  </a:cubicBezTo>
                  <a:cubicBezTo>
                    <a:pt x="6" y="20"/>
                    <a:pt x="6" y="22"/>
                    <a:pt x="6" y="23"/>
                  </a:cubicBezTo>
                  <a:cubicBezTo>
                    <a:pt x="5" y="23"/>
                    <a:pt x="6" y="25"/>
                    <a:pt x="7" y="25"/>
                  </a:cubicBezTo>
                  <a:cubicBezTo>
                    <a:pt x="8" y="25"/>
                    <a:pt x="11" y="24"/>
                    <a:pt x="11" y="24"/>
                  </a:cubicBezTo>
                  <a:cubicBezTo>
                    <a:pt x="11" y="25"/>
                    <a:pt x="11" y="27"/>
                    <a:pt x="12" y="28"/>
                  </a:cubicBezTo>
                  <a:cubicBezTo>
                    <a:pt x="13" y="29"/>
                    <a:pt x="14" y="30"/>
                    <a:pt x="13" y="31"/>
                  </a:cubicBezTo>
                  <a:cubicBezTo>
                    <a:pt x="12" y="32"/>
                    <a:pt x="10" y="33"/>
                    <a:pt x="9" y="33"/>
                  </a:cubicBezTo>
                  <a:cubicBezTo>
                    <a:pt x="9" y="33"/>
                    <a:pt x="7" y="33"/>
                    <a:pt x="6" y="34"/>
                  </a:cubicBezTo>
                  <a:cubicBezTo>
                    <a:pt x="6" y="35"/>
                    <a:pt x="6" y="37"/>
                    <a:pt x="7" y="36"/>
                  </a:cubicBezTo>
                  <a:cubicBezTo>
                    <a:pt x="8" y="36"/>
                    <a:pt x="9" y="37"/>
                    <a:pt x="8" y="38"/>
                  </a:cubicBezTo>
                  <a:cubicBezTo>
                    <a:pt x="7" y="39"/>
                    <a:pt x="3" y="41"/>
                    <a:pt x="3" y="41"/>
                  </a:cubicBezTo>
                  <a:cubicBezTo>
                    <a:pt x="3" y="42"/>
                    <a:pt x="6" y="43"/>
                    <a:pt x="8" y="43"/>
                  </a:cubicBezTo>
                  <a:cubicBezTo>
                    <a:pt x="9" y="43"/>
                    <a:pt x="12" y="44"/>
                    <a:pt x="11" y="44"/>
                  </a:cubicBezTo>
                  <a:cubicBezTo>
                    <a:pt x="11" y="45"/>
                    <a:pt x="7" y="45"/>
                    <a:pt x="7" y="46"/>
                  </a:cubicBezTo>
                  <a:cubicBezTo>
                    <a:pt x="6" y="47"/>
                    <a:pt x="5" y="49"/>
                    <a:pt x="5" y="49"/>
                  </a:cubicBezTo>
                  <a:cubicBezTo>
                    <a:pt x="4" y="50"/>
                    <a:pt x="1" y="51"/>
                    <a:pt x="2" y="52"/>
                  </a:cubicBezTo>
                  <a:cubicBezTo>
                    <a:pt x="3" y="52"/>
                    <a:pt x="6" y="50"/>
                    <a:pt x="7" y="50"/>
                  </a:cubicBezTo>
                  <a:cubicBezTo>
                    <a:pt x="8" y="50"/>
                    <a:pt x="9" y="51"/>
                    <a:pt x="10" y="50"/>
                  </a:cubicBezTo>
                  <a:cubicBezTo>
                    <a:pt x="12" y="49"/>
                    <a:pt x="12" y="47"/>
                    <a:pt x="13" y="48"/>
                  </a:cubicBezTo>
                  <a:cubicBezTo>
                    <a:pt x="14" y="48"/>
                    <a:pt x="15" y="49"/>
                    <a:pt x="17" y="48"/>
                  </a:cubicBezTo>
                  <a:cubicBezTo>
                    <a:pt x="19" y="47"/>
                    <a:pt x="22" y="47"/>
                    <a:pt x="23" y="47"/>
                  </a:cubicBezTo>
                  <a:cubicBezTo>
                    <a:pt x="25" y="47"/>
                    <a:pt x="30" y="46"/>
                    <a:pt x="29" y="45"/>
                  </a:cubicBezTo>
                  <a:cubicBezTo>
                    <a:pt x="28" y="44"/>
                    <a:pt x="26" y="44"/>
                    <a:pt x="27" y="43"/>
                  </a:cubicBezTo>
                  <a:cubicBezTo>
                    <a:pt x="29" y="41"/>
                    <a:pt x="33" y="39"/>
                    <a:pt x="32" y="37"/>
                  </a:cubicBezTo>
                  <a:cubicBezTo>
                    <a:pt x="30" y="36"/>
                    <a:pt x="28" y="35"/>
                    <a:pt x="26" y="36"/>
                  </a:cubicBezTo>
                  <a:cubicBezTo>
                    <a:pt x="25" y="36"/>
                    <a:pt x="26" y="35"/>
                    <a:pt x="26" y="34"/>
                  </a:cubicBezTo>
                  <a:cubicBezTo>
                    <a:pt x="26" y="33"/>
                    <a:pt x="25" y="32"/>
                    <a:pt x="25" y="31"/>
                  </a:cubicBezTo>
                  <a:cubicBezTo>
                    <a:pt x="25" y="30"/>
                    <a:pt x="24" y="27"/>
                    <a:pt x="23" y="27"/>
                  </a:cubicBezTo>
                  <a:cubicBezTo>
                    <a:pt x="21" y="26"/>
                    <a:pt x="19" y="25"/>
                    <a:pt x="19" y="23"/>
                  </a:cubicBezTo>
                  <a:cubicBezTo>
                    <a:pt x="18" y="21"/>
                    <a:pt x="19" y="19"/>
                    <a:pt x="17" y="18"/>
                  </a:cubicBezTo>
                  <a:cubicBezTo>
                    <a:pt x="15" y="17"/>
                    <a:pt x="14" y="17"/>
                    <a:pt x="15" y="15"/>
                  </a:cubicBezTo>
                  <a:cubicBezTo>
                    <a:pt x="16" y="14"/>
                    <a:pt x="17" y="12"/>
                    <a:pt x="18" y="11"/>
                  </a:cubicBezTo>
                  <a:cubicBezTo>
                    <a:pt x="19" y="10"/>
                    <a:pt x="21" y="8"/>
                    <a:pt x="19" y="7"/>
                  </a:cubicBezTo>
                  <a:cubicBezTo>
                    <a:pt x="18" y="7"/>
                    <a:pt x="16" y="7"/>
                    <a:pt x="15" y="7"/>
                  </a:cubicBezTo>
                  <a:cubicBezTo>
                    <a:pt x="14" y="7"/>
                    <a:pt x="9" y="9"/>
                    <a:pt x="9" y="8"/>
                  </a:cubicBezTo>
                  <a:cubicBezTo>
                    <a:pt x="10" y="8"/>
                    <a:pt x="12" y="5"/>
                    <a:pt x="12" y="4"/>
                  </a:cubicBezTo>
                  <a:cubicBezTo>
                    <a:pt x="13" y="4"/>
                    <a:pt x="15" y="3"/>
                    <a:pt x="15" y="1"/>
                  </a:cubicBezTo>
                  <a:cubicBezTo>
                    <a:pt x="15" y="0"/>
                    <a:pt x="13" y="1"/>
                    <a:pt x="11" y="1"/>
                  </a:cubicBezTo>
                  <a:cubicBezTo>
                    <a:pt x="10" y="1"/>
                    <a:pt x="7" y="1"/>
                    <a:pt x="6" y="1"/>
                  </a:cubicBezTo>
                  <a:cubicBezTo>
                    <a:pt x="6" y="1"/>
                    <a:pt x="5" y="3"/>
                    <a:pt x="5" y="4"/>
                  </a:cubicBezTo>
                  <a:cubicBezTo>
                    <a:pt x="4" y="4"/>
                    <a:pt x="7" y="5"/>
                    <a:pt x="6" y="6"/>
                  </a:cubicBezTo>
                  <a:cubicBezTo>
                    <a:pt x="5" y="6"/>
                    <a:pt x="3" y="7"/>
                    <a:pt x="4" y="8"/>
                  </a:cubicBezTo>
                  <a:cubicBezTo>
                    <a:pt x="4" y="8"/>
                    <a:pt x="4" y="10"/>
                    <a:pt x="3" y="10"/>
                  </a:cubicBezTo>
                  <a:cubicBezTo>
                    <a:pt x="2" y="10"/>
                    <a:pt x="2" y="8"/>
                    <a:pt x="2" y="9"/>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 name="Freeform 10"/>
            <p:cNvSpPr/>
            <p:nvPr/>
          </p:nvSpPr>
          <p:spPr bwMode="auto">
            <a:xfrm>
              <a:off x="2954813" y="3977075"/>
              <a:ext cx="115240" cy="110631"/>
            </a:xfrm>
            <a:custGeom>
              <a:avLst/>
              <a:gdLst>
                <a:gd name="T0" fmla="*/ 7 w 21"/>
                <a:gd name="T1" fmla="*/ 20 h 20"/>
                <a:gd name="T2" fmla="*/ 13 w 21"/>
                <a:gd name="T3" fmla="*/ 17 h 20"/>
                <a:gd name="T4" fmla="*/ 18 w 21"/>
                <a:gd name="T5" fmla="*/ 16 h 20"/>
                <a:gd name="T6" fmla="*/ 21 w 21"/>
                <a:gd name="T7" fmla="*/ 10 h 20"/>
                <a:gd name="T8" fmla="*/ 20 w 21"/>
                <a:gd name="T9" fmla="*/ 6 h 20"/>
                <a:gd name="T10" fmla="*/ 20 w 21"/>
                <a:gd name="T11" fmla="*/ 6 h 20"/>
                <a:gd name="T12" fmla="*/ 20 w 21"/>
                <a:gd name="T13" fmla="*/ 6 h 20"/>
                <a:gd name="T14" fmla="*/ 21 w 21"/>
                <a:gd name="T15" fmla="*/ 5 h 20"/>
                <a:gd name="T16" fmla="*/ 21 w 21"/>
                <a:gd name="T17" fmla="*/ 5 h 20"/>
                <a:gd name="T18" fmla="*/ 21 w 21"/>
                <a:gd name="T19" fmla="*/ 4 h 20"/>
                <a:gd name="T20" fmla="*/ 21 w 21"/>
                <a:gd name="T21" fmla="*/ 4 h 20"/>
                <a:gd name="T22" fmla="*/ 21 w 21"/>
                <a:gd name="T23" fmla="*/ 4 h 20"/>
                <a:gd name="T24" fmla="*/ 21 w 21"/>
                <a:gd name="T25" fmla="*/ 3 h 20"/>
                <a:gd name="T26" fmla="*/ 21 w 21"/>
                <a:gd name="T27" fmla="*/ 3 h 20"/>
                <a:gd name="T28" fmla="*/ 21 w 21"/>
                <a:gd name="T29" fmla="*/ 2 h 20"/>
                <a:gd name="T30" fmla="*/ 21 w 21"/>
                <a:gd name="T31" fmla="*/ 2 h 20"/>
                <a:gd name="T32" fmla="*/ 21 w 21"/>
                <a:gd name="T33" fmla="*/ 2 h 20"/>
                <a:gd name="T34" fmla="*/ 21 w 21"/>
                <a:gd name="T35" fmla="*/ 1 h 20"/>
                <a:gd name="T36" fmla="*/ 21 w 21"/>
                <a:gd name="T37" fmla="*/ 1 h 20"/>
                <a:gd name="T38" fmla="*/ 21 w 21"/>
                <a:gd name="T39" fmla="*/ 1 h 20"/>
                <a:gd name="T40" fmla="*/ 21 w 21"/>
                <a:gd name="T41" fmla="*/ 1 h 20"/>
                <a:gd name="T42" fmla="*/ 21 w 21"/>
                <a:gd name="T43" fmla="*/ 0 h 20"/>
                <a:gd name="T44" fmla="*/ 20 w 21"/>
                <a:gd name="T45" fmla="*/ 0 h 20"/>
                <a:gd name="T46" fmla="*/ 20 w 21"/>
                <a:gd name="T47" fmla="*/ 0 h 20"/>
                <a:gd name="T48" fmla="*/ 20 w 21"/>
                <a:gd name="T49" fmla="*/ 0 h 20"/>
                <a:gd name="T50" fmla="*/ 19 w 21"/>
                <a:gd name="T51" fmla="*/ 0 h 20"/>
                <a:gd name="T52" fmla="*/ 19 w 21"/>
                <a:gd name="T53" fmla="*/ 0 h 20"/>
                <a:gd name="T54" fmla="*/ 18 w 21"/>
                <a:gd name="T55" fmla="*/ 0 h 20"/>
                <a:gd name="T56" fmla="*/ 18 w 21"/>
                <a:gd name="T57" fmla="*/ 0 h 20"/>
                <a:gd name="T58" fmla="*/ 17 w 21"/>
                <a:gd name="T59" fmla="*/ 0 h 20"/>
                <a:gd name="T60" fmla="*/ 16 w 21"/>
                <a:gd name="T61" fmla="*/ 0 h 20"/>
                <a:gd name="T62" fmla="*/ 16 w 21"/>
                <a:gd name="T63" fmla="*/ 0 h 20"/>
                <a:gd name="T64" fmla="*/ 15 w 21"/>
                <a:gd name="T65" fmla="*/ 0 h 20"/>
                <a:gd name="T66" fmla="*/ 15 w 21"/>
                <a:gd name="T67" fmla="*/ 0 h 20"/>
                <a:gd name="T68" fmla="*/ 14 w 21"/>
                <a:gd name="T69" fmla="*/ 0 h 20"/>
                <a:gd name="T70" fmla="*/ 10 w 21"/>
                <a:gd name="T71" fmla="*/ 2 h 20"/>
                <a:gd name="T72" fmla="*/ 11 w 21"/>
                <a:gd name="T73" fmla="*/ 5 h 20"/>
                <a:gd name="T74" fmla="*/ 5 w 21"/>
                <a:gd name="T75" fmla="*/ 5 h 20"/>
                <a:gd name="T76" fmla="*/ 7 w 21"/>
                <a:gd name="T77" fmla="*/ 7 h 20"/>
                <a:gd name="T78" fmla="*/ 5 w 21"/>
                <a:gd name="T79" fmla="*/ 9 h 20"/>
                <a:gd name="T80" fmla="*/ 7 w 21"/>
                <a:gd name="T81" fmla="*/ 10 h 20"/>
                <a:gd name="T82" fmla="*/ 8 w 21"/>
                <a:gd name="T83" fmla="*/ 11 h 20"/>
                <a:gd name="T84" fmla="*/ 7 w 21"/>
                <a:gd name="T85" fmla="*/ 14 h 20"/>
                <a:gd name="T86" fmla="*/ 7 w 21"/>
                <a:gd name="T87" fmla="*/ 15 h 20"/>
                <a:gd name="T88" fmla="*/ 3 w 21"/>
                <a:gd name="T89" fmla="*/ 17 h 20"/>
                <a:gd name="T90" fmla="*/ 7 w 21"/>
                <a:gd name="T9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 h="20">
                  <a:moveTo>
                    <a:pt x="7" y="20"/>
                  </a:moveTo>
                  <a:cubicBezTo>
                    <a:pt x="9" y="20"/>
                    <a:pt x="12" y="18"/>
                    <a:pt x="13" y="17"/>
                  </a:cubicBezTo>
                  <a:cubicBezTo>
                    <a:pt x="14" y="17"/>
                    <a:pt x="17" y="16"/>
                    <a:pt x="18" y="16"/>
                  </a:cubicBezTo>
                  <a:cubicBezTo>
                    <a:pt x="19" y="16"/>
                    <a:pt x="21" y="12"/>
                    <a:pt x="21" y="10"/>
                  </a:cubicBezTo>
                  <a:cubicBezTo>
                    <a:pt x="21" y="9"/>
                    <a:pt x="20" y="7"/>
                    <a:pt x="20" y="6"/>
                  </a:cubicBezTo>
                  <a:cubicBezTo>
                    <a:pt x="20" y="6"/>
                    <a:pt x="20" y="6"/>
                    <a:pt x="20" y="6"/>
                  </a:cubicBezTo>
                  <a:cubicBezTo>
                    <a:pt x="20" y="6"/>
                    <a:pt x="20" y="6"/>
                    <a:pt x="20" y="6"/>
                  </a:cubicBezTo>
                  <a:cubicBezTo>
                    <a:pt x="20" y="5"/>
                    <a:pt x="20" y="5"/>
                    <a:pt x="21" y="5"/>
                  </a:cubicBezTo>
                  <a:cubicBezTo>
                    <a:pt x="21" y="5"/>
                    <a:pt x="21" y="5"/>
                    <a:pt x="21" y="5"/>
                  </a:cubicBezTo>
                  <a:cubicBezTo>
                    <a:pt x="21" y="5"/>
                    <a:pt x="21" y="4"/>
                    <a:pt x="21" y="4"/>
                  </a:cubicBezTo>
                  <a:cubicBezTo>
                    <a:pt x="21" y="4"/>
                    <a:pt x="21" y="4"/>
                    <a:pt x="21" y="4"/>
                  </a:cubicBezTo>
                  <a:cubicBezTo>
                    <a:pt x="21" y="4"/>
                    <a:pt x="21" y="4"/>
                    <a:pt x="21" y="4"/>
                  </a:cubicBezTo>
                  <a:cubicBezTo>
                    <a:pt x="21" y="3"/>
                    <a:pt x="21" y="3"/>
                    <a:pt x="21" y="3"/>
                  </a:cubicBezTo>
                  <a:cubicBezTo>
                    <a:pt x="21" y="3"/>
                    <a:pt x="21" y="3"/>
                    <a:pt x="21" y="3"/>
                  </a:cubicBezTo>
                  <a:cubicBezTo>
                    <a:pt x="21" y="3"/>
                    <a:pt x="21" y="3"/>
                    <a:pt x="21" y="2"/>
                  </a:cubicBezTo>
                  <a:cubicBezTo>
                    <a:pt x="21" y="2"/>
                    <a:pt x="21" y="2"/>
                    <a:pt x="21" y="2"/>
                  </a:cubicBezTo>
                  <a:cubicBezTo>
                    <a:pt x="21" y="2"/>
                    <a:pt x="21" y="2"/>
                    <a:pt x="21" y="2"/>
                  </a:cubicBezTo>
                  <a:cubicBezTo>
                    <a:pt x="21" y="2"/>
                    <a:pt x="21" y="2"/>
                    <a:pt x="21" y="1"/>
                  </a:cubicBezTo>
                  <a:cubicBezTo>
                    <a:pt x="21" y="1"/>
                    <a:pt x="21" y="1"/>
                    <a:pt x="21" y="1"/>
                  </a:cubicBezTo>
                  <a:cubicBezTo>
                    <a:pt x="21" y="1"/>
                    <a:pt x="21" y="1"/>
                    <a:pt x="21" y="1"/>
                  </a:cubicBezTo>
                  <a:cubicBezTo>
                    <a:pt x="21" y="1"/>
                    <a:pt x="21" y="1"/>
                    <a:pt x="21" y="1"/>
                  </a:cubicBezTo>
                  <a:cubicBezTo>
                    <a:pt x="21" y="1"/>
                    <a:pt x="21" y="1"/>
                    <a:pt x="21" y="0"/>
                  </a:cubicBezTo>
                  <a:cubicBezTo>
                    <a:pt x="21" y="0"/>
                    <a:pt x="21" y="0"/>
                    <a:pt x="20" y="0"/>
                  </a:cubicBezTo>
                  <a:cubicBezTo>
                    <a:pt x="20" y="0"/>
                    <a:pt x="20" y="0"/>
                    <a:pt x="20" y="0"/>
                  </a:cubicBezTo>
                  <a:cubicBezTo>
                    <a:pt x="20" y="0"/>
                    <a:pt x="20" y="0"/>
                    <a:pt x="20" y="0"/>
                  </a:cubicBezTo>
                  <a:cubicBezTo>
                    <a:pt x="19" y="0"/>
                    <a:pt x="19" y="0"/>
                    <a:pt x="19" y="0"/>
                  </a:cubicBezTo>
                  <a:cubicBezTo>
                    <a:pt x="19" y="0"/>
                    <a:pt x="19" y="0"/>
                    <a:pt x="19" y="0"/>
                  </a:cubicBezTo>
                  <a:cubicBezTo>
                    <a:pt x="18" y="0"/>
                    <a:pt x="18" y="0"/>
                    <a:pt x="18" y="0"/>
                  </a:cubicBezTo>
                  <a:cubicBezTo>
                    <a:pt x="18" y="0"/>
                    <a:pt x="18" y="0"/>
                    <a:pt x="18" y="0"/>
                  </a:cubicBezTo>
                  <a:cubicBezTo>
                    <a:pt x="17" y="0"/>
                    <a:pt x="17" y="0"/>
                    <a:pt x="17" y="0"/>
                  </a:cubicBezTo>
                  <a:cubicBezTo>
                    <a:pt x="17" y="0"/>
                    <a:pt x="17" y="0"/>
                    <a:pt x="16" y="0"/>
                  </a:cubicBezTo>
                  <a:cubicBezTo>
                    <a:pt x="16" y="0"/>
                    <a:pt x="16" y="0"/>
                    <a:pt x="16" y="0"/>
                  </a:cubicBezTo>
                  <a:cubicBezTo>
                    <a:pt x="16" y="0"/>
                    <a:pt x="15" y="0"/>
                    <a:pt x="15" y="0"/>
                  </a:cubicBezTo>
                  <a:cubicBezTo>
                    <a:pt x="15" y="0"/>
                    <a:pt x="15" y="0"/>
                    <a:pt x="15" y="0"/>
                  </a:cubicBezTo>
                  <a:cubicBezTo>
                    <a:pt x="15" y="0"/>
                    <a:pt x="15" y="0"/>
                    <a:pt x="14" y="0"/>
                  </a:cubicBezTo>
                  <a:cubicBezTo>
                    <a:pt x="12" y="0"/>
                    <a:pt x="10" y="2"/>
                    <a:pt x="10" y="2"/>
                  </a:cubicBezTo>
                  <a:cubicBezTo>
                    <a:pt x="10" y="3"/>
                    <a:pt x="11" y="4"/>
                    <a:pt x="11" y="5"/>
                  </a:cubicBezTo>
                  <a:cubicBezTo>
                    <a:pt x="10" y="5"/>
                    <a:pt x="8" y="5"/>
                    <a:pt x="5" y="5"/>
                  </a:cubicBezTo>
                  <a:cubicBezTo>
                    <a:pt x="3" y="5"/>
                    <a:pt x="6" y="6"/>
                    <a:pt x="7" y="7"/>
                  </a:cubicBezTo>
                  <a:cubicBezTo>
                    <a:pt x="8" y="8"/>
                    <a:pt x="7" y="8"/>
                    <a:pt x="5" y="9"/>
                  </a:cubicBezTo>
                  <a:cubicBezTo>
                    <a:pt x="3" y="10"/>
                    <a:pt x="5" y="10"/>
                    <a:pt x="7" y="10"/>
                  </a:cubicBezTo>
                  <a:cubicBezTo>
                    <a:pt x="9" y="10"/>
                    <a:pt x="9" y="11"/>
                    <a:pt x="8" y="11"/>
                  </a:cubicBezTo>
                  <a:cubicBezTo>
                    <a:pt x="7" y="12"/>
                    <a:pt x="5" y="14"/>
                    <a:pt x="7" y="14"/>
                  </a:cubicBezTo>
                  <a:cubicBezTo>
                    <a:pt x="8" y="14"/>
                    <a:pt x="8" y="14"/>
                    <a:pt x="7" y="15"/>
                  </a:cubicBezTo>
                  <a:cubicBezTo>
                    <a:pt x="6" y="15"/>
                    <a:pt x="5" y="16"/>
                    <a:pt x="3" y="17"/>
                  </a:cubicBezTo>
                  <a:cubicBezTo>
                    <a:pt x="0" y="18"/>
                    <a:pt x="5" y="20"/>
                    <a:pt x="7" y="2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 name="Freeform 11"/>
            <p:cNvSpPr/>
            <p:nvPr/>
          </p:nvSpPr>
          <p:spPr bwMode="auto">
            <a:xfrm>
              <a:off x="3053920" y="3861834"/>
              <a:ext cx="27657" cy="34572"/>
            </a:xfrm>
            <a:custGeom>
              <a:avLst/>
              <a:gdLst>
                <a:gd name="T0" fmla="*/ 1 w 5"/>
                <a:gd name="T1" fmla="*/ 5 h 6"/>
                <a:gd name="T2" fmla="*/ 4 w 5"/>
                <a:gd name="T3" fmla="*/ 1 h 6"/>
                <a:gd name="T4" fmla="*/ 0 w 5"/>
                <a:gd name="T5" fmla="*/ 3 h 6"/>
                <a:gd name="T6" fmla="*/ 1 w 5"/>
                <a:gd name="T7" fmla="*/ 5 h 6"/>
              </a:gdLst>
              <a:ahLst/>
              <a:cxnLst>
                <a:cxn ang="0">
                  <a:pos x="T0" y="T1"/>
                </a:cxn>
                <a:cxn ang="0">
                  <a:pos x="T2" y="T3"/>
                </a:cxn>
                <a:cxn ang="0">
                  <a:pos x="T4" y="T5"/>
                </a:cxn>
                <a:cxn ang="0">
                  <a:pos x="T6" y="T7"/>
                </a:cxn>
              </a:cxnLst>
              <a:rect l="0" t="0" r="r" b="b"/>
              <a:pathLst>
                <a:path w="5" h="6">
                  <a:moveTo>
                    <a:pt x="1" y="5"/>
                  </a:moveTo>
                  <a:cubicBezTo>
                    <a:pt x="2" y="4"/>
                    <a:pt x="5" y="0"/>
                    <a:pt x="4" y="1"/>
                  </a:cubicBezTo>
                  <a:cubicBezTo>
                    <a:pt x="2" y="2"/>
                    <a:pt x="0" y="3"/>
                    <a:pt x="0" y="3"/>
                  </a:cubicBezTo>
                  <a:cubicBezTo>
                    <a:pt x="0" y="4"/>
                    <a:pt x="0" y="6"/>
                    <a:pt x="1"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 name="Freeform 12"/>
            <p:cNvSpPr/>
            <p:nvPr/>
          </p:nvSpPr>
          <p:spPr bwMode="auto">
            <a:xfrm>
              <a:off x="3365069" y="4332012"/>
              <a:ext cx="27657" cy="50706"/>
            </a:xfrm>
            <a:custGeom>
              <a:avLst/>
              <a:gdLst>
                <a:gd name="T0" fmla="*/ 4 w 5"/>
                <a:gd name="T1" fmla="*/ 5 h 9"/>
                <a:gd name="T2" fmla="*/ 4 w 5"/>
                <a:gd name="T3" fmla="*/ 1 h 9"/>
                <a:gd name="T4" fmla="*/ 1 w 5"/>
                <a:gd name="T5" fmla="*/ 4 h 9"/>
                <a:gd name="T6" fmla="*/ 2 w 5"/>
                <a:gd name="T7" fmla="*/ 9 h 9"/>
                <a:gd name="T8" fmla="*/ 4 w 5"/>
                <a:gd name="T9" fmla="*/ 5 h 9"/>
              </a:gdLst>
              <a:ahLst/>
              <a:cxnLst>
                <a:cxn ang="0">
                  <a:pos x="T0" y="T1"/>
                </a:cxn>
                <a:cxn ang="0">
                  <a:pos x="T2" y="T3"/>
                </a:cxn>
                <a:cxn ang="0">
                  <a:pos x="T4" y="T5"/>
                </a:cxn>
                <a:cxn ang="0">
                  <a:pos x="T6" y="T7"/>
                </a:cxn>
                <a:cxn ang="0">
                  <a:pos x="T8" y="T9"/>
                </a:cxn>
              </a:cxnLst>
              <a:rect l="0" t="0" r="r" b="b"/>
              <a:pathLst>
                <a:path w="5" h="9">
                  <a:moveTo>
                    <a:pt x="4" y="5"/>
                  </a:moveTo>
                  <a:cubicBezTo>
                    <a:pt x="5" y="4"/>
                    <a:pt x="5" y="0"/>
                    <a:pt x="4" y="1"/>
                  </a:cubicBezTo>
                  <a:cubicBezTo>
                    <a:pt x="3" y="1"/>
                    <a:pt x="1" y="3"/>
                    <a:pt x="1" y="4"/>
                  </a:cubicBezTo>
                  <a:cubicBezTo>
                    <a:pt x="0" y="5"/>
                    <a:pt x="1" y="9"/>
                    <a:pt x="2" y="9"/>
                  </a:cubicBezTo>
                  <a:cubicBezTo>
                    <a:pt x="3" y="9"/>
                    <a:pt x="4" y="7"/>
                    <a:pt x="4"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6" name="Freeform 13"/>
            <p:cNvSpPr/>
            <p:nvPr/>
          </p:nvSpPr>
          <p:spPr bwMode="auto">
            <a:xfrm>
              <a:off x="3353545" y="4375804"/>
              <a:ext cx="43791" cy="71449"/>
            </a:xfrm>
            <a:custGeom>
              <a:avLst/>
              <a:gdLst>
                <a:gd name="T0" fmla="*/ 2 w 8"/>
                <a:gd name="T1" fmla="*/ 13 h 13"/>
                <a:gd name="T2" fmla="*/ 6 w 8"/>
                <a:gd name="T3" fmla="*/ 10 h 13"/>
                <a:gd name="T4" fmla="*/ 5 w 8"/>
                <a:gd name="T5" fmla="*/ 3 h 13"/>
                <a:gd name="T6" fmla="*/ 2 w 8"/>
                <a:gd name="T7" fmla="*/ 7 h 13"/>
                <a:gd name="T8" fmla="*/ 2 w 8"/>
                <a:gd name="T9" fmla="*/ 13 h 13"/>
              </a:gdLst>
              <a:ahLst/>
              <a:cxnLst>
                <a:cxn ang="0">
                  <a:pos x="T0" y="T1"/>
                </a:cxn>
                <a:cxn ang="0">
                  <a:pos x="T2" y="T3"/>
                </a:cxn>
                <a:cxn ang="0">
                  <a:pos x="T4" y="T5"/>
                </a:cxn>
                <a:cxn ang="0">
                  <a:pos x="T6" y="T7"/>
                </a:cxn>
                <a:cxn ang="0">
                  <a:pos x="T8" y="T9"/>
                </a:cxn>
              </a:cxnLst>
              <a:rect l="0" t="0" r="r" b="b"/>
              <a:pathLst>
                <a:path w="8" h="13">
                  <a:moveTo>
                    <a:pt x="2" y="13"/>
                  </a:moveTo>
                  <a:cubicBezTo>
                    <a:pt x="3" y="13"/>
                    <a:pt x="6" y="11"/>
                    <a:pt x="6" y="10"/>
                  </a:cubicBezTo>
                  <a:cubicBezTo>
                    <a:pt x="7" y="9"/>
                    <a:pt x="8" y="0"/>
                    <a:pt x="5" y="3"/>
                  </a:cubicBezTo>
                  <a:cubicBezTo>
                    <a:pt x="4" y="3"/>
                    <a:pt x="2" y="6"/>
                    <a:pt x="2" y="7"/>
                  </a:cubicBezTo>
                  <a:cubicBezTo>
                    <a:pt x="2" y="8"/>
                    <a:pt x="0" y="12"/>
                    <a:pt x="2" y="1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7" name="Freeform 14"/>
            <p:cNvSpPr/>
            <p:nvPr/>
          </p:nvSpPr>
          <p:spPr bwMode="auto">
            <a:xfrm>
              <a:off x="3445736" y="4470300"/>
              <a:ext cx="71449" cy="36877"/>
            </a:xfrm>
            <a:custGeom>
              <a:avLst/>
              <a:gdLst>
                <a:gd name="T0" fmla="*/ 9 w 13"/>
                <a:gd name="T1" fmla="*/ 1 h 7"/>
                <a:gd name="T2" fmla="*/ 4 w 13"/>
                <a:gd name="T3" fmla="*/ 1 h 7"/>
                <a:gd name="T4" fmla="*/ 1 w 13"/>
                <a:gd name="T5" fmla="*/ 1 h 7"/>
                <a:gd name="T6" fmla="*/ 5 w 13"/>
                <a:gd name="T7" fmla="*/ 4 h 7"/>
                <a:gd name="T8" fmla="*/ 10 w 13"/>
                <a:gd name="T9" fmla="*/ 7 h 7"/>
                <a:gd name="T10" fmla="*/ 12 w 13"/>
                <a:gd name="T11" fmla="*/ 4 h 7"/>
                <a:gd name="T12" fmla="*/ 13 w 13"/>
                <a:gd name="T13" fmla="*/ 1 h 7"/>
                <a:gd name="T14" fmla="*/ 9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9" y="1"/>
                  </a:moveTo>
                  <a:cubicBezTo>
                    <a:pt x="7" y="2"/>
                    <a:pt x="5" y="1"/>
                    <a:pt x="4" y="1"/>
                  </a:cubicBezTo>
                  <a:cubicBezTo>
                    <a:pt x="2" y="0"/>
                    <a:pt x="1" y="1"/>
                    <a:pt x="1" y="1"/>
                  </a:cubicBezTo>
                  <a:cubicBezTo>
                    <a:pt x="0" y="2"/>
                    <a:pt x="4" y="3"/>
                    <a:pt x="5" y="4"/>
                  </a:cubicBezTo>
                  <a:cubicBezTo>
                    <a:pt x="7" y="4"/>
                    <a:pt x="8" y="6"/>
                    <a:pt x="10" y="7"/>
                  </a:cubicBezTo>
                  <a:cubicBezTo>
                    <a:pt x="13" y="7"/>
                    <a:pt x="12" y="5"/>
                    <a:pt x="12" y="4"/>
                  </a:cubicBezTo>
                  <a:cubicBezTo>
                    <a:pt x="12" y="3"/>
                    <a:pt x="12" y="2"/>
                    <a:pt x="13" y="1"/>
                  </a:cubicBezTo>
                  <a:cubicBezTo>
                    <a:pt x="13" y="0"/>
                    <a:pt x="10" y="1"/>
                    <a:pt x="9"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8" name="Freeform 15"/>
            <p:cNvSpPr/>
            <p:nvPr/>
          </p:nvSpPr>
          <p:spPr bwMode="auto">
            <a:xfrm>
              <a:off x="3696960" y="4534836"/>
              <a:ext cx="82973" cy="11524"/>
            </a:xfrm>
            <a:custGeom>
              <a:avLst/>
              <a:gdLst>
                <a:gd name="T0" fmla="*/ 12 w 15"/>
                <a:gd name="T1" fmla="*/ 2 h 2"/>
                <a:gd name="T2" fmla="*/ 5 w 15"/>
                <a:gd name="T3" fmla="*/ 0 h 2"/>
                <a:gd name="T4" fmla="*/ 1 w 15"/>
                <a:gd name="T5" fmla="*/ 0 h 2"/>
                <a:gd name="T6" fmla="*/ 5 w 15"/>
                <a:gd name="T7" fmla="*/ 2 h 2"/>
                <a:gd name="T8" fmla="*/ 12 w 15"/>
                <a:gd name="T9" fmla="*/ 2 h 2"/>
              </a:gdLst>
              <a:ahLst/>
              <a:cxnLst>
                <a:cxn ang="0">
                  <a:pos x="T0" y="T1"/>
                </a:cxn>
                <a:cxn ang="0">
                  <a:pos x="T2" y="T3"/>
                </a:cxn>
                <a:cxn ang="0">
                  <a:pos x="T4" y="T5"/>
                </a:cxn>
                <a:cxn ang="0">
                  <a:pos x="T6" y="T7"/>
                </a:cxn>
                <a:cxn ang="0">
                  <a:pos x="T8" y="T9"/>
                </a:cxn>
              </a:cxnLst>
              <a:rect l="0" t="0" r="r" b="b"/>
              <a:pathLst>
                <a:path w="15" h="2">
                  <a:moveTo>
                    <a:pt x="12" y="2"/>
                  </a:moveTo>
                  <a:cubicBezTo>
                    <a:pt x="15" y="2"/>
                    <a:pt x="7" y="0"/>
                    <a:pt x="5" y="0"/>
                  </a:cubicBezTo>
                  <a:cubicBezTo>
                    <a:pt x="3" y="0"/>
                    <a:pt x="1" y="0"/>
                    <a:pt x="1" y="0"/>
                  </a:cubicBezTo>
                  <a:cubicBezTo>
                    <a:pt x="0" y="1"/>
                    <a:pt x="4" y="1"/>
                    <a:pt x="5" y="2"/>
                  </a:cubicBezTo>
                  <a:cubicBezTo>
                    <a:pt x="6" y="2"/>
                    <a:pt x="9" y="2"/>
                    <a:pt x="12"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9" name="Freeform 16"/>
            <p:cNvSpPr/>
            <p:nvPr/>
          </p:nvSpPr>
          <p:spPr bwMode="auto">
            <a:xfrm>
              <a:off x="2715113" y="2956043"/>
              <a:ext cx="4379132" cy="3447991"/>
            </a:xfrm>
            <a:custGeom>
              <a:avLst/>
              <a:gdLst>
                <a:gd name="T0" fmla="*/ 539 w 803"/>
                <a:gd name="T1" fmla="*/ 441 h 631"/>
                <a:gd name="T2" fmla="*/ 515 w 803"/>
                <a:gd name="T3" fmla="*/ 398 h 631"/>
                <a:gd name="T4" fmla="*/ 537 w 803"/>
                <a:gd name="T5" fmla="*/ 365 h 631"/>
                <a:gd name="T6" fmla="*/ 589 w 803"/>
                <a:gd name="T7" fmla="*/ 334 h 631"/>
                <a:gd name="T8" fmla="*/ 592 w 803"/>
                <a:gd name="T9" fmla="*/ 269 h 631"/>
                <a:gd name="T10" fmla="*/ 617 w 803"/>
                <a:gd name="T11" fmla="*/ 293 h 631"/>
                <a:gd name="T12" fmla="*/ 640 w 803"/>
                <a:gd name="T13" fmla="*/ 195 h 631"/>
                <a:gd name="T14" fmla="*/ 691 w 803"/>
                <a:gd name="T15" fmla="*/ 163 h 631"/>
                <a:gd name="T16" fmla="*/ 702 w 803"/>
                <a:gd name="T17" fmla="*/ 198 h 631"/>
                <a:gd name="T18" fmla="*/ 729 w 803"/>
                <a:gd name="T19" fmla="*/ 156 h 631"/>
                <a:gd name="T20" fmla="*/ 766 w 803"/>
                <a:gd name="T21" fmla="*/ 111 h 631"/>
                <a:gd name="T22" fmla="*/ 764 w 803"/>
                <a:gd name="T23" fmla="*/ 94 h 631"/>
                <a:gd name="T24" fmla="*/ 662 w 803"/>
                <a:gd name="T25" fmla="*/ 72 h 631"/>
                <a:gd name="T26" fmla="*/ 599 w 803"/>
                <a:gd name="T27" fmla="*/ 71 h 631"/>
                <a:gd name="T28" fmla="*/ 543 w 803"/>
                <a:gd name="T29" fmla="*/ 46 h 631"/>
                <a:gd name="T30" fmla="*/ 500 w 803"/>
                <a:gd name="T31" fmla="*/ 18 h 631"/>
                <a:gd name="T32" fmla="*/ 443 w 803"/>
                <a:gd name="T33" fmla="*/ 21 h 631"/>
                <a:gd name="T34" fmla="*/ 380 w 803"/>
                <a:gd name="T35" fmla="*/ 55 h 631"/>
                <a:gd name="T36" fmla="*/ 380 w 803"/>
                <a:gd name="T37" fmla="*/ 95 h 631"/>
                <a:gd name="T38" fmla="*/ 340 w 803"/>
                <a:gd name="T39" fmla="*/ 80 h 631"/>
                <a:gd name="T40" fmla="*/ 297 w 803"/>
                <a:gd name="T41" fmla="*/ 88 h 631"/>
                <a:gd name="T42" fmla="*/ 234 w 803"/>
                <a:gd name="T43" fmla="*/ 120 h 631"/>
                <a:gd name="T44" fmla="*/ 237 w 803"/>
                <a:gd name="T45" fmla="*/ 93 h 631"/>
                <a:gd name="T46" fmla="*/ 199 w 803"/>
                <a:gd name="T47" fmla="*/ 71 h 631"/>
                <a:gd name="T48" fmla="*/ 172 w 803"/>
                <a:gd name="T49" fmla="*/ 81 h 631"/>
                <a:gd name="T50" fmla="*/ 142 w 803"/>
                <a:gd name="T51" fmla="*/ 111 h 631"/>
                <a:gd name="T52" fmla="*/ 110 w 803"/>
                <a:gd name="T53" fmla="*/ 151 h 631"/>
                <a:gd name="T54" fmla="*/ 134 w 803"/>
                <a:gd name="T55" fmla="*/ 168 h 631"/>
                <a:gd name="T56" fmla="*/ 177 w 803"/>
                <a:gd name="T57" fmla="*/ 116 h 631"/>
                <a:gd name="T58" fmla="*/ 198 w 803"/>
                <a:gd name="T59" fmla="*/ 159 h 631"/>
                <a:gd name="T60" fmla="*/ 165 w 803"/>
                <a:gd name="T61" fmla="*/ 191 h 631"/>
                <a:gd name="T62" fmla="*/ 127 w 803"/>
                <a:gd name="T63" fmla="*/ 186 h 631"/>
                <a:gd name="T64" fmla="*/ 114 w 803"/>
                <a:gd name="T65" fmla="*/ 196 h 631"/>
                <a:gd name="T66" fmla="*/ 77 w 803"/>
                <a:gd name="T67" fmla="*/ 233 h 631"/>
                <a:gd name="T68" fmla="*/ 50 w 803"/>
                <a:gd name="T69" fmla="*/ 282 h 631"/>
                <a:gd name="T70" fmla="*/ 114 w 803"/>
                <a:gd name="T71" fmla="*/ 250 h 631"/>
                <a:gd name="T72" fmla="*/ 136 w 803"/>
                <a:gd name="T73" fmla="*/ 243 h 631"/>
                <a:gd name="T74" fmla="*/ 163 w 803"/>
                <a:gd name="T75" fmla="*/ 258 h 631"/>
                <a:gd name="T76" fmla="*/ 183 w 803"/>
                <a:gd name="T77" fmla="*/ 274 h 631"/>
                <a:gd name="T78" fmla="*/ 200 w 803"/>
                <a:gd name="T79" fmla="*/ 250 h 631"/>
                <a:gd name="T80" fmla="*/ 241 w 803"/>
                <a:gd name="T81" fmla="*/ 230 h 631"/>
                <a:gd name="T82" fmla="*/ 214 w 803"/>
                <a:gd name="T83" fmla="*/ 260 h 631"/>
                <a:gd name="T84" fmla="*/ 232 w 803"/>
                <a:gd name="T85" fmla="*/ 286 h 631"/>
                <a:gd name="T86" fmla="*/ 175 w 803"/>
                <a:gd name="T87" fmla="*/ 302 h 631"/>
                <a:gd name="T88" fmla="*/ 86 w 803"/>
                <a:gd name="T89" fmla="*/ 285 h 631"/>
                <a:gd name="T90" fmla="*/ 5 w 803"/>
                <a:gd name="T91" fmla="*/ 351 h 631"/>
                <a:gd name="T92" fmla="*/ 8 w 803"/>
                <a:gd name="T93" fmla="*/ 399 h 631"/>
                <a:gd name="T94" fmla="*/ 54 w 803"/>
                <a:gd name="T95" fmla="*/ 424 h 631"/>
                <a:gd name="T96" fmla="*/ 81 w 803"/>
                <a:gd name="T97" fmla="*/ 420 h 631"/>
                <a:gd name="T98" fmla="*/ 117 w 803"/>
                <a:gd name="T99" fmla="*/ 438 h 631"/>
                <a:gd name="T100" fmla="*/ 125 w 803"/>
                <a:gd name="T101" fmla="*/ 471 h 631"/>
                <a:gd name="T102" fmla="*/ 137 w 803"/>
                <a:gd name="T103" fmla="*/ 582 h 631"/>
                <a:gd name="T104" fmla="*/ 210 w 803"/>
                <a:gd name="T105" fmla="*/ 603 h 631"/>
                <a:gd name="T106" fmla="*/ 252 w 803"/>
                <a:gd name="T107" fmla="*/ 489 h 631"/>
                <a:gd name="T108" fmla="*/ 267 w 803"/>
                <a:gd name="T109" fmla="*/ 395 h 631"/>
                <a:gd name="T110" fmla="*/ 225 w 803"/>
                <a:gd name="T111" fmla="*/ 324 h 631"/>
                <a:gd name="T112" fmla="*/ 306 w 803"/>
                <a:gd name="T113" fmla="*/ 374 h 631"/>
                <a:gd name="T114" fmla="*/ 321 w 803"/>
                <a:gd name="T115" fmla="*/ 339 h 631"/>
                <a:gd name="T116" fmla="*/ 283 w 803"/>
                <a:gd name="T117" fmla="*/ 317 h 631"/>
                <a:gd name="T118" fmla="*/ 346 w 803"/>
                <a:gd name="T119" fmla="*/ 336 h 631"/>
                <a:gd name="T120" fmla="*/ 428 w 803"/>
                <a:gd name="T121" fmla="*/ 392 h 631"/>
                <a:gd name="T122" fmla="*/ 475 w 803"/>
                <a:gd name="T123" fmla="*/ 354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3" h="631">
                  <a:moveTo>
                    <a:pt x="500" y="374"/>
                  </a:moveTo>
                  <a:cubicBezTo>
                    <a:pt x="501" y="374"/>
                    <a:pt x="504" y="381"/>
                    <a:pt x="505" y="384"/>
                  </a:cubicBezTo>
                  <a:cubicBezTo>
                    <a:pt x="507" y="387"/>
                    <a:pt x="507" y="389"/>
                    <a:pt x="508" y="391"/>
                  </a:cubicBezTo>
                  <a:cubicBezTo>
                    <a:pt x="510" y="392"/>
                    <a:pt x="508" y="396"/>
                    <a:pt x="509" y="397"/>
                  </a:cubicBezTo>
                  <a:cubicBezTo>
                    <a:pt x="509" y="398"/>
                    <a:pt x="509" y="399"/>
                    <a:pt x="508" y="400"/>
                  </a:cubicBezTo>
                  <a:cubicBezTo>
                    <a:pt x="508" y="401"/>
                    <a:pt x="508" y="401"/>
                    <a:pt x="508" y="402"/>
                  </a:cubicBezTo>
                  <a:cubicBezTo>
                    <a:pt x="508" y="402"/>
                    <a:pt x="508" y="403"/>
                    <a:pt x="508" y="403"/>
                  </a:cubicBezTo>
                  <a:cubicBezTo>
                    <a:pt x="508" y="403"/>
                    <a:pt x="508" y="403"/>
                    <a:pt x="508" y="403"/>
                  </a:cubicBezTo>
                  <a:cubicBezTo>
                    <a:pt x="508" y="403"/>
                    <a:pt x="508" y="403"/>
                    <a:pt x="508" y="403"/>
                  </a:cubicBezTo>
                  <a:cubicBezTo>
                    <a:pt x="508" y="403"/>
                    <a:pt x="508" y="404"/>
                    <a:pt x="508" y="404"/>
                  </a:cubicBezTo>
                  <a:cubicBezTo>
                    <a:pt x="508" y="405"/>
                    <a:pt x="509" y="409"/>
                    <a:pt x="510" y="410"/>
                  </a:cubicBezTo>
                  <a:cubicBezTo>
                    <a:pt x="511" y="411"/>
                    <a:pt x="512" y="411"/>
                    <a:pt x="513" y="412"/>
                  </a:cubicBezTo>
                  <a:cubicBezTo>
                    <a:pt x="513" y="412"/>
                    <a:pt x="513" y="412"/>
                    <a:pt x="513" y="412"/>
                  </a:cubicBezTo>
                  <a:cubicBezTo>
                    <a:pt x="513" y="412"/>
                    <a:pt x="513" y="413"/>
                    <a:pt x="513" y="413"/>
                  </a:cubicBezTo>
                  <a:cubicBezTo>
                    <a:pt x="514" y="413"/>
                    <a:pt x="514" y="413"/>
                    <a:pt x="514" y="413"/>
                  </a:cubicBezTo>
                  <a:cubicBezTo>
                    <a:pt x="514" y="413"/>
                    <a:pt x="514" y="413"/>
                    <a:pt x="515" y="414"/>
                  </a:cubicBezTo>
                  <a:cubicBezTo>
                    <a:pt x="515" y="414"/>
                    <a:pt x="515" y="414"/>
                    <a:pt x="515" y="414"/>
                  </a:cubicBezTo>
                  <a:cubicBezTo>
                    <a:pt x="515" y="414"/>
                    <a:pt x="516" y="414"/>
                    <a:pt x="516" y="415"/>
                  </a:cubicBezTo>
                  <a:cubicBezTo>
                    <a:pt x="516" y="415"/>
                    <a:pt x="516" y="415"/>
                    <a:pt x="516" y="415"/>
                  </a:cubicBezTo>
                  <a:cubicBezTo>
                    <a:pt x="517" y="415"/>
                    <a:pt x="517" y="416"/>
                    <a:pt x="517" y="416"/>
                  </a:cubicBezTo>
                  <a:cubicBezTo>
                    <a:pt x="517" y="416"/>
                    <a:pt x="518" y="416"/>
                    <a:pt x="518" y="417"/>
                  </a:cubicBezTo>
                  <a:cubicBezTo>
                    <a:pt x="518" y="417"/>
                    <a:pt x="518" y="417"/>
                    <a:pt x="519" y="417"/>
                  </a:cubicBezTo>
                  <a:cubicBezTo>
                    <a:pt x="519" y="417"/>
                    <a:pt x="519" y="418"/>
                    <a:pt x="519" y="418"/>
                  </a:cubicBezTo>
                  <a:cubicBezTo>
                    <a:pt x="519" y="418"/>
                    <a:pt x="520" y="419"/>
                    <a:pt x="520" y="419"/>
                  </a:cubicBezTo>
                  <a:cubicBezTo>
                    <a:pt x="520" y="419"/>
                    <a:pt x="520" y="419"/>
                    <a:pt x="521" y="420"/>
                  </a:cubicBezTo>
                  <a:cubicBezTo>
                    <a:pt x="521" y="420"/>
                    <a:pt x="521" y="420"/>
                    <a:pt x="521" y="421"/>
                  </a:cubicBezTo>
                  <a:cubicBezTo>
                    <a:pt x="522" y="422"/>
                    <a:pt x="521" y="423"/>
                    <a:pt x="522" y="425"/>
                  </a:cubicBezTo>
                  <a:cubicBezTo>
                    <a:pt x="523" y="426"/>
                    <a:pt x="524" y="429"/>
                    <a:pt x="525" y="431"/>
                  </a:cubicBezTo>
                  <a:cubicBezTo>
                    <a:pt x="526" y="432"/>
                    <a:pt x="527" y="435"/>
                    <a:pt x="529" y="436"/>
                  </a:cubicBezTo>
                  <a:cubicBezTo>
                    <a:pt x="531" y="437"/>
                    <a:pt x="535" y="440"/>
                    <a:pt x="537" y="441"/>
                  </a:cubicBezTo>
                  <a:cubicBezTo>
                    <a:pt x="538" y="441"/>
                    <a:pt x="538" y="441"/>
                    <a:pt x="539" y="441"/>
                  </a:cubicBezTo>
                  <a:cubicBezTo>
                    <a:pt x="539" y="441"/>
                    <a:pt x="539" y="441"/>
                    <a:pt x="539" y="441"/>
                  </a:cubicBezTo>
                  <a:cubicBezTo>
                    <a:pt x="540" y="441"/>
                    <a:pt x="540" y="441"/>
                    <a:pt x="540" y="441"/>
                  </a:cubicBezTo>
                  <a:cubicBezTo>
                    <a:pt x="540" y="441"/>
                    <a:pt x="540" y="441"/>
                    <a:pt x="541" y="441"/>
                  </a:cubicBezTo>
                  <a:cubicBezTo>
                    <a:pt x="541" y="441"/>
                    <a:pt x="541" y="441"/>
                    <a:pt x="541" y="441"/>
                  </a:cubicBezTo>
                  <a:cubicBezTo>
                    <a:pt x="541" y="441"/>
                    <a:pt x="542" y="441"/>
                    <a:pt x="542" y="441"/>
                  </a:cubicBezTo>
                  <a:cubicBezTo>
                    <a:pt x="542" y="441"/>
                    <a:pt x="542" y="441"/>
                    <a:pt x="542" y="441"/>
                  </a:cubicBezTo>
                  <a:cubicBezTo>
                    <a:pt x="542" y="441"/>
                    <a:pt x="542" y="441"/>
                    <a:pt x="542" y="441"/>
                  </a:cubicBezTo>
                  <a:cubicBezTo>
                    <a:pt x="542" y="441"/>
                    <a:pt x="542" y="441"/>
                    <a:pt x="542" y="441"/>
                  </a:cubicBezTo>
                  <a:cubicBezTo>
                    <a:pt x="542" y="440"/>
                    <a:pt x="542" y="440"/>
                    <a:pt x="542" y="440"/>
                  </a:cubicBezTo>
                  <a:cubicBezTo>
                    <a:pt x="542" y="440"/>
                    <a:pt x="542" y="440"/>
                    <a:pt x="542" y="440"/>
                  </a:cubicBezTo>
                  <a:cubicBezTo>
                    <a:pt x="542" y="439"/>
                    <a:pt x="541" y="439"/>
                    <a:pt x="541" y="439"/>
                  </a:cubicBezTo>
                  <a:cubicBezTo>
                    <a:pt x="541" y="439"/>
                    <a:pt x="541" y="439"/>
                    <a:pt x="541" y="438"/>
                  </a:cubicBezTo>
                  <a:cubicBezTo>
                    <a:pt x="541" y="438"/>
                    <a:pt x="541" y="438"/>
                    <a:pt x="541" y="438"/>
                  </a:cubicBezTo>
                  <a:cubicBezTo>
                    <a:pt x="541" y="438"/>
                    <a:pt x="541" y="438"/>
                    <a:pt x="541" y="438"/>
                  </a:cubicBezTo>
                  <a:cubicBezTo>
                    <a:pt x="541" y="438"/>
                    <a:pt x="541" y="438"/>
                    <a:pt x="540" y="437"/>
                  </a:cubicBezTo>
                  <a:cubicBezTo>
                    <a:pt x="540" y="437"/>
                    <a:pt x="540" y="437"/>
                    <a:pt x="540" y="437"/>
                  </a:cubicBezTo>
                  <a:cubicBezTo>
                    <a:pt x="540" y="436"/>
                    <a:pt x="540" y="436"/>
                    <a:pt x="540" y="436"/>
                  </a:cubicBezTo>
                  <a:cubicBezTo>
                    <a:pt x="540" y="436"/>
                    <a:pt x="540" y="436"/>
                    <a:pt x="539" y="435"/>
                  </a:cubicBezTo>
                  <a:cubicBezTo>
                    <a:pt x="539" y="435"/>
                    <a:pt x="539" y="435"/>
                    <a:pt x="539" y="435"/>
                  </a:cubicBezTo>
                  <a:cubicBezTo>
                    <a:pt x="539" y="435"/>
                    <a:pt x="539" y="435"/>
                    <a:pt x="539" y="435"/>
                  </a:cubicBezTo>
                  <a:cubicBezTo>
                    <a:pt x="537" y="433"/>
                    <a:pt x="536" y="427"/>
                    <a:pt x="536" y="426"/>
                  </a:cubicBezTo>
                  <a:cubicBezTo>
                    <a:pt x="536" y="425"/>
                    <a:pt x="532" y="422"/>
                    <a:pt x="529" y="420"/>
                  </a:cubicBezTo>
                  <a:cubicBezTo>
                    <a:pt x="528" y="420"/>
                    <a:pt x="528" y="419"/>
                    <a:pt x="527" y="419"/>
                  </a:cubicBezTo>
                  <a:cubicBezTo>
                    <a:pt x="527" y="419"/>
                    <a:pt x="527" y="419"/>
                    <a:pt x="527" y="419"/>
                  </a:cubicBezTo>
                  <a:cubicBezTo>
                    <a:pt x="527" y="419"/>
                    <a:pt x="527" y="419"/>
                    <a:pt x="527" y="419"/>
                  </a:cubicBezTo>
                  <a:cubicBezTo>
                    <a:pt x="526" y="418"/>
                    <a:pt x="526" y="418"/>
                    <a:pt x="526" y="418"/>
                  </a:cubicBezTo>
                  <a:cubicBezTo>
                    <a:pt x="526" y="418"/>
                    <a:pt x="526" y="418"/>
                    <a:pt x="525" y="418"/>
                  </a:cubicBezTo>
                  <a:cubicBezTo>
                    <a:pt x="525" y="418"/>
                    <a:pt x="525" y="418"/>
                    <a:pt x="525" y="418"/>
                  </a:cubicBezTo>
                  <a:cubicBezTo>
                    <a:pt x="524" y="417"/>
                    <a:pt x="524" y="417"/>
                    <a:pt x="523" y="417"/>
                  </a:cubicBezTo>
                  <a:cubicBezTo>
                    <a:pt x="521" y="416"/>
                    <a:pt x="518" y="409"/>
                    <a:pt x="517" y="407"/>
                  </a:cubicBezTo>
                  <a:cubicBezTo>
                    <a:pt x="516" y="406"/>
                    <a:pt x="515" y="406"/>
                    <a:pt x="515" y="407"/>
                  </a:cubicBezTo>
                  <a:cubicBezTo>
                    <a:pt x="514" y="407"/>
                    <a:pt x="513" y="403"/>
                    <a:pt x="513" y="402"/>
                  </a:cubicBezTo>
                  <a:cubicBezTo>
                    <a:pt x="514" y="401"/>
                    <a:pt x="514" y="400"/>
                    <a:pt x="515" y="398"/>
                  </a:cubicBezTo>
                  <a:cubicBezTo>
                    <a:pt x="515" y="396"/>
                    <a:pt x="516" y="389"/>
                    <a:pt x="516" y="388"/>
                  </a:cubicBezTo>
                  <a:cubicBezTo>
                    <a:pt x="517" y="387"/>
                    <a:pt x="518" y="389"/>
                    <a:pt x="519" y="390"/>
                  </a:cubicBezTo>
                  <a:cubicBezTo>
                    <a:pt x="520" y="391"/>
                    <a:pt x="520" y="390"/>
                    <a:pt x="521" y="390"/>
                  </a:cubicBezTo>
                  <a:cubicBezTo>
                    <a:pt x="522" y="390"/>
                    <a:pt x="523" y="392"/>
                    <a:pt x="524" y="394"/>
                  </a:cubicBezTo>
                  <a:cubicBezTo>
                    <a:pt x="525" y="395"/>
                    <a:pt x="525" y="394"/>
                    <a:pt x="526" y="394"/>
                  </a:cubicBezTo>
                  <a:cubicBezTo>
                    <a:pt x="526" y="394"/>
                    <a:pt x="527" y="394"/>
                    <a:pt x="527" y="394"/>
                  </a:cubicBezTo>
                  <a:cubicBezTo>
                    <a:pt x="527" y="394"/>
                    <a:pt x="527" y="394"/>
                    <a:pt x="527" y="394"/>
                  </a:cubicBezTo>
                  <a:cubicBezTo>
                    <a:pt x="527" y="395"/>
                    <a:pt x="527" y="395"/>
                    <a:pt x="527" y="395"/>
                  </a:cubicBezTo>
                  <a:cubicBezTo>
                    <a:pt x="527" y="395"/>
                    <a:pt x="528" y="395"/>
                    <a:pt x="528" y="396"/>
                  </a:cubicBezTo>
                  <a:cubicBezTo>
                    <a:pt x="528" y="396"/>
                    <a:pt x="528" y="396"/>
                    <a:pt x="528" y="396"/>
                  </a:cubicBezTo>
                  <a:cubicBezTo>
                    <a:pt x="528" y="396"/>
                    <a:pt x="528" y="397"/>
                    <a:pt x="529" y="397"/>
                  </a:cubicBezTo>
                  <a:cubicBezTo>
                    <a:pt x="529" y="397"/>
                    <a:pt x="529" y="397"/>
                    <a:pt x="529" y="397"/>
                  </a:cubicBezTo>
                  <a:cubicBezTo>
                    <a:pt x="529" y="398"/>
                    <a:pt x="529" y="398"/>
                    <a:pt x="530" y="398"/>
                  </a:cubicBezTo>
                  <a:cubicBezTo>
                    <a:pt x="530" y="399"/>
                    <a:pt x="530" y="399"/>
                    <a:pt x="530" y="399"/>
                  </a:cubicBezTo>
                  <a:cubicBezTo>
                    <a:pt x="531" y="401"/>
                    <a:pt x="533" y="398"/>
                    <a:pt x="535" y="400"/>
                  </a:cubicBezTo>
                  <a:cubicBezTo>
                    <a:pt x="535" y="400"/>
                    <a:pt x="535" y="400"/>
                    <a:pt x="536" y="401"/>
                  </a:cubicBezTo>
                  <a:cubicBezTo>
                    <a:pt x="536" y="401"/>
                    <a:pt x="536" y="401"/>
                    <a:pt x="536" y="401"/>
                  </a:cubicBezTo>
                  <a:cubicBezTo>
                    <a:pt x="536" y="401"/>
                    <a:pt x="536" y="401"/>
                    <a:pt x="536" y="402"/>
                  </a:cubicBezTo>
                  <a:cubicBezTo>
                    <a:pt x="536" y="402"/>
                    <a:pt x="537" y="402"/>
                    <a:pt x="537" y="402"/>
                  </a:cubicBezTo>
                  <a:cubicBezTo>
                    <a:pt x="537" y="402"/>
                    <a:pt x="538" y="402"/>
                    <a:pt x="538" y="403"/>
                  </a:cubicBezTo>
                  <a:cubicBezTo>
                    <a:pt x="538" y="403"/>
                    <a:pt x="539" y="403"/>
                    <a:pt x="539" y="404"/>
                  </a:cubicBezTo>
                  <a:cubicBezTo>
                    <a:pt x="540" y="404"/>
                    <a:pt x="538" y="409"/>
                    <a:pt x="539" y="410"/>
                  </a:cubicBezTo>
                  <a:cubicBezTo>
                    <a:pt x="540" y="411"/>
                    <a:pt x="542" y="408"/>
                    <a:pt x="542" y="407"/>
                  </a:cubicBezTo>
                  <a:cubicBezTo>
                    <a:pt x="542" y="406"/>
                    <a:pt x="545" y="406"/>
                    <a:pt x="545" y="406"/>
                  </a:cubicBezTo>
                  <a:cubicBezTo>
                    <a:pt x="546" y="405"/>
                    <a:pt x="546" y="403"/>
                    <a:pt x="546" y="402"/>
                  </a:cubicBezTo>
                  <a:cubicBezTo>
                    <a:pt x="547" y="400"/>
                    <a:pt x="548" y="401"/>
                    <a:pt x="550" y="401"/>
                  </a:cubicBezTo>
                  <a:cubicBezTo>
                    <a:pt x="551" y="401"/>
                    <a:pt x="554" y="398"/>
                    <a:pt x="555" y="397"/>
                  </a:cubicBezTo>
                  <a:cubicBezTo>
                    <a:pt x="556" y="395"/>
                    <a:pt x="556" y="389"/>
                    <a:pt x="555" y="388"/>
                  </a:cubicBezTo>
                  <a:cubicBezTo>
                    <a:pt x="555" y="386"/>
                    <a:pt x="553" y="381"/>
                    <a:pt x="552" y="380"/>
                  </a:cubicBezTo>
                  <a:cubicBezTo>
                    <a:pt x="551" y="378"/>
                    <a:pt x="547" y="375"/>
                    <a:pt x="545" y="374"/>
                  </a:cubicBezTo>
                  <a:cubicBezTo>
                    <a:pt x="544" y="374"/>
                    <a:pt x="543" y="372"/>
                    <a:pt x="541" y="369"/>
                  </a:cubicBezTo>
                  <a:cubicBezTo>
                    <a:pt x="539" y="367"/>
                    <a:pt x="539" y="367"/>
                    <a:pt x="537" y="365"/>
                  </a:cubicBezTo>
                  <a:cubicBezTo>
                    <a:pt x="535" y="364"/>
                    <a:pt x="536" y="364"/>
                    <a:pt x="536" y="362"/>
                  </a:cubicBezTo>
                  <a:cubicBezTo>
                    <a:pt x="536" y="361"/>
                    <a:pt x="536" y="360"/>
                    <a:pt x="536" y="359"/>
                  </a:cubicBezTo>
                  <a:cubicBezTo>
                    <a:pt x="537" y="359"/>
                    <a:pt x="537" y="358"/>
                    <a:pt x="538" y="357"/>
                  </a:cubicBezTo>
                  <a:cubicBezTo>
                    <a:pt x="538" y="356"/>
                    <a:pt x="538" y="356"/>
                    <a:pt x="539" y="356"/>
                  </a:cubicBezTo>
                  <a:cubicBezTo>
                    <a:pt x="539" y="356"/>
                    <a:pt x="539" y="356"/>
                    <a:pt x="539" y="356"/>
                  </a:cubicBezTo>
                  <a:cubicBezTo>
                    <a:pt x="539" y="356"/>
                    <a:pt x="539" y="356"/>
                    <a:pt x="539" y="355"/>
                  </a:cubicBezTo>
                  <a:cubicBezTo>
                    <a:pt x="539" y="355"/>
                    <a:pt x="540" y="355"/>
                    <a:pt x="540" y="355"/>
                  </a:cubicBezTo>
                  <a:cubicBezTo>
                    <a:pt x="540" y="355"/>
                    <a:pt x="540" y="355"/>
                    <a:pt x="540" y="355"/>
                  </a:cubicBezTo>
                  <a:cubicBezTo>
                    <a:pt x="540" y="355"/>
                    <a:pt x="540" y="355"/>
                    <a:pt x="541" y="355"/>
                  </a:cubicBezTo>
                  <a:cubicBezTo>
                    <a:pt x="541" y="355"/>
                    <a:pt x="541" y="355"/>
                    <a:pt x="541" y="354"/>
                  </a:cubicBezTo>
                  <a:cubicBezTo>
                    <a:pt x="541" y="354"/>
                    <a:pt x="541" y="354"/>
                    <a:pt x="542" y="354"/>
                  </a:cubicBezTo>
                  <a:cubicBezTo>
                    <a:pt x="542" y="354"/>
                    <a:pt x="543" y="354"/>
                    <a:pt x="544" y="353"/>
                  </a:cubicBezTo>
                  <a:cubicBezTo>
                    <a:pt x="544" y="353"/>
                    <a:pt x="544" y="353"/>
                    <a:pt x="544" y="353"/>
                  </a:cubicBezTo>
                  <a:cubicBezTo>
                    <a:pt x="544" y="353"/>
                    <a:pt x="544" y="353"/>
                    <a:pt x="544" y="353"/>
                  </a:cubicBezTo>
                  <a:cubicBezTo>
                    <a:pt x="544" y="353"/>
                    <a:pt x="545" y="353"/>
                    <a:pt x="545" y="353"/>
                  </a:cubicBezTo>
                  <a:cubicBezTo>
                    <a:pt x="546" y="352"/>
                    <a:pt x="546" y="354"/>
                    <a:pt x="547" y="354"/>
                  </a:cubicBezTo>
                  <a:cubicBezTo>
                    <a:pt x="548" y="354"/>
                    <a:pt x="549" y="353"/>
                    <a:pt x="550" y="353"/>
                  </a:cubicBezTo>
                  <a:cubicBezTo>
                    <a:pt x="551" y="353"/>
                    <a:pt x="551" y="353"/>
                    <a:pt x="551" y="355"/>
                  </a:cubicBezTo>
                  <a:cubicBezTo>
                    <a:pt x="551" y="357"/>
                    <a:pt x="554" y="357"/>
                    <a:pt x="554" y="356"/>
                  </a:cubicBezTo>
                  <a:cubicBezTo>
                    <a:pt x="554" y="355"/>
                    <a:pt x="554" y="355"/>
                    <a:pt x="555" y="354"/>
                  </a:cubicBezTo>
                  <a:cubicBezTo>
                    <a:pt x="556" y="353"/>
                    <a:pt x="558" y="353"/>
                    <a:pt x="560" y="353"/>
                  </a:cubicBezTo>
                  <a:cubicBezTo>
                    <a:pt x="562" y="353"/>
                    <a:pt x="566" y="351"/>
                    <a:pt x="566" y="351"/>
                  </a:cubicBezTo>
                  <a:cubicBezTo>
                    <a:pt x="567" y="350"/>
                    <a:pt x="566" y="349"/>
                    <a:pt x="566" y="348"/>
                  </a:cubicBezTo>
                  <a:cubicBezTo>
                    <a:pt x="566" y="348"/>
                    <a:pt x="568" y="349"/>
                    <a:pt x="569" y="349"/>
                  </a:cubicBezTo>
                  <a:cubicBezTo>
                    <a:pt x="571" y="349"/>
                    <a:pt x="571" y="347"/>
                    <a:pt x="572" y="347"/>
                  </a:cubicBezTo>
                  <a:cubicBezTo>
                    <a:pt x="572" y="346"/>
                    <a:pt x="574" y="347"/>
                    <a:pt x="575" y="347"/>
                  </a:cubicBezTo>
                  <a:cubicBezTo>
                    <a:pt x="577" y="347"/>
                    <a:pt x="578" y="346"/>
                    <a:pt x="578" y="345"/>
                  </a:cubicBezTo>
                  <a:cubicBezTo>
                    <a:pt x="578" y="345"/>
                    <a:pt x="579" y="344"/>
                    <a:pt x="580" y="344"/>
                  </a:cubicBezTo>
                  <a:cubicBezTo>
                    <a:pt x="581" y="344"/>
                    <a:pt x="583" y="342"/>
                    <a:pt x="584" y="341"/>
                  </a:cubicBezTo>
                  <a:cubicBezTo>
                    <a:pt x="584" y="340"/>
                    <a:pt x="584" y="339"/>
                    <a:pt x="585" y="339"/>
                  </a:cubicBezTo>
                  <a:cubicBezTo>
                    <a:pt x="587" y="338"/>
                    <a:pt x="586" y="337"/>
                    <a:pt x="586" y="336"/>
                  </a:cubicBezTo>
                  <a:cubicBezTo>
                    <a:pt x="586" y="336"/>
                    <a:pt x="588" y="335"/>
                    <a:pt x="589" y="334"/>
                  </a:cubicBezTo>
                  <a:cubicBezTo>
                    <a:pt x="590" y="333"/>
                    <a:pt x="589" y="332"/>
                    <a:pt x="589" y="332"/>
                  </a:cubicBezTo>
                  <a:cubicBezTo>
                    <a:pt x="590" y="331"/>
                    <a:pt x="590" y="327"/>
                    <a:pt x="590" y="326"/>
                  </a:cubicBezTo>
                  <a:cubicBezTo>
                    <a:pt x="590" y="325"/>
                    <a:pt x="592" y="324"/>
                    <a:pt x="594" y="323"/>
                  </a:cubicBezTo>
                  <a:cubicBezTo>
                    <a:pt x="595" y="323"/>
                    <a:pt x="595" y="323"/>
                    <a:pt x="595" y="321"/>
                  </a:cubicBezTo>
                  <a:cubicBezTo>
                    <a:pt x="595" y="320"/>
                    <a:pt x="596" y="319"/>
                    <a:pt x="596" y="318"/>
                  </a:cubicBezTo>
                  <a:cubicBezTo>
                    <a:pt x="597" y="318"/>
                    <a:pt x="596" y="316"/>
                    <a:pt x="595" y="315"/>
                  </a:cubicBezTo>
                  <a:cubicBezTo>
                    <a:pt x="595" y="315"/>
                    <a:pt x="592" y="315"/>
                    <a:pt x="591" y="314"/>
                  </a:cubicBezTo>
                  <a:cubicBezTo>
                    <a:pt x="590" y="313"/>
                    <a:pt x="594" y="310"/>
                    <a:pt x="594" y="310"/>
                  </a:cubicBezTo>
                  <a:cubicBezTo>
                    <a:pt x="594" y="309"/>
                    <a:pt x="592" y="308"/>
                    <a:pt x="592" y="307"/>
                  </a:cubicBezTo>
                  <a:cubicBezTo>
                    <a:pt x="591" y="307"/>
                    <a:pt x="592" y="307"/>
                    <a:pt x="592" y="307"/>
                  </a:cubicBezTo>
                  <a:cubicBezTo>
                    <a:pt x="593" y="306"/>
                    <a:pt x="591" y="303"/>
                    <a:pt x="589" y="303"/>
                  </a:cubicBezTo>
                  <a:cubicBezTo>
                    <a:pt x="588" y="302"/>
                    <a:pt x="586" y="300"/>
                    <a:pt x="585" y="299"/>
                  </a:cubicBezTo>
                  <a:cubicBezTo>
                    <a:pt x="584" y="297"/>
                    <a:pt x="582" y="294"/>
                    <a:pt x="580" y="293"/>
                  </a:cubicBezTo>
                  <a:cubicBezTo>
                    <a:pt x="579" y="292"/>
                    <a:pt x="579" y="291"/>
                    <a:pt x="580" y="290"/>
                  </a:cubicBezTo>
                  <a:cubicBezTo>
                    <a:pt x="580" y="289"/>
                    <a:pt x="582" y="287"/>
                    <a:pt x="582" y="286"/>
                  </a:cubicBezTo>
                  <a:cubicBezTo>
                    <a:pt x="582" y="285"/>
                    <a:pt x="583" y="284"/>
                    <a:pt x="585" y="284"/>
                  </a:cubicBezTo>
                  <a:cubicBezTo>
                    <a:pt x="586" y="284"/>
                    <a:pt x="589" y="283"/>
                    <a:pt x="591" y="283"/>
                  </a:cubicBezTo>
                  <a:cubicBezTo>
                    <a:pt x="593" y="282"/>
                    <a:pt x="592" y="281"/>
                    <a:pt x="590" y="281"/>
                  </a:cubicBezTo>
                  <a:cubicBezTo>
                    <a:pt x="588" y="281"/>
                    <a:pt x="585" y="280"/>
                    <a:pt x="584" y="279"/>
                  </a:cubicBezTo>
                  <a:cubicBezTo>
                    <a:pt x="582" y="279"/>
                    <a:pt x="579" y="281"/>
                    <a:pt x="578" y="282"/>
                  </a:cubicBezTo>
                  <a:cubicBezTo>
                    <a:pt x="577" y="282"/>
                    <a:pt x="575" y="281"/>
                    <a:pt x="574" y="279"/>
                  </a:cubicBezTo>
                  <a:cubicBezTo>
                    <a:pt x="573" y="277"/>
                    <a:pt x="570" y="276"/>
                    <a:pt x="569" y="274"/>
                  </a:cubicBezTo>
                  <a:cubicBezTo>
                    <a:pt x="568" y="273"/>
                    <a:pt x="567" y="273"/>
                    <a:pt x="569" y="272"/>
                  </a:cubicBezTo>
                  <a:cubicBezTo>
                    <a:pt x="571" y="272"/>
                    <a:pt x="573" y="272"/>
                    <a:pt x="574" y="272"/>
                  </a:cubicBezTo>
                  <a:cubicBezTo>
                    <a:pt x="576" y="271"/>
                    <a:pt x="574" y="270"/>
                    <a:pt x="575" y="268"/>
                  </a:cubicBezTo>
                  <a:cubicBezTo>
                    <a:pt x="576" y="267"/>
                    <a:pt x="581" y="264"/>
                    <a:pt x="581" y="264"/>
                  </a:cubicBezTo>
                  <a:cubicBezTo>
                    <a:pt x="582" y="263"/>
                    <a:pt x="583" y="263"/>
                    <a:pt x="583" y="263"/>
                  </a:cubicBezTo>
                  <a:cubicBezTo>
                    <a:pt x="584" y="263"/>
                    <a:pt x="585" y="264"/>
                    <a:pt x="585" y="265"/>
                  </a:cubicBezTo>
                  <a:cubicBezTo>
                    <a:pt x="586" y="266"/>
                    <a:pt x="584" y="268"/>
                    <a:pt x="584" y="268"/>
                  </a:cubicBezTo>
                  <a:cubicBezTo>
                    <a:pt x="583" y="269"/>
                    <a:pt x="584" y="269"/>
                    <a:pt x="584" y="270"/>
                  </a:cubicBezTo>
                  <a:cubicBezTo>
                    <a:pt x="585" y="272"/>
                    <a:pt x="584" y="272"/>
                    <a:pt x="585" y="273"/>
                  </a:cubicBezTo>
                  <a:cubicBezTo>
                    <a:pt x="586" y="273"/>
                    <a:pt x="590" y="270"/>
                    <a:pt x="592" y="269"/>
                  </a:cubicBezTo>
                  <a:cubicBezTo>
                    <a:pt x="592" y="269"/>
                    <a:pt x="593" y="269"/>
                    <a:pt x="593" y="269"/>
                  </a:cubicBezTo>
                  <a:cubicBezTo>
                    <a:pt x="593" y="269"/>
                    <a:pt x="593" y="269"/>
                    <a:pt x="593" y="269"/>
                  </a:cubicBezTo>
                  <a:cubicBezTo>
                    <a:pt x="594" y="269"/>
                    <a:pt x="594" y="269"/>
                    <a:pt x="594" y="269"/>
                  </a:cubicBezTo>
                  <a:cubicBezTo>
                    <a:pt x="594" y="269"/>
                    <a:pt x="594" y="269"/>
                    <a:pt x="594" y="269"/>
                  </a:cubicBezTo>
                  <a:cubicBezTo>
                    <a:pt x="595" y="269"/>
                    <a:pt x="595" y="269"/>
                    <a:pt x="595" y="269"/>
                  </a:cubicBezTo>
                  <a:cubicBezTo>
                    <a:pt x="595" y="269"/>
                    <a:pt x="595" y="269"/>
                    <a:pt x="595" y="269"/>
                  </a:cubicBezTo>
                  <a:cubicBezTo>
                    <a:pt x="595" y="269"/>
                    <a:pt x="595" y="269"/>
                    <a:pt x="595" y="269"/>
                  </a:cubicBezTo>
                  <a:cubicBezTo>
                    <a:pt x="595" y="269"/>
                    <a:pt x="595" y="269"/>
                    <a:pt x="595" y="269"/>
                  </a:cubicBezTo>
                  <a:cubicBezTo>
                    <a:pt x="595" y="269"/>
                    <a:pt x="596" y="269"/>
                    <a:pt x="596" y="269"/>
                  </a:cubicBezTo>
                  <a:cubicBezTo>
                    <a:pt x="596" y="269"/>
                    <a:pt x="596" y="269"/>
                    <a:pt x="596" y="269"/>
                  </a:cubicBezTo>
                  <a:cubicBezTo>
                    <a:pt x="597" y="270"/>
                    <a:pt x="598" y="270"/>
                    <a:pt x="599" y="270"/>
                  </a:cubicBezTo>
                  <a:cubicBezTo>
                    <a:pt x="600" y="270"/>
                    <a:pt x="599" y="272"/>
                    <a:pt x="599" y="273"/>
                  </a:cubicBezTo>
                  <a:cubicBezTo>
                    <a:pt x="600" y="274"/>
                    <a:pt x="598" y="276"/>
                    <a:pt x="598" y="277"/>
                  </a:cubicBezTo>
                  <a:cubicBezTo>
                    <a:pt x="598" y="277"/>
                    <a:pt x="598" y="277"/>
                    <a:pt x="598" y="277"/>
                  </a:cubicBezTo>
                  <a:cubicBezTo>
                    <a:pt x="599" y="277"/>
                    <a:pt x="599" y="277"/>
                    <a:pt x="599" y="277"/>
                  </a:cubicBezTo>
                  <a:cubicBezTo>
                    <a:pt x="599" y="277"/>
                    <a:pt x="599" y="277"/>
                    <a:pt x="599" y="277"/>
                  </a:cubicBezTo>
                  <a:cubicBezTo>
                    <a:pt x="599" y="277"/>
                    <a:pt x="599" y="278"/>
                    <a:pt x="600" y="278"/>
                  </a:cubicBezTo>
                  <a:cubicBezTo>
                    <a:pt x="600" y="278"/>
                    <a:pt x="600" y="278"/>
                    <a:pt x="600" y="278"/>
                  </a:cubicBezTo>
                  <a:cubicBezTo>
                    <a:pt x="601" y="278"/>
                    <a:pt x="601" y="278"/>
                    <a:pt x="601" y="278"/>
                  </a:cubicBezTo>
                  <a:cubicBezTo>
                    <a:pt x="601" y="278"/>
                    <a:pt x="602" y="278"/>
                    <a:pt x="602" y="278"/>
                  </a:cubicBezTo>
                  <a:cubicBezTo>
                    <a:pt x="602" y="278"/>
                    <a:pt x="602" y="278"/>
                    <a:pt x="602" y="278"/>
                  </a:cubicBezTo>
                  <a:cubicBezTo>
                    <a:pt x="603" y="278"/>
                    <a:pt x="604" y="279"/>
                    <a:pt x="605" y="279"/>
                  </a:cubicBezTo>
                  <a:cubicBezTo>
                    <a:pt x="605" y="279"/>
                    <a:pt x="605" y="279"/>
                    <a:pt x="606" y="279"/>
                  </a:cubicBezTo>
                  <a:cubicBezTo>
                    <a:pt x="606" y="279"/>
                    <a:pt x="606" y="279"/>
                    <a:pt x="606" y="279"/>
                  </a:cubicBezTo>
                  <a:cubicBezTo>
                    <a:pt x="606" y="279"/>
                    <a:pt x="606" y="279"/>
                    <a:pt x="606" y="279"/>
                  </a:cubicBezTo>
                  <a:cubicBezTo>
                    <a:pt x="607" y="279"/>
                    <a:pt x="608" y="282"/>
                    <a:pt x="608" y="282"/>
                  </a:cubicBezTo>
                  <a:cubicBezTo>
                    <a:pt x="608" y="283"/>
                    <a:pt x="607" y="282"/>
                    <a:pt x="606" y="282"/>
                  </a:cubicBezTo>
                  <a:cubicBezTo>
                    <a:pt x="605" y="283"/>
                    <a:pt x="608" y="286"/>
                    <a:pt x="608" y="287"/>
                  </a:cubicBezTo>
                  <a:cubicBezTo>
                    <a:pt x="609" y="288"/>
                    <a:pt x="608" y="290"/>
                    <a:pt x="608" y="291"/>
                  </a:cubicBezTo>
                  <a:cubicBezTo>
                    <a:pt x="608" y="293"/>
                    <a:pt x="609" y="295"/>
                    <a:pt x="610" y="295"/>
                  </a:cubicBezTo>
                  <a:cubicBezTo>
                    <a:pt x="611" y="295"/>
                    <a:pt x="613" y="293"/>
                    <a:pt x="614" y="293"/>
                  </a:cubicBezTo>
                  <a:cubicBezTo>
                    <a:pt x="614" y="292"/>
                    <a:pt x="616" y="293"/>
                    <a:pt x="617" y="293"/>
                  </a:cubicBezTo>
                  <a:cubicBezTo>
                    <a:pt x="618" y="293"/>
                    <a:pt x="619" y="291"/>
                    <a:pt x="620" y="290"/>
                  </a:cubicBezTo>
                  <a:cubicBezTo>
                    <a:pt x="620" y="288"/>
                    <a:pt x="619" y="286"/>
                    <a:pt x="618" y="285"/>
                  </a:cubicBezTo>
                  <a:cubicBezTo>
                    <a:pt x="618" y="283"/>
                    <a:pt x="617" y="280"/>
                    <a:pt x="616" y="278"/>
                  </a:cubicBezTo>
                  <a:cubicBezTo>
                    <a:pt x="616" y="278"/>
                    <a:pt x="616" y="278"/>
                    <a:pt x="616" y="278"/>
                  </a:cubicBezTo>
                  <a:cubicBezTo>
                    <a:pt x="616" y="278"/>
                    <a:pt x="616" y="278"/>
                    <a:pt x="616" y="278"/>
                  </a:cubicBezTo>
                  <a:cubicBezTo>
                    <a:pt x="615" y="276"/>
                    <a:pt x="613" y="275"/>
                    <a:pt x="612" y="273"/>
                  </a:cubicBezTo>
                  <a:cubicBezTo>
                    <a:pt x="612" y="273"/>
                    <a:pt x="612" y="273"/>
                    <a:pt x="611" y="273"/>
                  </a:cubicBezTo>
                  <a:cubicBezTo>
                    <a:pt x="611" y="273"/>
                    <a:pt x="611" y="273"/>
                    <a:pt x="610" y="272"/>
                  </a:cubicBezTo>
                  <a:cubicBezTo>
                    <a:pt x="607" y="271"/>
                    <a:pt x="608" y="270"/>
                    <a:pt x="608" y="269"/>
                  </a:cubicBezTo>
                  <a:cubicBezTo>
                    <a:pt x="609" y="268"/>
                    <a:pt x="611" y="268"/>
                    <a:pt x="612" y="267"/>
                  </a:cubicBezTo>
                  <a:cubicBezTo>
                    <a:pt x="613" y="266"/>
                    <a:pt x="615" y="262"/>
                    <a:pt x="615" y="261"/>
                  </a:cubicBezTo>
                  <a:cubicBezTo>
                    <a:pt x="616" y="260"/>
                    <a:pt x="617" y="256"/>
                    <a:pt x="617" y="256"/>
                  </a:cubicBezTo>
                  <a:cubicBezTo>
                    <a:pt x="617" y="256"/>
                    <a:pt x="617" y="255"/>
                    <a:pt x="617" y="255"/>
                  </a:cubicBezTo>
                  <a:cubicBezTo>
                    <a:pt x="618" y="255"/>
                    <a:pt x="619" y="255"/>
                    <a:pt x="620" y="254"/>
                  </a:cubicBezTo>
                  <a:cubicBezTo>
                    <a:pt x="620" y="254"/>
                    <a:pt x="620" y="254"/>
                    <a:pt x="620" y="254"/>
                  </a:cubicBezTo>
                  <a:cubicBezTo>
                    <a:pt x="620" y="254"/>
                    <a:pt x="620" y="254"/>
                    <a:pt x="620" y="254"/>
                  </a:cubicBezTo>
                  <a:cubicBezTo>
                    <a:pt x="621" y="254"/>
                    <a:pt x="621" y="252"/>
                    <a:pt x="622" y="251"/>
                  </a:cubicBezTo>
                  <a:cubicBezTo>
                    <a:pt x="622" y="251"/>
                    <a:pt x="624" y="253"/>
                    <a:pt x="625" y="254"/>
                  </a:cubicBezTo>
                  <a:cubicBezTo>
                    <a:pt x="627" y="255"/>
                    <a:pt x="631" y="253"/>
                    <a:pt x="632" y="253"/>
                  </a:cubicBezTo>
                  <a:cubicBezTo>
                    <a:pt x="633" y="252"/>
                    <a:pt x="635" y="249"/>
                    <a:pt x="636" y="248"/>
                  </a:cubicBezTo>
                  <a:cubicBezTo>
                    <a:pt x="636" y="247"/>
                    <a:pt x="638" y="245"/>
                    <a:pt x="638" y="244"/>
                  </a:cubicBezTo>
                  <a:cubicBezTo>
                    <a:pt x="639" y="243"/>
                    <a:pt x="640" y="242"/>
                    <a:pt x="642" y="241"/>
                  </a:cubicBezTo>
                  <a:cubicBezTo>
                    <a:pt x="643" y="240"/>
                    <a:pt x="644" y="236"/>
                    <a:pt x="644" y="235"/>
                  </a:cubicBezTo>
                  <a:cubicBezTo>
                    <a:pt x="644" y="234"/>
                    <a:pt x="646" y="231"/>
                    <a:pt x="647" y="229"/>
                  </a:cubicBezTo>
                  <a:cubicBezTo>
                    <a:pt x="647" y="227"/>
                    <a:pt x="648" y="227"/>
                    <a:pt x="649" y="226"/>
                  </a:cubicBezTo>
                  <a:cubicBezTo>
                    <a:pt x="650" y="225"/>
                    <a:pt x="648" y="219"/>
                    <a:pt x="648" y="216"/>
                  </a:cubicBezTo>
                  <a:cubicBezTo>
                    <a:pt x="648" y="213"/>
                    <a:pt x="647" y="212"/>
                    <a:pt x="647" y="210"/>
                  </a:cubicBezTo>
                  <a:cubicBezTo>
                    <a:pt x="647" y="208"/>
                    <a:pt x="649" y="205"/>
                    <a:pt x="649" y="204"/>
                  </a:cubicBezTo>
                  <a:cubicBezTo>
                    <a:pt x="649" y="203"/>
                    <a:pt x="647" y="202"/>
                    <a:pt x="647" y="202"/>
                  </a:cubicBezTo>
                  <a:cubicBezTo>
                    <a:pt x="646" y="203"/>
                    <a:pt x="645" y="199"/>
                    <a:pt x="644" y="198"/>
                  </a:cubicBezTo>
                  <a:cubicBezTo>
                    <a:pt x="643" y="198"/>
                    <a:pt x="644" y="198"/>
                    <a:pt x="645" y="197"/>
                  </a:cubicBezTo>
                  <a:cubicBezTo>
                    <a:pt x="645" y="197"/>
                    <a:pt x="642" y="195"/>
                    <a:pt x="640" y="195"/>
                  </a:cubicBezTo>
                  <a:cubicBezTo>
                    <a:pt x="639" y="194"/>
                    <a:pt x="639" y="192"/>
                    <a:pt x="638" y="192"/>
                  </a:cubicBezTo>
                  <a:cubicBezTo>
                    <a:pt x="636" y="191"/>
                    <a:pt x="633" y="190"/>
                    <a:pt x="632" y="190"/>
                  </a:cubicBezTo>
                  <a:cubicBezTo>
                    <a:pt x="631" y="190"/>
                    <a:pt x="634" y="193"/>
                    <a:pt x="633" y="193"/>
                  </a:cubicBezTo>
                  <a:cubicBezTo>
                    <a:pt x="632" y="193"/>
                    <a:pt x="631" y="194"/>
                    <a:pt x="629" y="194"/>
                  </a:cubicBezTo>
                  <a:cubicBezTo>
                    <a:pt x="627" y="194"/>
                    <a:pt x="629" y="193"/>
                    <a:pt x="629" y="193"/>
                  </a:cubicBezTo>
                  <a:cubicBezTo>
                    <a:pt x="629" y="192"/>
                    <a:pt x="626" y="193"/>
                    <a:pt x="625" y="193"/>
                  </a:cubicBezTo>
                  <a:cubicBezTo>
                    <a:pt x="624" y="193"/>
                    <a:pt x="626" y="191"/>
                    <a:pt x="625" y="191"/>
                  </a:cubicBezTo>
                  <a:cubicBezTo>
                    <a:pt x="625" y="190"/>
                    <a:pt x="624" y="190"/>
                    <a:pt x="624" y="191"/>
                  </a:cubicBezTo>
                  <a:cubicBezTo>
                    <a:pt x="623" y="191"/>
                    <a:pt x="620" y="189"/>
                    <a:pt x="619" y="189"/>
                  </a:cubicBezTo>
                  <a:cubicBezTo>
                    <a:pt x="618" y="190"/>
                    <a:pt x="617" y="188"/>
                    <a:pt x="619" y="187"/>
                  </a:cubicBezTo>
                  <a:cubicBezTo>
                    <a:pt x="622" y="185"/>
                    <a:pt x="627" y="180"/>
                    <a:pt x="627" y="179"/>
                  </a:cubicBezTo>
                  <a:cubicBezTo>
                    <a:pt x="627" y="177"/>
                    <a:pt x="631" y="175"/>
                    <a:pt x="632" y="174"/>
                  </a:cubicBezTo>
                  <a:cubicBezTo>
                    <a:pt x="633" y="173"/>
                    <a:pt x="634" y="170"/>
                    <a:pt x="636" y="169"/>
                  </a:cubicBezTo>
                  <a:cubicBezTo>
                    <a:pt x="637" y="167"/>
                    <a:pt x="636" y="166"/>
                    <a:pt x="639" y="163"/>
                  </a:cubicBezTo>
                  <a:cubicBezTo>
                    <a:pt x="642" y="160"/>
                    <a:pt x="651" y="161"/>
                    <a:pt x="652" y="162"/>
                  </a:cubicBezTo>
                  <a:cubicBezTo>
                    <a:pt x="654" y="162"/>
                    <a:pt x="657" y="162"/>
                    <a:pt x="659" y="162"/>
                  </a:cubicBezTo>
                  <a:cubicBezTo>
                    <a:pt x="660" y="162"/>
                    <a:pt x="664" y="164"/>
                    <a:pt x="665" y="163"/>
                  </a:cubicBezTo>
                  <a:cubicBezTo>
                    <a:pt x="666" y="162"/>
                    <a:pt x="665" y="162"/>
                    <a:pt x="663" y="162"/>
                  </a:cubicBezTo>
                  <a:cubicBezTo>
                    <a:pt x="661" y="161"/>
                    <a:pt x="664" y="160"/>
                    <a:pt x="665" y="160"/>
                  </a:cubicBezTo>
                  <a:cubicBezTo>
                    <a:pt x="666" y="160"/>
                    <a:pt x="666" y="160"/>
                    <a:pt x="665" y="159"/>
                  </a:cubicBezTo>
                  <a:cubicBezTo>
                    <a:pt x="664" y="159"/>
                    <a:pt x="668" y="159"/>
                    <a:pt x="669" y="159"/>
                  </a:cubicBezTo>
                  <a:cubicBezTo>
                    <a:pt x="670" y="159"/>
                    <a:pt x="670" y="160"/>
                    <a:pt x="670" y="160"/>
                  </a:cubicBezTo>
                  <a:cubicBezTo>
                    <a:pt x="671" y="161"/>
                    <a:pt x="672" y="159"/>
                    <a:pt x="672" y="159"/>
                  </a:cubicBezTo>
                  <a:cubicBezTo>
                    <a:pt x="673" y="159"/>
                    <a:pt x="673" y="161"/>
                    <a:pt x="673" y="161"/>
                  </a:cubicBezTo>
                  <a:cubicBezTo>
                    <a:pt x="673" y="162"/>
                    <a:pt x="674" y="162"/>
                    <a:pt x="676" y="163"/>
                  </a:cubicBezTo>
                  <a:cubicBezTo>
                    <a:pt x="677" y="164"/>
                    <a:pt x="674" y="164"/>
                    <a:pt x="674" y="164"/>
                  </a:cubicBezTo>
                  <a:cubicBezTo>
                    <a:pt x="673" y="164"/>
                    <a:pt x="675" y="166"/>
                    <a:pt x="676" y="166"/>
                  </a:cubicBezTo>
                  <a:cubicBezTo>
                    <a:pt x="676" y="166"/>
                    <a:pt x="680" y="165"/>
                    <a:pt x="681" y="164"/>
                  </a:cubicBezTo>
                  <a:cubicBezTo>
                    <a:pt x="682" y="163"/>
                    <a:pt x="682" y="163"/>
                    <a:pt x="684" y="164"/>
                  </a:cubicBezTo>
                  <a:cubicBezTo>
                    <a:pt x="685" y="164"/>
                    <a:pt x="685" y="164"/>
                    <a:pt x="686" y="164"/>
                  </a:cubicBezTo>
                  <a:cubicBezTo>
                    <a:pt x="686" y="164"/>
                    <a:pt x="687" y="164"/>
                    <a:pt x="688" y="164"/>
                  </a:cubicBezTo>
                  <a:cubicBezTo>
                    <a:pt x="689" y="164"/>
                    <a:pt x="689" y="163"/>
                    <a:pt x="691" y="163"/>
                  </a:cubicBezTo>
                  <a:cubicBezTo>
                    <a:pt x="692" y="163"/>
                    <a:pt x="692" y="162"/>
                    <a:pt x="692" y="161"/>
                  </a:cubicBezTo>
                  <a:cubicBezTo>
                    <a:pt x="691" y="160"/>
                    <a:pt x="688" y="161"/>
                    <a:pt x="687" y="161"/>
                  </a:cubicBezTo>
                  <a:cubicBezTo>
                    <a:pt x="686" y="161"/>
                    <a:pt x="686" y="160"/>
                    <a:pt x="687" y="160"/>
                  </a:cubicBezTo>
                  <a:cubicBezTo>
                    <a:pt x="688" y="159"/>
                    <a:pt x="689" y="157"/>
                    <a:pt x="689" y="156"/>
                  </a:cubicBezTo>
                  <a:cubicBezTo>
                    <a:pt x="690" y="156"/>
                    <a:pt x="691" y="155"/>
                    <a:pt x="692" y="155"/>
                  </a:cubicBezTo>
                  <a:cubicBezTo>
                    <a:pt x="693" y="154"/>
                    <a:pt x="693" y="149"/>
                    <a:pt x="694" y="147"/>
                  </a:cubicBezTo>
                  <a:cubicBezTo>
                    <a:pt x="695" y="146"/>
                    <a:pt x="699" y="145"/>
                    <a:pt x="699" y="145"/>
                  </a:cubicBezTo>
                  <a:cubicBezTo>
                    <a:pt x="700" y="144"/>
                    <a:pt x="701" y="145"/>
                    <a:pt x="702" y="145"/>
                  </a:cubicBezTo>
                  <a:cubicBezTo>
                    <a:pt x="703" y="144"/>
                    <a:pt x="703" y="142"/>
                    <a:pt x="704" y="142"/>
                  </a:cubicBezTo>
                  <a:cubicBezTo>
                    <a:pt x="705" y="141"/>
                    <a:pt x="703" y="145"/>
                    <a:pt x="704" y="146"/>
                  </a:cubicBezTo>
                  <a:cubicBezTo>
                    <a:pt x="704" y="147"/>
                    <a:pt x="702" y="148"/>
                    <a:pt x="703" y="149"/>
                  </a:cubicBezTo>
                  <a:cubicBezTo>
                    <a:pt x="703" y="150"/>
                    <a:pt x="705" y="151"/>
                    <a:pt x="706" y="151"/>
                  </a:cubicBezTo>
                  <a:cubicBezTo>
                    <a:pt x="707" y="152"/>
                    <a:pt x="707" y="151"/>
                    <a:pt x="707" y="150"/>
                  </a:cubicBezTo>
                  <a:cubicBezTo>
                    <a:pt x="708" y="149"/>
                    <a:pt x="710" y="146"/>
                    <a:pt x="711" y="146"/>
                  </a:cubicBezTo>
                  <a:cubicBezTo>
                    <a:pt x="711" y="145"/>
                    <a:pt x="710" y="144"/>
                    <a:pt x="709" y="142"/>
                  </a:cubicBezTo>
                  <a:cubicBezTo>
                    <a:pt x="708" y="141"/>
                    <a:pt x="709" y="140"/>
                    <a:pt x="710" y="140"/>
                  </a:cubicBezTo>
                  <a:cubicBezTo>
                    <a:pt x="711" y="140"/>
                    <a:pt x="712" y="139"/>
                    <a:pt x="712" y="139"/>
                  </a:cubicBezTo>
                  <a:cubicBezTo>
                    <a:pt x="713" y="138"/>
                    <a:pt x="713" y="140"/>
                    <a:pt x="713" y="141"/>
                  </a:cubicBezTo>
                  <a:cubicBezTo>
                    <a:pt x="714" y="141"/>
                    <a:pt x="714" y="141"/>
                    <a:pt x="713" y="142"/>
                  </a:cubicBezTo>
                  <a:cubicBezTo>
                    <a:pt x="712" y="143"/>
                    <a:pt x="713" y="146"/>
                    <a:pt x="713" y="147"/>
                  </a:cubicBezTo>
                  <a:cubicBezTo>
                    <a:pt x="713" y="147"/>
                    <a:pt x="714" y="148"/>
                    <a:pt x="714" y="149"/>
                  </a:cubicBezTo>
                  <a:cubicBezTo>
                    <a:pt x="715" y="149"/>
                    <a:pt x="714" y="150"/>
                    <a:pt x="713" y="150"/>
                  </a:cubicBezTo>
                  <a:cubicBezTo>
                    <a:pt x="713" y="151"/>
                    <a:pt x="714" y="151"/>
                    <a:pt x="715" y="151"/>
                  </a:cubicBezTo>
                  <a:cubicBezTo>
                    <a:pt x="715" y="152"/>
                    <a:pt x="712" y="154"/>
                    <a:pt x="712" y="155"/>
                  </a:cubicBezTo>
                  <a:cubicBezTo>
                    <a:pt x="712" y="156"/>
                    <a:pt x="711" y="157"/>
                    <a:pt x="710" y="158"/>
                  </a:cubicBezTo>
                  <a:cubicBezTo>
                    <a:pt x="709" y="158"/>
                    <a:pt x="706" y="162"/>
                    <a:pt x="705" y="163"/>
                  </a:cubicBezTo>
                  <a:cubicBezTo>
                    <a:pt x="704" y="164"/>
                    <a:pt x="703" y="169"/>
                    <a:pt x="703" y="170"/>
                  </a:cubicBezTo>
                  <a:cubicBezTo>
                    <a:pt x="702" y="170"/>
                    <a:pt x="700" y="171"/>
                    <a:pt x="699" y="171"/>
                  </a:cubicBezTo>
                  <a:cubicBezTo>
                    <a:pt x="698" y="171"/>
                    <a:pt x="699" y="172"/>
                    <a:pt x="699" y="173"/>
                  </a:cubicBezTo>
                  <a:cubicBezTo>
                    <a:pt x="699" y="175"/>
                    <a:pt x="696" y="179"/>
                    <a:pt x="696" y="180"/>
                  </a:cubicBezTo>
                  <a:cubicBezTo>
                    <a:pt x="695" y="181"/>
                    <a:pt x="697" y="187"/>
                    <a:pt x="699" y="190"/>
                  </a:cubicBezTo>
                  <a:cubicBezTo>
                    <a:pt x="700" y="192"/>
                    <a:pt x="701" y="196"/>
                    <a:pt x="702" y="198"/>
                  </a:cubicBezTo>
                  <a:cubicBezTo>
                    <a:pt x="703" y="201"/>
                    <a:pt x="705" y="202"/>
                    <a:pt x="705" y="203"/>
                  </a:cubicBezTo>
                  <a:cubicBezTo>
                    <a:pt x="706" y="203"/>
                    <a:pt x="707" y="205"/>
                    <a:pt x="708" y="206"/>
                  </a:cubicBezTo>
                  <a:cubicBezTo>
                    <a:pt x="709" y="207"/>
                    <a:pt x="709" y="210"/>
                    <a:pt x="711" y="211"/>
                  </a:cubicBezTo>
                  <a:cubicBezTo>
                    <a:pt x="713" y="213"/>
                    <a:pt x="712" y="209"/>
                    <a:pt x="713" y="208"/>
                  </a:cubicBezTo>
                  <a:cubicBezTo>
                    <a:pt x="714" y="208"/>
                    <a:pt x="715" y="205"/>
                    <a:pt x="715" y="204"/>
                  </a:cubicBezTo>
                  <a:cubicBezTo>
                    <a:pt x="715" y="203"/>
                    <a:pt x="713" y="203"/>
                    <a:pt x="714" y="203"/>
                  </a:cubicBezTo>
                  <a:cubicBezTo>
                    <a:pt x="714" y="202"/>
                    <a:pt x="713" y="201"/>
                    <a:pt x="713" y="201"/>
                  </a:cubicBezTo>
                  <a:cubicBezTo>
                    <a:pt x="712" y="200"/>
                    <a:pt x="713" y="198"/>
                    <a:pt x="714" y="198"/>
                  </a:cubicBezTo>
                  <a:cubicBezTo>
                    <a:pt x="715" y="197"/>
                    <a:pt x="717" y="198"/>
                    <a:pt x="717" y="198"/>
                  </a:cubicBezTo>
                  <a:cubicBezTo>
                    <a:pt x="718" y="198"/>
                    <a:pt x="715" y="195"/>
                    <a:pt x="715" y="194"/>
                  </a:cubicBezTo>
                  <a:cubicBezTo>
                    <a:pt x="716" y="192"/>
                    <a:pt x="717" y="192"/>
                    <a:pt x="717" y="191"/>
                  </a:cubicBezTo>
                  <a:cubicBezTo>
                    <a:pt x="718" y="190"/>
                    <a:pt x="720" y="189"/>
                    <a:pt x="721" y="189"/>
                  </a:cubicBezTo>
                  <a:cubicBezTo>
                    <a:pt x="722" y="189"/>
                    <a:pt x="723" y="189"/>
                    <a:pt x="723" y="188"/>
                  </a:cubicBezTo>
                  <a:cubicBezTo>
                    <a:pt x="724" y="187"/>
                    <a:pt x="723" y="186"/>
                    <a:pt x="722" y="186"/>
                  </a:cubicBezTo>
                  <a:cubicBezTo>
                    <a:pt x="721" y="186"/>
                    <a:pt x="721" y="185"/>
                    <a:pt x="722" y="184"/>
                  </a:cubicBezTo>
                  <a:cubicBezTo>
                    <a:pt x="722" y="184"/>
                    <a:pt x="722" y="183"/>
                    <a:pt x="721" y="182"/>
                  </a:cubicBezTo>
                  <a:cubicBezTo>
                    <a:pt x="721" y="182"/>
                    <a:pt x="722" y="181"/>
                    <a:pt x="723" y="180"/>
                  </a:cubicBezTo>
                  <a:cubicBezTo>
                    <a:pt x="724" y="180"/>
                    <a:pt x="725" y="181"/>
                    <a:pt x="726" y="181"/>
                  </a:cubicBezTo>
                  <a:cubicBezTo>
                    <a:pt x="726" y="180"/>
                    <a:pt x="726" y="179"/>
                    <a:pt x="726" y="178"/>
                  </a:cubicBezTo>
                  <a:cubicBezTo>
                    <a:pt x="726" y="177"/>
                    <a:pt x="724" y="177"/>
                    <a:pt x="723" y="177"/>
                  </a:cubicBezTo>
                  <a:cubicBezTo>
                    <a:pt x="722" y="177"/>
                    <a:pt x="721" y="176"/>
                    <a:pt x="721" y="174"/>
                  </a:cubicBezTo>
                  <a:cubicBezTo>
                    <a:pt x="720" y="173"/>
                    <a:pt x="722" y="172"/>
                    <a:pt x="722" y="172"/>
                  </a:cubicBezTo>
                  <a:cubicBezTo>
                    <a:pt x="723" y="171"/>
                    <a:pt x="721" y="169"/>
                    <a:pt x="720" y="169"/>
                  </a:cubicBezTo>
                  <a:cubicBezTo>
                    <a:pt x="719" y="170"/>
                    <a:pt x="718" y="169"/>
                    <a:pt x="719" y="168"/>
                  </a:cubicBezTo>
                  <a:cubicBezTo>
                    <a:pt x="719" y="168"/>
                    <a:pt x="718" y="166"/>
                    <a:pt x="718" y="165"/>
                  </a:cubicBezTo>
                  <a:cubicBezTo>
                    <a:pt x="718" y="164"/>
                    <a:pt x="719" y="161"/>
                    <a:pt x="720" y="161"/>
                  </a:cubicBezTo>
                  <a:cubicBezTo>
                    <a:pt x="721" y="160"/>
                    <a:pt x="721" y="159"/>
                    <a:pt x="720" y="158"/>
                  </a:cubicBezTo>
                  <a:cubicBezTo>
                    <a:pt x="720" y="157"/>
                    <a:pt x="721" y="157"/>
                    <a:pt x="722" y="157"/>
                  </a:cubicBezTo>
                  <a:cubicBezTo>
                    <a:pt x="723" y="156"/>
                    <a:pt x="723" y="157"/>
                    <a:pt x="724" y="157"/>
                  </a:cubicBezTo>
                  <a:cubicBezTo>
                    <a:pt x="725" y="157"/>
                    <a:pt x="724" y="157"/>
                    <a:pt x="725" y="156"/>
                  </a:cubicBezTo>
                  <a:cubicBezTo>
                    <a:pt x="725" y="155"/>
                    <a:pt x="727" y="154"/>
                    <a:pt x="728" y="154"/>
                  </a:cubicBezTo>
                  <a:cubicBezTo>
                    <a:pt x="729" y="154"/>
                    <a:pt x="728" y="156"/>
                    <a:pt x="729" y="156"/>
                  </a:cubicBezTo>
                  <a:cubicBezTo>
                    <a:pt x="730" y="157"/>
                    <a:pt x="731" y="154"/>
                    <a:pt x="732" y="154"/>
                  </a:cubicBezTo>
                  <a:cubicBezTo>
                    <a:pt x="733" y="153"/>
                    <a:pt x="733" y="153"/>
                    <a:pt x="733" y="152"/>
                  </a:cubicBezTo>
                  <a:cubicBezTo>
                    <a:pt x="733" y="152"/>
                    <a:pt x="735" y="151"/>
                    <a:pt x="736" y="151"/>
                  </a:cubicBezTo>
                  <a:cubicBezTo>
                    <a:pt x="738" y="152"/>
                    <a:pt x="739" y="154"/>
                    <a:pt x="739" y="155"/>
                  </a:cubicBezTo>
                  <a:cubicBezTo>
                    <a:pt x="740" y="156"/>
                    <a:pt x="741" y="155"/>
                    <a:pt x="741" y="154"/>
                  </a:cubicBezTo>
                  <a:cubicBezTo>
                    <a:pt x="742" y="153"/>
                    <a:pt x="742" y="152"/>
                    <a:pt x="742" y="152"/>
                  </a:cubicBezTo>
                  <a:cubicBezTo>
                    <a:pt x="743" y="151"/>
                    <a:pt x="744" y="151"/>
                    <a:pt x="745" y="151"/>
                  </a:cubicBezTo>
                  <a:cubicBezTo>
                    <a:pt x="745" y="151"/>
                    <a:pt x="744" y="149"/>
                    <a:pt x="744" y="149"/>
                  </a:cubicBezTo>
                  <a:cubicBezTo>
                    <a:pt x="744" y="148"/>
                    <a:pt x="746" y="149"/>
                    <a:pt x="746" y="149"/>
                  </a:cubicBezTo>
                  <a:cubicBezTo>
                    <a:pt x="747" y="148"/>
                    <a:pt x="745" y="147"/>
                    <a:pt x="745" y="147"/>
                  </a:cubicBezTo>
                  <a:cubicBezTo>
                    <a:pt x="745" y="146"/>
                    <a:pt x="746" y="147"/>
                    <a:pt x="746" y="147"/>
                  </a:cubicBezTo>
                  <a:cubicBezTo>
                    <a:pt x="747" y="147"/>
                    <a:pt x="748" y="146"/>
                    <a:pt x="748" y="145"/>
                  </a:cubicBezTo>
                  <a:cubicBezTo>
                    <a:pt x="748" y="145"/>
                    <a:pt x="749" y="146"/>
                    <a:pt x="750" y="146"/>
                  </a:cubicBezTo>
                  <a:cubicBezTo>
                    <a:pt x="750" y="146"/>
                    <a:pt x="751" y="143"/>
                    <a:pt x="754" y="140"/>
                  </a:cubicBezTo>
                  <a:cubicBezTo>
                    <a:pt x="758" y="137"/>
                    <a:pt x="763" y="137"/>
                    <a:pt x="764" y="137"/>
                  </a:cubicBezTo>
                  <a:cubicBezTo>
                    <a:pt x="765" y="137"/>
                    <a:pt x="765" y="137"/>
                    <a:pt x="767" y="138"/>
                  </a:cubicBezTo>
                  <a:cubicBezTo>
                    <a:pt x="769" y="138"/>
                    <a:pt x="769" y="137"/>
                    <a:pt x="770" y="137"/>
                  </a:cubicBezTo>
                  <a:cubicBezTo>
                    <a:pt x="770" y="137"/>
                    <a:pt x="770" y="135"/>
                    <a:pt x="770" y="135"/>
                  </a:cubicBezTo>
                  <a:cubicBezTo>
                    <a:pt x="770" y="134"/>
                    <a:pt x="768" y="132"/>
                    <a:pt x="767" y="132"/>
                  </a:cubicBezTo>
                  <a:cubicBezTo>
                    <a:pt x="766" y="132"/>
                    <a:pt x="766" y="130"/>
                    <a:pt x="764" y="130"/>
                  </a:cubicBezTo>
                  <a:cubicBezTo>
                    <a:pt x="763" y="129"/>
                    <a:pt x="763" y="128"/>
                    <a:pt x="763" y="128"/>
                  </a:cubicBezTo>
                  <a:cubicBezTo>
                    <a:pt x="762" y="127"/>
                    <a:pt x="762" y="127"/>
                    <a:pt x="762" y="128"/>
                  </a:cubicBezTo>
                  <a:cubicBezTo>
                    <a:pt x="761" y="129"/>
                    <a:pt x="762" y="129"/>
                    <a:pt x="759" y="128"/>
                  </a:cubicBezTo>
                  <a:cubicBezTo>
                    <a:pt x="756" y="128"/>
                    <a:pt x="757" y="125"/>
                    <a:pt x="757" y="124"/>
                  </a:cubicBezTo>
                  <a:cubicBezTo>
                    <a:pt x="757" y="123"/>
                    <a:pt x="757" y="122"/>
                    <a:pt x="755" y="122"/>
                  </a:cubicBezTo>
                  <a:cubicBezTo>
                    <a:pt x="753" y="122"/>
                    <a:pt x="754" y="121"/>
                    <a:pt x="755" y="121"/>
                  </a:cubicBezTo>
                  <a:cubicBezTo>
                    <a:pt x="756" y="121"/>
                    <a:pt x="758" y="121"/>
                    <a:pt x="759" y="121"/>
                  </a:cubicBezTo>
                  <a:cubicBezTo>
                    <a:pt x="760" y="121"/>
                    <a:pt x="761" y="122"/>
                    <a:pt x="762" y="122"/>
                  </a:cubicBezTo>
                  <a:cubicBezTo>
                    <a:pt x="763" y="122"/>
                    <a:pt x="765" y="121"/>
                    <a:pt x="767" y="120"/>
                  </a:cubicBezTo>
                  <a:cubicBezTo>
                    <a:pt x="768" y="119"/>
                    <a:pt x="768" y="117"/>
                    <a:pt x="768" y="116"/>
                  </a:cubicBezTo>
                  <a:cubicBezTo>
                    <a:pt x="767" y="116"/>
                    <a:pt x="767" y="115"/>
                    <a:pt x="766" y="115"/>
                  </a:cubicBezTo>
                  <a:cubicBezTo>
                    <a:pt x="766" y="115"/>
                    <a:pt x="766" y="111"/>
                    <a:pt x="766" y="111"/>
                  </a:cubicBezTo>
                  <a:cubicBezTo>
                    <a:pt x="766" y="110"/>
                    <a:pt x="767" y="111"/>
                    <a:pt x="768" y="111"/>
                  </a:cubicBezTo>
                  <a:cubicBezTo>
                    <a:pt x="768" y="112"/>
                    <a:pt x="769" y="112"/>
                    <a:pt x="768" y="113"/>
                  </a:cubicBezTo>
                  <a:cubicBezTo>
                    <a:pt x="768" y="113"/>
                    <a:pt x="769" y="114"/>
                    <a:pt x="769" y="115"/>
                  </a:cubicBezTo>
                  <a:cubicBezTo>
                    <a:pt x="770" y="115"/>
                    <a:pt x="770" y="116"/>
                    <a:pt x="772" y="116"/>
                  </a:cubicBezTo>
                  <a:cubicBezTo>
                    <a:pt x="773" y="117"/>
                    <a:pt x="778" y="117"/>
                    <a:pt x="779" y="117"/>
                  </a:cubicBezTo>
                  <a:cubicBezTo>
                    <a:pt x="780" y="117"/>
                    <a:pt x="783" y="119"/>
                    <a:pt x="782" y="120"/>
                  </a:cubicBezTo>
                  <a:cubicBezTo>
                    <a:pt x="781" y="120"/>
                    <a:pt x="783" y="122"/>
                    <a:pt x="784" y="122"/>
                  </a:cubicBezTo>
                  <a:cubicBezTo>
                    <a:pt x="785" y="122"/>
                    <a:pt x="788" y="122"/>
                    <a:pt x="790" y="123"/>
                  </a:cubicBezTo>
                  <a:cubicBezTo>
                    <a:pt x="791" y="123"/>
                    <a:pt x="792" y="125"/>
                    <a:pt x="794" y="125"/>
                  </a:cubicBezTo>
                  <a:cubicBezTo>
                    <a:pt x="795" y="125"/>
                    <a:pt x="797" y="124"/>
                    <a:pt x="797" y="123"/>
                  </a:cubicBezTo>
                  <a:cubicBezTo>
                    <a:pt x="797" y="123"/>
                    <a:pt x="795" y="122"/>
                    <a:pt x="795" y="123"/>
                  </a:cubicBezTo>
                  <a:cubicBezTo>
                    <a:pt x="794" y="123"/>
                    <a:pt x="794" y="122"/>
                    <a:pt x="793" y="122"/>
                  </a:cubicBezTo>
                  <a:cubicBezTo>
                    <a:pt x="793" y="121"/>
                    <a:pt x="794" y="121"/>
                    <a:pt x="795" y="121"/>
                  </a:cubicBezTo>
                  <a:cubicBezTo>
                    <a:pt x="796" y="120"/>
                    <a:pt x="795" y="119"/>
                    <a:pt x="794" y="118"/>
                  </a:cubicBezTo>
                  <a:cubicBezTo>
                    <a:pt x="794" y="117"/>
                    <a:pt x="793" y="116"/>
                    <a:pt x="793" y="116"/>
                  </a:cubicBezTo>
                  <a:cubicBezTo>
                    <a:pt x="794" y="116"/>
                    <a:pt x="796" y="116"/>
                    <a:pt x="797" y="116"/>
                  </a:cubicBezTo>
                  <a:cubicBezTo>
                    <a:pt x="799" y="116"/>
                    <a:pt x="797" y="115"/>
                    <a:pt x="797" y="114"/>
                  </a:cubicBezTo>
                  <a:cubicBezTo>
                    <a:pt x="796" y="114"/>
                    <a:pt x="799" y="115"/>
                    <a:pt x="800" y="116"/>
                  </a:cubicBezTo>
                  <a:cubicBezTo>
                    <a:pt x="801" y="116"/>
                    <a:pt x="800" y="116"/>
                    <a:pt x="800" y="114"/>
                  </a:cubicBezTo>
                  <a:cubicBezTo>
                    <a:pt x="801" y="113"/>
                    <a:pt x="801" y="113"/>
                    <a:pt x="802" y="113"/>
                  </a:cubicBezTo>
                  <a:cubicBezTo>
                    <a:pt x="803" y="112"/>
                    <a:pt x="802" y="112"/>
                    <a:pt x="800" y="111"/>
                  </a:cubicBezTo>
                  <a:cubicBezTo>
                    <a:pt x="797" y="110"/>
                    <a:pt x="797" y="109"/>
                    <a:pt x="796" y="108"/>
                  </a:cubicBezTo>
                  <a:cubicBezTo>
                    <a:pt x="796" y="107"/>
                    <a:pt x="795" y="107"/>
                    <a:pt x="795" y="108"/>
                  </a:cubicBezTo>
                  <a:cubicBezTo>
                    <a:pt x="794" y="108"/>
                    <a:pt x="793" y="105"/>
                    <a:pt x="792" y="105"/>
                  </a:cubicBezTo>
                  <a:cubicBezTo>
                    <a:pt x="791" y="105"/>
                    <a:pt x="789" y="104"/>
                    <a:pt x="789" y="105"/>
                  </a:cubicBezTo>
                  <a:cubicBezTo>
                    <a:pt x="788" y="105"/>
                    <a:pt x="785" y="104"/>
                    <a:pt x="785" y="105"/>
                  </a:cubicBezTo>
                  <a:cubicBezTo>
                    <a:pt x="784" y="105"/>
                    <a:pt x="786" y="109"/>
                    <a:pt x="785" y="109"/>
                  </a:cubicBezTo>
                  <a:cubicBezTo>
                    <a:pt x="784" y="110"/>
                    <a:pt x="782" y="103"/>
                    <a:pt x="782" y="102"/>
                  </a:cubicBezTo>
                  <a:cubicBezTo>
                    <a:pt x="782" y="101"/>
                    <a:pt x="781" y="100"/>
                    <a:pt x="780" y="100"/>
                  </a:cubicBezTo>
                  <a:cubicBezTo>
                    <a:pt x="779" y="100"/>
                    <a:pt x="776" y="99"/>
                    <a:pt x="774" y="99"/>
                  </a:cubicBezTo>
                  <a:cubicBezTo>
                    <a:pt x="772" y="99"/>
                    <a:pt x="771" y="96"/>
                    <a:pt x="769" y="96"/>
                  </a:cubicBezTo>
                  <a:cubicBezTo>
                    <a:pt x="768" y="96"/>
                    <a:pt x="765" y="95"/>
                    <a:pt x="764" y="94"/>
                  </a:cubicBezTo>
                  <a:cubicBezTo>
                    <a:pt x="762" y="93"/>
                    <a:pt x="761" y="93"/>
                    <a:pt x="759" y="92"/>
                  </a:cubicBezTo>
                  <a:cubicBezTo>
                    <a:pt x="756" y="91"/>
                    <a:pt x="756" y="90"/>
                    <a:pt x="755" y="89"/>
                  </a:cubicBezTo>
                  <a:cubicBezTo>
                    <a:pt x="753" y="88"/>
                    <a:pt x="752" y="89"/>
                    <a:pt x="751" y="88"/>
                  </a:cubicBezTo>
                  <a:cubicBezTo>
                    <a:pt x="750" y="88"/>
                    <a:pt x="750" y="86"/>
                    <a:pt x="749" y="85"/>
                  </a:cubicBezTo>
                  <a:cubicBezTo>
                    <a:pt x="747" y="85"/>
                    <a:pt x="745" y="84"/>
                    <a:pt x="743" y="84"/>
                  </a:cubicBezTo>
                  <a:cubicBezTo>
                    <a:pt x="741" y="83"/>
                    <a:pt x="741" y="82"/>
                    <a:pt x="739" y="81"/>
                  </a:cubicBezTo>
                  <a:cubicBezTo>
                    <a:pt x="736" y="80"/>
                    <a:pt x="728" y="81"/>
                    <a:pt x="725" y="81"/>
                  </a:cubicBezTo>
                  <a:cubicBezTo>
                    <a:pt x="722" y="80"/>
                    <a:pt x="720" y="79"/>
                    <a:pt x="720" y="79"/>
                  </a:cubicBezTo>
                  <a:cubicBezTo>
                    <a:pt x="719" y="80"/>
                    <a:pt x="720" y="81"/>
                    <a:pt x="721" y="81"/>
                  </a:cubicBezTo>
                  <a:cubicBezTo>
                    <a:pt x="722" y="82"/>
                    <a:pt x="719" y="82"/>
                    <a:pt x="719" y="82"/>
                  </a:cubicBezTo>
                  <a:cubicBezTo>
                    <a:pt x="719" y="83"/>
                    <a:pt x="720" y="84"/>
                    <a:pt x="721" y="84"/>
                  </a:cubicBezTo>
                  <a:cubicBezTo>
                    <a:pt x="723" y="85"/>
                    <a:pt x="722" y="85"/>
                    <a:pt x="722" y="86"/>
                  </a:cubicBezTo>
                  <a:cubicBezTo>
                    <a:pt x="722" y="87"/>
                    <a:pt x="722" y="87"/>
                    <a:pt x="723" y="88"/>
                  </a:cubicBezTo>
                  <a:cubicBezTo>
                    <a:pt x="724" y="88"/>
                    <a:pt x="723" y="89"/>
                    <a:pt x="723" y="89"/>
                  </a:cubicBezTo>
                  <a:cubicBezTo>
                    <a:pt x="722" y="89"/>
                    <a:pt x="723" y="91"/>
                    <a:pt x="722" y="92"/>
                  </a:cubicBezTo>
                  <a:cubicBezTo>
                    <a:pt x="721" y="92"/>
                    <a:pt x="720" y="90"/>
                    <a:pt x="720" y="90"/>
                  </a:cubicBezTo>
                  <a:cubicBezTo>
                    <a:pt x="719" y="90"/>
                    <a:pt x="720" y="92"/>
                    <a:pt x="720" y="92"/>
                  </a:cubicBezTo>
                  <a:cubicBezTo>
                    <a:pt x="719" y="92"/>
                    <a:pt x="717" y="89"/>
                    <a:pt x="717" y="89"/>
                  </a:cubicBezTo>
                  <a:cubicBezTo>
                    <a:pt x="717" y="88"/>
                    <a:pt x="714" y="87"/>
                    <a:pt x="713" y="86"/>
                  </a:cubicBezTo>
                  <a:cubicBezTo>
                    <a:pt x="712" y="85"/>
                    <a:pt x="711" y="82"/>
                    <a:pt x="711" y="82"/>
                  </a:cubicBezTo>
                  <a:cubicBezTo>
                    <a:pt x="710" y="82"/>
                    <a:pt x="710" y="82"/>
                    <a:pt x="710" y="83"/>
                  </a:cubicBezTo>
                  <a:cubicBezTo>
                    <a:pt x="710" y="84"/>
                    <a:pt x="703" y="83"/>
                    <a:pt x="701" y="83"/>
                  </a:cubicBezTo>
                  <a:cubicBezTo>
                    <a:pt x="698" y="82"/>
                    <a:pt x="693" y="82"/>
                    <a:pt x="692" y="82"/>
                  </a:cubicBezTo>
                  <a:cubicBezTo>
                    <a:pt x="690" y="83"/>
                    <a:pt x="689" y="84"/>
                    <a:pt x="689" y="85"/>
                  </a:cubicBezTo>
                  <a:cubicBezTo>
                    <a:pt x="689" y="86"/>
                    <a:pt x="690" y="89"/>
                    <a:pt x="690" y="89"/>
                  </a:cubicBezTo>
                  <a:cubicBezTo>
                    <a:pt x="689" y="90"/>
                    <a:pt x="688" y="87"/>
                    <a:pt x="688" y="86"/>
                  </a:cubicBezTo>
                  <a:cubicBezTo>
                    <a:pt x="688" y="85"/>
                    <a:pt x="686" y="85"/>
                    <a:pt x="685" y="84"/>
                  </a:cubicBezTo>
                  <a:cubicBezTo>
                    <a:pt x="684" y="83"/>
                    <a:pt x="683" y="82"/>
                    <a:pt x="682" y="81"/>
                  </a:cubicBezTo>
                  <a:cubicBezTo>
                    <a:pt x="680" y="80"/>
                    <a:pt x="681" y="81"/>
                    <a:pt x="681" y="80"/>
                  </a:cubicBezTo>
                  <a:cubicBezTo>
                    <a:pt x="681" y="79"/>
                    <a:pt x="680" y="78"/>
                    <a:pt x="679" y="77"/>
                  </a:cubicBezTo>
                  <a:cubicBezTo>
                    <a:pt x="678" y="76"/>
                    <a:pt x="676" y="73"/>
                    <a:pt x="674" y="72"/>
                  </a:cubicBezTo>
                  <a:cubicBezTo>
                    <a:pt x="671" y="71"/>
                    <a:pt x="665" y="72"/>
                    <a:pt x="662" y="72"/>
                  </a:cubicBezTo>
                  <a:cubicBezTo>
                    <a:pt x="659" y="72"/>
                    <a:pt x="655" y="73"/>
                    <a:pt x="653" y="73"/>
                  </a:cubicBezTo>
                  <a:cubicBezTo>
                    <a:pt x="651" y="73"/>
                    <a:pt x="649" y="72"/>
                    <a:pt x="648" y="71"/>
                  </a:cubicBezTo>
                  <a:cubicBezTo>
                    <a:pt x="647" y="71"/>
                    <a:pt x="643" y="67"/>
                    <a:pt x="642" y="66"/>
                  </a:cubicBezTo>
                  <a:cubicBezTo>
                    <a:pt x="641" y="65"/>
                    <a:pt x="639" y="66"/>
                    <a:pt x="639" y="65"/>
                  </a:cubicBezTo>
                  <a:cubicBezTo>
                    <a:pt x="639" y="64"/>
                    <a:pt x="641" y="65"/>
                    <a:pt x="642" y="65"/>
                  </a:cubicBezTo>
                  <a:cubicBezTo>
                    <a:pt x="642" y="65"/>
                    <a:pt x="641" y="63"/>
                    <a:pt x="641" y="62"/>
                  </a:cubicBezTo>
                  <a:cubicBezTo>
                    <a:pt x="640" y="61"/>
                    <a:pt x="638" y="60"/>
                    <a:pt x="636" y="60"/>
                  </a:cubicBezTo>
                  <a:cubicBezTo>
                    <a:pt x="634" y="60"/>
                    <a:pt x="633" y="59"/>
                    <a:pt x="631" y="59"/>
                  </a:cubicBezTo>
                  <a:cubicBezTo>
                    <a:pt x="629" y="59"/>
                    <a:pt x="630" y="60"/>
                    <a:pt x="629" y="60"/>
                  </a:cubicBezTo>
                  <a:cubicBezTo>
                    <a:pt x="629" y="60"/>
                    <a:pt x="627" y="60"/>
                    <a:pt x="626" y="60"/>
                  </a:cubicBezTo>
                  <a:cubicBezTo>
                    <a:pt x="625" y="60"/>
                    <a:pt x="625" y="61"/>
                    <a:pt x="624" y="61"/>
                  </a:cubicBezTo>
                  <a:cubicBezTo>
                    <a:pt x="623" y="61"/>
                    <a:pt x="621" y="61"/>
                    <a:pt x="620" y="61"/>
                  </a:cubicBezTo>
                  <a:cubicBezTo>
                    <a:pt x="618" y="61"/>
                    <a:pt x="619" y="61"/>
                    <a:pt x="620" y="60"/>
                  </a:cubicBezTo>
                  <a:cubicBezTo>
                    <a:pt x="620" y="59"/>
                    <a:pt x="620" y="59"/>
                    <a:pt x="620" y="58"/>
                  </a:cubicBezTo>
                  <a:cubicBezTo>
                    <a:pt x="619" y="58"/>
                    <a:pt x="620" y="58"/>
                    <a:pt x="621" y="58"/>
                  </a:cubicBezTo>
                  <a:cubicBezTo>
                    <a:pt x="622" y="58"/>
                    <a:pt x="627" y="59"/>
                    <a:pt x="628" y="59"/>
                  </a:cubicBezTo>
                  <a:cubicBezTo>
                    <a:pt x="630" y="59"/>
                    <a:pt x="622" y="57"/>
                    <a:pt x="619" y="57"/>
                  </a:cubicBezTo>
                  <a:cubicBezTo>
                    <a:pt x="616" y="57"/>
                    <a:pt x="610" y="56"/>
                    <a:pt x="608" y="56"/>
                  </a:cubicBezTo>
                  <a:cubicBezTo>
                    <a:pt x="607" y="57"/>
                    <a:pt x="603" y="58"/>
                    <a:pt x="602" y="58"/>
                  </a:cubicBezTo>
                  <a:cubicBezTo>
                    <a:pt x="602" y="58"/>
                    <a:pt x="601" y="59"/>
                    <a:pt x="602" y="61"/>
                  </a:cubicBezTo>
                  <a:cubicBezTo>
                    <a:pt x="603" y="62"/>
                    <a:pt x="603" y="61"/>
                    <a:pt x="603" y="60"/>
                  </a:cubicBezTo>
                  <a:cubicBezTo>
                    <a:pt x="604" y="60"/>
                    <a:pt x="604" y="61"/>
                    <a:pt x="606" y="61"/>
                  </a:cubicBezTo>
                  <a:cubicBezTo>
                    <a:pt x="607" y="62"/>
                    <a:pt x="604" y="61"/>
                    <a:pt x="604" y="62"/>
                  </a:cubicBezTo>
                  <a:cubicBezTo>
                    <a:pt x="605" y="62"/>
                    <a:pt x="604" y="62"/>
                    <a:pt x="604" y="63"/>
                  </a:cubicBezTo>
                  <a:cubicBezTo>
                    <a:pt x="603" y="64"/>
                    <a:pt x="606" y="66"/>
                    <a:pt x="607" y="67"/>
                  </a:cubicBezTo>
                  <a:cubicBezTo>
                    <a:pt x="607" y="67"/>
                    <a:pt x="606" y="67"/>
                    <a:pt x="605" y="67"/>
                  </a:cubicBezTo>
                  <a:cubicBezTo>
                    <a:pt x="605" y="67"/>
                    <a:pt x="605" y="67"/>
                    <a:pt x="604" y="68"/>
                  </a:cubicBezTo>
                  <a:cubicBezTo>
                    <a:pt x="603" y="68"/>
                    <a:pt x="602" y="66"/>
                    <a:pt x="602" y="66"/>
                  </a:cubicBezTo>
                  <a:cubicBezTo>
                    <a:pt x="602" y="65"/>
                    <a:pt x="600" y="65"/>
                    <a:pt x="599" y="66"/>
                  </a:cubicBezTo>
                  <a:cubicBezTo>
                    <a:pt x="598" y="66"/>
                    <a:pt x="600" y="67"/>
                    <a:pt x="601" y="68"/>
                  </a:cubicBezTo>
                  <a:cubicBezTo>
                    <a:pt x="601" y="69"/>
                    <a:pt x="600" y="69"/>
                    <a:pt x="599" y="69"/>
                  </a:cubicBezTo>
                  <a:cubicBezTo>
                    <a:pt x="599" y="69"/>
                    <a:pt x="600" y="71"/>
                    <a:pt x="599" y="71"/>
                  </a:cubicBezTo>
                  <a:cubicBezTo>
                    <a:pt x="598" y="71"/>
                    <a:pt x="596" y="68"/>
                    <a:pt x="595" y="68"/>
                  </a:cubicBezTo>
                  <a:cubicBezTo>
                    <a:pt x="594" y="67"/>
                    <a:pt x="593" y="66"/>
                    <a:pt x="592" y="67"/>
                  </a:cubicBezTo>
                  <a:cubicBezTo>
                    <a:pt x="591" y="67"/>
                    <a:pt x="590" y="66"/>
                    <a:pt x="588" y="66"/>
                  </a:cubicBezTo>
                  <a:cubicBezTo>
                    <a:pt x="587" y="65"/>
                    <a:pt x="586" y="66"/>
                    <a:pt x="586" y="67"/>
                  </a:cubicBezTo>
                  <a:cubicBezTo>
                    <a:pt x="585" y="67"/>
                    <a:pt x="584" y="67"/>
                    <a:pt x="583" y="67"/>
                  </a:cubicBezTo>
                  <a:cubicBezTo>
                    <a:pt x="582" y="67"/>
                    <a:pt x="580" y="64"/>
                    <a:pt x="579" y="63"/>
                  </a:cubicBezTo>
                  <a:cubicBezTo>
                    <a:pt x="578" y="62"/>
                    <a:pt x="579" y="63"/>
                    <a:pt x="578" y="65"/>
                  </a:cubicBezTo>
                  <a:cubicBezTo>
                    <a:pt x="577" y="66"/>
                    <a:pt x="577" y="68"/>
                    <a:pt x="578" y="70"/>
                  </a:cubicBezTo>
                  <a:cubicBezTo>
                    <a:pt x="578" y="72"/>
                    <a:pt x="576" y="73"/>
                    <a:pt x="576" y="74"/>
                  </a:cubicBezTo>
                  <a:cubicBezTo>
                    <a:pt x="575" y="74"/>
                    <a:pt x="575" y="73"/>
                    <a:pt x="574" y="72"/>
                  </a:cubicBezTo>
                  <a:cubicBezTo>
                    <a:pt x="574" y="72"/>
                    <a:pt x="573" y="72"/>
                    <a:pt x="572" y="72"/>
                  </a:cubicBezTo>
                  <a:cubicBezTo>
                    <a:pt x="572" y="72"/>
                    <a:pt x="571" y="70"/>
                    <a:pt x="571" y="70"/>
                  </a:cubicBezTo>
                  <a:cubicBezTo>
                    <a:pt x="571" y="69"/>
                    <a:pt x="570" y="68"/>
                    <a:pt x="570" y="68"/>
                  </a:cubicBezTo>
                  <a:cubicBezTo>
                    <a:pt x="569" y="67"/>
                    <a:pt x="569" y="67"/>
                    <a:pt x="567" y="66"/>
                  </a:cubicBezTo>
                  <a:cubicBezTo>
                    <a:pt x="566" y="65"/>
                    <a:pt x="566" y="65"/>
                    <a:pt x="566" y="64"/>
                  </a:cubicBezTo>
                  <a:cubicBezTo>
                    <a:pt x="565" y="63"/>
                    <a:pt x="565" y="64"/>
                    <a:pt x="564" y="64"/>
                  </a:cubicBezTo>
                  <a:cubicBezTo>
                    <a:pt x="564" y="64"/>
                    <a:pt x="563" y="63"/>
                    <a:pt x="563" y="63"/>
                  </a:cubicBezTo>
                  <a:cubicBezTo>
                    <a:pt x="563" y="62"/>
                    <a:pt x="562" y="62"/>
                    <a:pt x="562" y="63"/>
                  </a:cubicBezTo>
                  <a:cubicBezTo>
                    <a:pt x="562" y="63"/>
                    <a:pt x="560" y="60"/>
                    <a:pt x="560" y="60"/>
                  </a:cubicBezTo>
                  <a:cubicBezTo>
                    <a:pt x="559" y="59"/>
                    <a:pt x="557" y="59"/>
                    <a:pt x="556" y="59"/>
                  </a:cubicBezTo>
                  <a:cubicBezTo>
                    <a:pt x="555" y="59"/>
                    <a:pt x="554" y="58"/>
                    <a:pt x="554" y="57"/>
                  </a:cubicBezTo>
                  <a:cubicBezTo>
                    <a:pt x="553" y="56"/>
                    <a:pt x="558" y="58"/>
                    <a:pt x="559" y="59"/>
                  </a:cubicBezTo>
                  <a:cubicBezTo>
                    <a:pt x="561" y="59"/>
                    <a:pt x="561" y="60"/>
                    <a:pt x="562" y="61"/>
                  </a:cubicBezTo>
                  <a:cubicBezTo>
                    <a:pt x="564" y="62"/>
                    <a:pt x="565" y="62"/>
                    <a:pt x="565" y="62"/>
                  </a:cubicBezTo>
                  <a:cubicBezTo>
                    <a:pt x="565" y="61"/>
                    <a:pt x="564" y="55"/>
                    <a:pt x="564" y="54"/>
                  </a:cubicBezTo>
                  <a:cubicBezTo>
                    <a:pt x="564" y="53"/>
                    <a:pt x="562" y="53"/>
                    <a:pt x="560" y="52"/>
                  </a:cubicBezTo>
                  <a:cubicBezTo>
                    <a:pt x="559" y="51"/>
                    <a:pt x="560" y="50"/>
                    <a:pt x="558" y="49"/>
                  </a:cubicBezTo>
                  <a:cubicBezTo>
                    <a:pt x="557" y="49"/>
                    <a:pt x="557" y="48"/>
                    <a:pt x="556" y="48"/>
                  </a:cubicBezTo>
                  <a:cubicBezTo>
                    <a:pt x="555" y="48"/>
                    <a:pt x="553" y="48"/>
                    <a:pt x="553" y="48"/>
                  </a:cubicBezTo>
                  <a:cubicBezTo>
                    <a:pt x="552" y="48"/>
                    <a:pt x="551" y="48"/>
                    <a:pt x="550" y="48"/>
                  </a:cubicBezTo>
                  <a:cubicBezTo>
                    <a:pt x="548" y="48"/>
                    <a:pt x="547" y="48"/>
                    <a:pt x="546" y="47"/>
                  </a:cubicBezTo>
                  <a:cubicBezTo>
                    <a:pt x="545" y="46"/>
                    <a:pt x="545" y="46"/>
                    <a:pt x="543" y="46"/>
                  </a:cubicBezTo>
                  <a:cubicBezTo>
                    <a:pt x="542" y="46"/>
                    <a:pt x="541" y="45"/>
                    <a:pt x="540" y="45"/>
                  </a:cubicBezTo>
                  <a:cubicBezTo>
                    <a:pt x="539" y="45"/>
                    <a:pt x="539" y="46"/>
                    <a:pt x="538" y="47"/>
                  </a:cubicBezTo>
                  <a:cubicBezTo>
                    <a:pt x="538" y="47"/>
                    <a:pt x="540" y="48"/>
                    <a:pt x="541" y="49"/>
                  </a:cubicBezTo>
                  <a:cubicBezTo>
                    <a:pt x="542" y="50"/>
                    <a:pt x="542" y="50"/>
                    <a:pt x="541" y="50"/>
                  </a:cubicBezTo>
                  <a:cubicBezTo>
                    <a:pt x="540" y="51"/>
                    <a:pt x="540" y="51"/>
                    <a:pt x="541" y="52"/>
                  </a:cubicBezTo>
                  <a:cubicBezTo>
                    <a:pt x="543" y="53"/>
                    <a:pt x="540" y="52"/>
                    <a:pt x="541" y="53"/>
                  </a:cubicBezTo>
                  <a:cubicBezTo>
                    <a:pt x="542" y="54"/>
                    <a:pt x="538" y="54"/>
                    <a:pt x="536" y="53"/>
                  </a:cubicBezTo>
                  <a:cubicBezTo>
                    <a:pt x="533" y="52"/>
                    <a:pt x="531" y="53"/>
                    <a:pt x="530" y="53"/>
                  </a:cubicBezTo>
                  <a:cubicBezTo>
                    <a:pt x="529" y="53"/>
                    <a:pt x="528" y="50"/>
                    <a:pt x="528" y="50"/>
                  </a:cubicBezTo>
                  <a:cubicBezTo>
                    <a:pt x="528" y="49"/>
                    <a:pt x="525" y="49"/>
                    <a:pt x="523" y="49"/>
                  </a:cubicBezTo>
                  <a:cubicBezTo>
                    <a:pt x="521" y="49"/>
                    <a:pt x="518" y="48"/>
                    <a:pt x="517" y="47"/>
                  </a:cubicBezTo>
                  <a:cubicBezTo>
                    <a:pt x="516" y="47"/>
                    <a:pt x="517" y="47"/>
                    <a:pt x="516" y="48"/>
                  </a:cubicBezTo>
                  <a:cubicBezTo>
                    <a:pt x="516" y="48"/>
                    <a:pt x="512" y="46"/>
                    <a:pt x="510" y="46"/>
                  </a:cubicBezTo>
                  <a:cubicBezTo>
                    <a:pt x="508" y="46"/>
                    <a:pt x="507" y="46"/>
                    <a:pt x="506" y="47"/>
                  </a:cubicBezTo>
                  <a:cubicBezTo>
                    <a:pt x="506" y="48"/>
                    <a:pt x="508" y="50"/>
                    <a:pt x="509" y="51"/>
                  </a:cubicBezTo>
                  <a:cubicBezTo>
                    <a:pt x="510" y="52"/>
                    <a:pt x="507" y="53"/>
                    <a:pt x="506" y="54"/>
                  </a:cubicBezTo>
                  <a:cubicBezTo>
                    <a:pt x="506" y="54"/>
                    <a:pt x="507" y="52"/>
                    <a:pt x="507" y="51"/>
                  </a:cubicBezTo>
                  <a:cubicBezTo>
                    <a:pt x="506" y="50"/>
                    <a:pt x="504" y="44"/>
                    <a:pt x="503" y="44"/>
                  </a:cubicBezTo>
                  <a:cubicBezTo>
                    <a:pt x="503" y="43"/>
                    <a:pt x="502" y="43"/>
                    <a:pt x="500" y="43"/>
                  </a:cubicBezTo>
                  <a:cubicBezTo>
                    <a:pt x="499" y="43"/>
                    <a:pt x="499" y="40"/>
                    <a:pt x="498" y="39"/>
                  </a:cubicBezTo>
                  <a:cubicBezTo>
                    <a:pt x="498" y="39"/>
                    <a:pt x="498" y="40"/>
                    <a:pt x="496" y="40"/>
                  </a:cubicBezTo>
                  <a:cubicBezTo>
                    <a:pt x="495" y="41"/>
                    <a:pt x="495" y="41"/>
                    <a:pt x="494" y="42"/>
                  </a:cubicBezTo>
                  <a:cubicBezTo>
                    <a:pt x="492" y="44"/>
                    <a:pt x="492" y="44"/>
                    <a:pt x="490" y="45"/>
                  </a:cubicBezTo>
                  <a:cubicBezTo>
                    <a:pt x="488" y="46"/>
                    <a:pt x="485" y="50"/>
                    <a:pt x="484" y="51"/>
                  </a:cubicBezTo>
                  <a:cubicBezTo>
                    <a:pt x="482" y="52"/>
                    <a:pt x="483" y="49"/>
                    <a:pt x="483" y="47"/>
                  </a:cubicBezTo>
                  <a:cubicBezTo>
                    <a:pt x="483" y="44"/>
                    <a:pt x="483" y="43"/>
                    <a:pt x="482" y="43"/>
                  </a:cubicBezTo>
                  <a:cubicBezTo>
                    <a:pt x="482" y="42"/>
                    <a:pt x="484" y="43"/>
                    <a:pt x="485" y="43"/>
                  </a:cubicBezTo>
                  <a:cubicBezTo>
                    <a:pt x="486" y="43"/>
                    <a:pt x="490" y="37"/>
                    <a:pt x="491" y="36"/>
                  </a:cubicBezTo>
                  <a:cubicBezTo>
                    <a:pt x="493" y="36"/>
                    <a:pt x="493" y="35"/>
                    <a:pt x="495" y="34"/>
                  </a:cubicBezTo>
                  <a:cubicBezTo>
                    <a:pt x="496" y="33"/>
                    <a:pt x="497" y="34"/>
                    <a:pt x="500" y="32"/>
                  </a:cubicBezTo>
                  <a:cubicBezTo>
                    <a:pt x="502" y="30"/>
                    <a:pt x="501" y="25"/>
                    <a:pt x="501" y="23"/>
                  </a:cubicBezTo>
                  <a:cubicBezTo>
                    <a:pt x="501" y="20"/>
                    <a:pt x="501" y="19"/>
                    <a:pt x="500" y="18"/>
                  </a:cubicBezTo>
                  <a:cubicBezTo>
                    <a:pt x="499" y="17"/>
                    <a:pt x="499" y="17"/>
                    <a:pt x="498" y="15"/>
                  </a:cubicBezTo>
                  <a:cubicBezTo>
                    <a:pt x="497" y="14"/>
                    <a:pt x="496" y="13"/>
                    <a:pt x="495" y="13"/>
                  </a:cubicBezTo>
                  <a:cubicBezTo>
                    <a:pt x="494" y="13"/>
                    <a:pt x="493" y="13"/>
                    <a:pt x="493" y="13"/>
                  </a:cubicBezTo>
                  <a:cubicBezTo>
                    <a:pt x="493" y="13"/>
                    <a:pt x="491" y="13"/>
                    <a:pt x="490" y="13"/>
                  </a:cubicBezTo>
                  <a:cubicBezTo>
                    <a:pt x="489" y="14"/>
                    <a:pt x="481" y="13"/>
                    <a:pt x="478" y="13"/>
                  </a:cubicBezTo>
                  <a:cubicBezTo>
                    <a:pt x="475" y="13"/>
                    <a:pt x="476" y="14"/>
                    <a:pt x="475" y="15"/>
                  </a:cubicBezTo>
                  <a:cubicBezTo>
                    <a:pt x="474" y="16"/>
                    <a:pt x="473" y="16"/>
                    <a:pt x="472" y="17"/>
                  </a:cubicBezTo>
                  <a:cubicBezTo>
                    <a:pt x="471" y="17"/>
                    <a:pt x="471" y="15"/>
                    <a:pt x="472" y="14"/>
                  </a:cubicBezTo>
                  <a:cubicBezTo>
                    <a:pt x="472" y="13"/>
                    <a:pt x="473" y="10"/>
                    <a:pt x="473" y="10"/>
                  </a:cubicBezTo>
                  <a:cubicBezTo>
                    <a:pt x="473" y="9"/>
                    <a:pt x="471" y="9"/>
                    <a:pt x="470" y="9"/>
                  </a:cubicBezTo>
                  <a:cubicBezTo>
                    <a:pt x="469" y="9"/>
                    <a:pt x="471" y="8"/>
                    <a:pt x="471" y="7"/>
                  </a:cubicBezTo>
                  <a:cubicBezTo>
                    <a:pt x="472" y="7"/>
                    <a:pt x="472" y="6"/>
                    <a:pt x="472" y="5"/>
                  </a:cubicBezTo>
                  <a:cubicBezTo>
                    <a:pt x="472" y="4"/>
                    <a:pt x="472" y="4"/>
                    <a:pt x="470" y="3"/>
                  </a:cubicBezTo>
                  <a:cubicBezTo>
                    <a:pt x="469" y="2"/>
                    <a:pt x="468" y="1"/>
                    <a:pt x="467" y="1"/>
                  </a:cubicBezTo>
                  <a:cubicBezTo>
                    <a:pt x="465" y="0"/>
                    <a:pt x="465" y="0"/>
                    <a:pt x="464" y="0"/>
                  </a:cubicBezTo>
                  <a:cubicBezTo>
                    <a:pt x="463" y="0"/>
                    <a:pt x="463" y="0"/>
                    <a:pt x="462" y="1"/>
                  </a:cubicBezTo>
                  <a:cubicBezTo>
                    <a:pt x="461" y="1"/>
                    <a:pt x="458" y="2"/>
                    <a:pt x="458" y="3"/>
                  </a:cubicBezTo>
                  <a:cubicBezTo>
                    <a:pt x="458" y="4"/>
                    <a:pt x="458" y="5"/>
                    <a:pt x="456" y="7"/>
                  </a:cubicBezTo>
                  <a:cubicBezTo>
                    <a:pt x="455" y="9"/>
                    <a:pt x="456" y="10"/>
                    <a:pt x="456" y="12"/>
                  </a:cubicBezTo>
                  <a:cubicBezTo>
                    <a:pt x="456" y="14"/>
                    <a:pt x="456" y="15"/>
                    <a:pt x="452" y="15"/>
                  </a:cubicBezTo>
                  <a:cubicBezTo>
                    <a:pt x="449" y="16"/>
                    <a:pt x="449" y="14"/>
                    <a:pt x="448" y="16"/>
                  </a:cubicBezTo>
                  <a:cubicBezTo>
                    <a:pt x="447" y="17"/>
                    <a:pt x="449" y="19"/>
                    <a:pt x="453" y="21"/>
                  </a:cubicBezTo>
                  <a:cubicBezTo>
                    <a:pt x="457" y="22"/>
                    <a:pt x="456" y="21"/>
                    <a:pt x="456" y="22"/>
                  </a:cubicBezTo>
                  <a:cubicBezTo>
                    <a:pt x="456" y="23"/>
                    <a:pt x="454" y="22"/>
                    <a:pt x="453" y="22"/>
                  </a:cubicBezTo>
                  <a:cubicBezTo>
                    <a:pt x="451" y="23"/>
                    <a:pt x="453" y="23"/>
                    <a:pt x="454" y="23"/>
                  </a:cubicBezTo>
                  <a:cubicBezTo>
                    <a:pt x="455" y="23"/>
                    <a:pt x="456" y="24"/>
                    <a:pt x="457" y="25"/>
                  </a:cubicBezTo>
                  <a:cubicBezTo>
                    <a:pt x="458" y="27"/>
                    <a:pt x="456" y="28"/>
                    <a:pt x="456" y="29"/>
                  </a:cubicBezTo>
                  <a:cubicBezTo>
                    <a:pt x="456" y="29"/>
                    <a:pt x="456" y="27"/>
                    <a:pt x="455" y="26"/>
                  </a:cubicBezTo>
                  <a:cubicBezTo>
                    <a:pt x="455" y="25"/>
                    <a:pt x="454" y="25"/>
                    <a:pt x="453" y="26"/>
                  </a:cubicBezTo>
                  <a:cubicBezTo>
                    <a:pt x="451" y="26"/>
                    <a:pt x="450" y="25"/>
                    <a:pt x="450" y="24"/>
                  </a:cubicBezTo>
                  <a:cubicBezTo>
                    <a:pt x="449" y="23"/>
                    <a:pt x="448" y="22"/>
                    <a:pt x="447" y="21"/>
                  </a:cubicBezTo>
                  <a:cubicBezTo>
                    <a:pt x="445" y="20"/>
                    <a:pt x="445" y="21"/>
                    <a:pt x="443" y="21"/>
                  </a:cubicBezTo>
                  <a:cubicBezTo>
                    <a:pt x="442" y="22"/>
                    <a:pt x="443" y="20"/>
                    <a:pt x="441" y="19"/>
                  </a:cubicBezTo>
                  <a:cubicBezTo>
                    <a:pt x="440" y="19"/>
                    <a:pt x="441" y="18"/>
                    <a:pt x="439" y="19"/>
                  </a:cubicBezTo>
                  <a:cubicBezTo>
                    <a:pt x="438" y="19"/>
                    <a:pt x="438" y="19"/>
                    <a:pt x="436" y="19"/>
                  </a:cubicBezTo>
                  <a:cubicBezTo>
                    <a:pt x="434" y="19"/>
                    <a:pt x="434" y="20"/>
                    <a:pt x="432" y="20"/>
                  </a:cubicBezTo>
                  <a:cubicBezTo>
                    <a:pt x="431" y="20"/>
                    <a:pt x="432" y="19"/>
                    <a:pt x="432" y="18"/>
                  </a:cubicBezTo>
                  <a:cubicBezTo>
                    <a:pt x="432" y="18"/>
                    <a:pt x="430" y="19"/>
                    <a:pt x="429" y="20"/>
                  </a:cubicBezTo>
                  <a:cubicBezTo>
                    <a:pt x="427" y="20"/>
                    <a:pt x="426" y="21"/>
                    <a:pt x="425" y="22"/>
                  </a:cubicBezTo>
                  <a:cubicBezTo>
                    <a:pt x="424" y="22"/>
                    <a:pt x="420" y="23"/>
                    <a:pt x="417" y="25"/>
                  </a:cubicBezTo>
                  <a:cubicBezTo>
                    <a:pt x="414" y="26"/>
                    <a:pt x="414" y="28"/>
                    <a:pt x="412" y="30"/>
                  </a:cubicBezTo>
                  <a:cubicBezTo>
                    <a:pt x="411" y="31"/>
                    <a:pt x="412" y="31"/>
                    <a:pt x="410" y="32"/>
                  </a:cubicBezTo>
                  <a:cubicBezTo>
                    <a:pt x="409" y="32"/>
                    <a:pt x="407" y="33"/>
                    <a:pt x="406" y="34"/>
                  </a:cubicBezTo>
                  <a:cubicBezTo>
                    <a:pt x="405" y="35"/>
                    <a:pt x="405" y="35"/>
                    <a:pt x="404" y="36"/>
                  </a:cubicBezTo>
                  <a:cubicBezTo>
                    <a:pt x="402" y="37"/>
                    <a:pt x="403" y="38"/>
                    <a:pt x="403" y="39"/>
                  </a:cubicBezTo>
                  <a:cubicBezTo>
                    <a:pt x="403" y="40"/>
                    <a:pt x="405" y="40"/>
                    <a:pt x="404" y="41"/>
                  </a:cubicBezTo>
                  <a:cubicBezTo>
                    <a:pt x="404" y="42"/>
                    <a:pt x="404" y="43"/>
                    <a:pt x="402" y="43"/>
                  </a:cubicBezTo>
                  <a:cubicBezTo>
                    <a:pt x="400" y="43"/>
                    <a:pt x="399" y="44"/>
                    <a:pt x="396" y="45"/>
                  </a:cubicBezTo>
                  <a:cubicBezTo>
                    <a:pt x="393" y="46"/>
                    <a:pt x="391" y="45"/>
                    <a:pt x="390" y="46"/>
                  </a:cubicBezTo>
                  <a:cubicBezTo>
                    <a:pt x="388" y="47"/>
                    <a:pt x="390" y="50"/>
                    <a:pt x="389" y="51"/>
                  </a:cubicBezTo>
                  <a:cubicBezTo>
                    <a:pt x="389" y="53"/>
                    <a:pt x="390" y="54"/>
                    <a:pt x="391" y="55"/>
                  </a:cubicBezTo>
                  <a:cubicBezTo>
                    <a:pt x="392" y="57"/>
                    <a:pt x="392" y="58"/>
                    <a:pt x="394" y="58"/>
                  </a:cubicBezTo>
                  <a:cubicBezTo>
                    <a:pt x="395" y="59"/>
                    <a:pt x="397" y="60"/>
                    <a:pt x="398" y="61"/>
                  </a:cubicBezTo>
                  <a:cubicBezTo>
                    <a:pt x="399" y="62"/>
                    <a:pt x="400" y="62"/>
                    <a:pt x="401" y="63"/>
                  </a:cubicBezTo>
                  <a:cubicBezTo>
                    <a:pt x="402" y="64"/>
                    <a:pt x="402" y="67"/>
                    <a:pt x="402" y="68"/>
                  </a:cubicBezTo>
                  <a:cubicBezTo>
                    <a:pt x="402" y="69"/>
                    <a:pt x="401" y="73"/>
                    <a:pt x="401" y="74"/>
                  </a:cubicBezTo>
                  <a:cubicBezTo>
                    <a:pt x="401" y="75"/>
                    <a:pt x="400" y="72"/>
                    <a:pt x="399" y="71"/>
                  </a:cubicBezTo>
                  <a:cubicBezTo>
                    <a:pt x="399" y="71"/>
                    <a:pt x="398" y="71"/>
                    <a:pt x="397" y="71"/>
                  </a:cubicBezTo>
                  <a:cubicBezTo>
                    <a:pt x="396" y="72"/>
                    <a:pt x="398" y="69"/>
                    <a:pt x="399" y="68"/>
                  </a:cubicBezTo>
                  <a:cubicBezTo>
                    <a:pt x="400" y="68"/>
                    <a:pt x="400" y="66"/>
                    <a:pt x="400" y="65"/>
                  </a:cubicBezTo>
                  <a:cubicBezTo>
                    <a:pt x="400" y="64"/>
                    <a:pt x="394" y="64"/>
                    <a:pt x="392" y="63"/>
                  </a:cubicBezTo>
                  <a:cubicBezTo>
                    <a:pt x="391" y="62"/>
                    <a:pt x="387" y="56"/>
                    <a:pt x="386" y="55"/>
                  </a:cubicBezTo>
                  <a:cubicBezTo>
                    <a:pt x="386" y="53"/>
                    <a:pt x="383" y="53"/>
                    <a:pt x="383" y="53"/>
                  </a:cubicBezTo>
                  <a:cubicBezTo>
                    <a:pt x="382" y="53"/>
                    <a:pt x="380" y="55"/>
                    <a:pt x="380" y="55"/>
                  </a:cubicBezTo>
                  <a:cubicBezTo>
                    <a:pt x="379" y="56"/>
                    <a:pt x="381" y="56"/>
                    <a:pt x="382" y="57"/>
                  </a:cubicBezTo>
                  <a:cubicBezTo>
                    <a:pt x="383" y="57"/>
                    <a:pt x="383" y="58"/>
                    <a:pt x="382" y="59"/>
                  </a:cubicBezTo>
                  <a:cubicBezTo>
                    <a:pt x="382" y="59"/>
                    <a:pt x="382" y="57"/>
                    <a:pt x="381" y="58"/>
                  </a:cubicBezTo>
                  <a:cubicBezTo>
                    <a:pt x="380" y="59"/>
                    <a:pt x="378" y="57"/>
                    <a:pt x="377" y="57"/>
                  </a:cubicBezTo>
                  <a:cubicBezTo>
                    <a:pt x="376" y="57"/>
                    <a:pt x="374" y="57"/>
                    <a:pt x="374" y="58"/>
                  </a:cubicBezTo>
                  <a:cubicBezTo>
                    <a:pt x="375" y="58"/>
                    <a:pt x="374" y="59"/>
                    <a:pt x="375" y="60"/>
                  </a:cubicBezTo>
                  <a:cubicBezTo>
                    <a:pt x="375" y="62"/>
                    <a:pt x="377" y="63"/>
                    <a:pt x="378" y="64"/>
                  </a:cubicBezTo>
                  <a:cubicBezTo>
                    <a:pt x="379" y="64"/>
                    <a:pt x="381" y="64"/>
                    <a:pt x="382" y="65"/>
                  </a:cubicBezTo>
                  <a:cubicBezTo>
                    <a:pt x="383" y="66"/>
                    <a:pt x="383" y="67"/>
                    <a:pt x="382" y="68"/>
                  </a:cubicBezTo>
                  <a:cubicBezTo>
                    <a:pt x="382" y="69"/>
                    <a:pt x="380" y="67"/>
                    <a:pt x="378" y="67"/>
                  </a:cubicBezTo>
                  <a:cubicBezTo>
                    <a:pt x="377" y="68"/>
                    <a:pt x="375" y="68"/>
                    <a:pt x="374" y="68"/>
                  </a:cubicBezTo>
                  <a:cubicBezTo>
                    <a:pt x="373" y="68"/>
                    <a:pt x="372" y="67"/>
                    <a:pt x="372" y="65"/>
                  </a:cubicBezTo>
                  <a:cubicBezTo>
                    <a:pt x="373" y="64"/>
                    <a:pt x="372" y="56"/>
                    <a:pt x="371" y="55"/>
                  </a:cubicBezTo>
                  <a:cubicBezTo>
                    <a:pt x="370" y="54"/>
                    <a:pt x="369" y="53"/>
                    <a:pt x="369" y="53"/>
                  </a:cubicBezTo>
                  <a:cubicBezTo>
                    <a:pt x="369" y="54"/>
                    <a:pt x="369" y="58"/>
                    <a:pt x="369" y="59"/>
                  </a:cubicBezTo>
                  <a:cubicBezTo>
                    <a:pt x="369" y="60"/>
                    <a:pt x="365" y="62"/>
                    <a:pt x="365" y="63"/>
                  </a:cubicBezTo>
                  <a:cubicBezTo>
                    <a:pt x="365" y="65"/>
                    <a:pt x="364" y="65"/>
                    <a:pt x="364" y="67"/>
                  </a:cubicBezTo>
                  <a:cubicBezTo>
                    <a:pt x="363" y="68"/>
                    <a:pt x="367" y="71"/>
                    <a:pt x="368" y="72"/>
                  </a:cubicBezTo>
                  <a:cubicBezTo>
                    <a:pt x="369" y="73"/>
                    <a:pt x="368" y="74"/>
                    <a:pt x="368" y="75"/>
                  </a:cubicBezTo>
                  <a:cubicBezTo>
                    <a:pt x="368" y="75"/>
                    <a:pt x="367" y="81"/>
                    <a:pt x="368" y="83"/>
                  </a:cubicBezTo>
                  <a:cubicBezTo>
                    <a:pt x="368" y="86"/>
                    <a:pt x="368" y="87"/>
                    <a:pt x="369" y="88"/>
                  </a:cubicBezTo>
                  <a:cubicBezTo>
                    <a:pt x="370" y="88"/>
                    <a:pt x="370" y="87"/>
                    <a:pt x="371" y="87"/>
                  </a:cubicBezTo>
                  <a:cubicBezTo>
                    <a:pt x="372" y="87"/>
                    <a:pt x="373" y="86"/>
                    <a:pt x="374" y="86"/>
                  </a:cubicBezTo>
                  <a:cubicBezTo>
                    <a:pt x="375" y="86"/>
                    <a:pt x="378" y="86"/>
                    <a:pt x="380" y="86"/>
                  </a:cubicBezTo>
                  <a:cubicBezTo>
                    <a:pt x="382" y="87"/>
                    <a:pt x="382" y="88"/>
                    <a:pt x="383" y="90"/>
                  </a:cubicBezTo>
                  <a:cubicBezTo>
                    <a:pt x="383" y="91"/>
                    <a:pt x="385" y="93"/>
                    <a:pt x="386" y="94"/>
                  </a:cubicBezTo>
                  <a:cubicBezTo>
                    <a:pt x="387" y="96"/>
                    <a:pt x="384" y="96"/>
                    <a:pt x="384" y="98"/>
                  </a:cubicBezTo>
                  <a:cubicBezTo>
                    <a:pt x="384" y="101"/>
                    <a:pt x="386" y="102"/>
                    <a:pt x="388" y="102"/>
                  </a:cubicBezTo>
                  <a:cubicBezTo>
                    <a:pt x="389" y="103"/>
                    <a:pt x="387" y="103"/>
                    <a:pt x="386" y="103"/>
                  </a:cubicBezTo>
                  <a:cubicBezTo>
                    <a:pt x="385" y="103"/>
                    <a:pt x="384" y="104"/>
                    <a:pt x="384" y="105"/>
                  </a:cubicBezTo>
                  <a:cubicBezTo>
                    <a:pt x="383" y="105"/>
                    <a:pt x="382" y="104"/>
                    <a:pt x="382" y="103"/>
                  </a:cubicBezTo>
                  <a:cubicBezTo>
                    <a:pt x="381" y="103"/>
                    <a:pt x="381" y="97"/>
                    <a:pt x="380" y="95"/>
                  </a:cubicBezTo>
                  <a:cubicBezTo>
                    <a:pt x="380" y="93"/>
                    <a:pt x="379" y="91"/>
                    <a:pt x="378" y="90"/>
                  </a:cubicBezTo>
                  <a:cubicBezTo>
                    <a:pt x="376" y="89"/>
                    <a:pt x="371" y="93"/>
                    <a:pt x="370" y="94"/>
                  </a:cubicBezTo>
                  <a:cubicBezTo>
                    <a:pt x="370" y="95"/>
                    <a:pt x="371" y="95"/>
                    <a:pt x="372" y="97"/>
                  </a:cubicBezTo>
                  <a:cubicBezTo>
                    <a:pt x="372" y="98"/>
                    <a:pt x="371" y="101"/>
                    <a:pt x="370" y="103"/>
                  </a:cubicBezTo>
                  <a:cubicBezTo>
                    <a:pt x="369" y="106"/>
                    <a:pt x="366" y="110"/>
                    <a:pt x="365" y="110"/>
                  </a:cubicBezTo>
                  <a:cubicBezTo>
                    <a:pt x="364" y="111"/>
                    <a:pt x="367" y="112"/>
                    <a:pt x="368" y="114"/>
                  </a:cubicBezTo>
                  <a:cubicBezTo>
                    <a:pt x="369" y="115"/>
                    <a:pt x="369" y="116"/>
                    <a:pt x="368" y="118"/>
                  </a:cubicBezTo>
                  <a:cubicBezTo>
                    <a:pt x="368" y="119"/>
                    <a:pt x="365" y="113"/>
                    <a:pt x="364" y="112"/>
                  </a:cubicBezTo>
                  <a:cubicBezTo>
                    <a:pt x="363" y="111"/>
                    <a:pt x="360" y="111"/>
                    <a:pt x="358" y="111"/>
                  </a:cubicBezTo>
                  <a:cubicBezTo>
                    <a:pt x="356" y="111"/>
                    <a:pt x="353" y="110"/>
                    <a:pt x="352" y="108"/>
                  </a:cubicBezTo>
                  <a:cubicBezTo>
                    <a:pt x="351" y="107"/>
                    <a:pt x="350" y="108"/>
                    <a:pt x="350" y="108"/>
                  </a:cubicBezTo>
                  <a:cubicBezTo>
                    <a:pt x="349" y="109"/>
                    <a:pt x="349" y="108"/>
                    <a:pt x="349" y="107"/>
                  </a:cubicBezTo>
                  <a:cubicBezTo>
                    <a:pt x="350" y="106"/>
                    <a:pt x="355" y="107"/>
                    <a:pt x="357" y="107"/>
                  </a:cubicBezTo>
                  <a:cubicBezTo>
                    <a:pt x="359" y="107"/>
                    <a:pt x="360" y="106"/>
                    <a:pt x="362" y="105"/>
                  </a:cubicBezTo>
                  <a:cubicBezTo>
                    <a:pt x="364" y="104"/>
                    <a:pt x="366" y="95"/>
                    <a:pt x="366" y="94"/>
                  </a:cubicBezTo>
                  <a:cubicBezTo>
                    <a:pt x="367" y="93"/>
                    <a:pt x="366" y="92"/>
                    <a:pt x="365" y="91"/>
                  </a:cubicBezTo>
                  <a:cubicBezTo>
                    <a:pt x="364" y="90"/>
                    <a:pt x="362" y="85"/>
                    <a:pt x="362" y="82"/>
                  </a:cubicBezTo>
                  <a:cubicBezTo>
                    <a:pt x="362" y="79"/>
                    <a:pt x="362" y="76"/>
                    <a:pt x="362" y="74"/>
                  </a:cubicBezTo>
                  <a:cubicBezTo>
                    <a:pt x="362" y="72"/>
                    <a:pt x="359" y="70"/>
                    <a:pt x="359" y="68"/>
                  </a:cubicBezTo>
                  <a:cubicBezTo>
                    <a:pt x="358" y="67"/>
                    <a:pt x="359" y="66"/>
                    <a:pt x="359" y="65"/>
                  </a:cubicBezTo>
                  <a:cubicBezTo>
                    <a:pt x="360" y="64"/>
                    <a:pt x="360" y="58"/>
                    <a:pt x="361" y="57"/>
                  </a:cubicBezTo>
                  <a:cubicBezTo>
                    <a:pt x="361" y="56"/>
                    <a:pt x="362" y="56"/>
                    <a:pt x="362" y="55"/>
                  </a:cubicBezTo>
                  <a:cubicBezTo>
                    <a:pt x="362" y="54"/>
                    <a:pt x="360" y="53"/>
                    <a:pt x="359" y="53"/>
                  </a:cubicBezTo>
                  <a:cubicBezTo>
                    <a:pt x="358" y="53"/>
                    <a:pt x="356" y="54"/>
                    <a:pt x="354" y="54"/>
                  </a:cubicBezTo>
                  <a:cubicBezTo>
                    <a:pt x="352" y="54"/>
                    <a:pt x="351" y="53"/>
                    <a:pt x="351" y="53"/>
                  </a:cubicBezTo>
                  <a:cubicBezTo>
                    <a:pt x="350" y="53"/>
                    <a:pt x="349" y="53"/>
                    <a:pt x="348" y="54"/>
                  </a:cubicBezTo>
                  <a:cubicBezTo>
                    <a:pt x="347" y="55"/>
                    <a:pt x="348" y="56"/>
                    <a:pt x="346" y="62"/>
                  </a:cubicBezTo>
                  <a:cubicBezTo>
                    <a:pt x="345" y="67"/>
                    <a:pt x="340" y="68"/>
                    <a:pt x="340" y="69"/>
                  </a:cubicBezTo>
                  <a:cubicBezTo>
                    <a:pt x="340" y="70"/>
                    <a:pt x="339" y="71"/>
                    <a:pt x="339" y="72"/>
                  </a:cubicBezTo>
                  <a:cubicBezTo>
                    <a:pt x="339" y="73"/>
                    <a:pt x="339" y="72"/>
                    <a:pt x="340" y="73"/>
                  </a:cubicBezTo>
                  <a:cubicBezTo>
                    <a:pt x="341" y="73"/>
                    <a:pt x="341" y="79"/>
                    <a:pt x="342" y="79"/>
                  </a:cubicBezTo>
                  <a:cubicBezTo>
                    <a:pt x="342" y="80"/>
                    <a:pt x="341" y="80"/>
                    <a:pt x="340" y="80"/>
                  </a:cubicBezTo>
                  <a:cubicBezTo>
                    <a:pt x="340" y="80"/>
                    <a:pt x="340" y="83"/>
                    <a:pt x="341" y="84"/>
                  </a:cubicBezTo>
                  <a:cubicBezTo>
                    <a:pt x="342" y="85"/>
                    <a:pt x="342" y="84"/>
                    <a:pt x="343" y="83"/>
                  </a:cubicBezTo>
                  <a:cubicBezTo>
                    <a:pt x="343" y="83"/>
                    <a:pt x="344" y="86"/>
                    <a:pt x="345" y="88"/>
                  </a:cubicBezTo>
                  <a:cubicBezTo>
                    <a:pt x="346" y="89"/>
                    <a:pt x="347" y="90"/>
                    <a:pt x="349" y="89"/>
                  </a:cubicBezTo>
                  <a:cubicBezTo>
                    <a:pt x="350" y="89"/>
                    <a:pt x="349" y="94"/>
                    <a:pt x="348" y="95"/>
                  </a:cubicBezTo>
                  <a:cubicBezTo>
                    <a:pt x="347" y="96"/>
                    <a:pt x="347" y="92"/>
                    <a:pt x="344" y="91"/>
                  </a:cubicBezTo>
                  <a:cubicBezTo>
                    <a:pt x="342" y="89"/>
                    <a:pt x="339" y="88"/>
                    <a:pt x="339" y="87"/>
                  </a:cubicBezTo>
                  <a:cubicBezTo>
                    <a:pt x="338" y="87"/>
                    <a:pt x="334" y="83"/>
                    <a:pt x="331" y="83"/>
                  </a:cubicBezTo>
                  <a:cubicBezTo>
                    <a:pt x="329" y="83"/>
                    <a:pt x="327" y="82"/>
                    <a:pt x="324" y="82"/>
                  </a:cubicBezTo>
                  <a:cubicBezTo>
                    <a:pt x="322" y="82"/>
                    <a:pt x="321" y="81"/>
                    <a:pt x="320" y="81"/>
                  </a:cubicBezTo>
                  <a:cubicBezTo>
                    <a:pt x="319" y="80"/>
                    <a:pt x="318" y="81"/>
                    <a:pt x="319" y="82"/>
                  </a:cubicBezTo>
                  <a:cubicBezTo>
                    <a:pt x="319" y="82"/>
                    <a:pt x="317" y="83"/>
                    <a:pt x="318" y="85"/>
                  </a:cubicBezTo>
                  <a:cubicBezTo>
                    <a:pt x="319" y="87"/>
                    <a:pt x="320" y="88"/>
                    <a:pt x="320" y="89"/>
                  </a:cubicBezTo>
                  <a:cubicBezTo>
                    <a:pt x="321" y="91"/>
                    <a:pt x="319" y="91"/>
                    <a:pt x="318" y="91"/>
                  </a:cubicBezTo>
                  <a:cubicBezTo>
                    <a:pt x="316" y="91"/>
                    <a:pt x="317" y="92"/>
                    <a:pt x="317" y="94"/>
                  </a:cubicBezTo>
                  <a:cubicBezTo>
                    <a:pt x="317" y="96"/>
                    <a:pt x="316" y="94"/>
                    <a:pt x="315" y="93"/>
                  </a:cubicBezTo>
                  <a:cubicBezTo>
                    <a:pt x="314" y="93"/>
                    <a:pt x="314" y="93"/>
                    <a:pt x="315" y="93"/>
                  </a:cubicBezTo>
                  <a:cubicBezTo>
                    <a:pt x="315" y="93"/>
                    <a:pt x="315" y="92"/>
                    <a:pt x="315" y="91"/>
                  </a:cubicBezTo>
                  <a:cubicBezTo>
                    <a:pt x="316" y="91"/>
                    <a:pt x="314" y="90"/>
                    <a:pt x="314" y="89"/>
                  </a:cubicBezTo>
                  <a:cubicBezTo>
                    <a:pt x="313" y="89"/>
                    <a:pt x="312" y="89"/>
                    <a:pt x="311" y="91"/>
                  </a:cubicBezTo>
                  <a:cubicBezTo>
                    <a:pt x="309" y="92"/>
                    <a:pt x="309" y="92"/>
                    <a:pt x="306" y="92"/>
                  </a:cubicBezTo>
                  <a:cubicBezTo>
                    <a:pt x="304" y="93"/>
                    <a:pt x="304" y="91"/>
                    <a:pt x="302" y="92"/>
                  </a:cubicBezTo>
                  <a:cubicBezTo>
                    <a:pt x="300" y="93"/>
                    <a:pt x="300" y="93"/>
                    <a:pt x="299" y="94"/>
                  </a:cubicBezTo>
                  <a:cubicBezTo>
                    <a:pt x="299" y="94"/>
                    <a:pt x="300" y="95"/>
                    <a:pt x="299" y="95"/>
                  </a:cubicBezTo>
                  <a:cubicBezTo>
                    <a:pt x="297" y="96"/>
                    <a:pt x="297" y="95"/>
                    <a:pt x="297" y="96"/>
                  </a:cubicBezTo>
                  <a:cubicBezTo>
                    <a:pt x="296" y="97"/>
                    <a:pt x="295" y="97"/>
                    <a:pt x="295" y="98"/>
                  </a:cubicBezTo>
                  <a:cubicBezTo>
                    <a:pt x="294" y="98"/>
                    <a:pt x="294" y="97"/>
                    <a:pt x="293" y="98"/>
                  </a:cubicBezTo>
                  <a:cubicBezTo>
                    <a:pt x="292" y="98"/>
                    <a:pt x="293" y="97"/>
                    <a:pt x="291" y="97"/>
                  </a:cubicBezTo>
                  <a:cubicBezTo>
                    <a:pt x="290" y="98"/>
                    <a:pt x="291" y="96"/>
                    <a:pt x="291" y="96"/>
                  </a:cubicBezTo>
                  <a:cubicBezTo>
                    <a:pt x="292" y="95"/>
                    <a:pt x="294" y="94"/>
                    <a:pt x="295" y="94"/>
                  </a:cubicBezTo>
                  <a:cubicBezTo>
                    <a:pt x="295" y="93"/>
                    <a:pt x="295" y="91"/>
                    <a:pt x="295" y="90"/>
                  </a:cubicBezTo>
                  <a:cubicBezTo>
                    <a:pt x="295" y="89"/>
                    <a:pt x="296" y="89"/>
                    <a:pt x="297" y="88"/>
                  </a:cubicBezTo>
                  <a:cubicBezTo>
                    <a:pt x="297" y="88"/>
                    <a:pt x="295" y="89"/>
                    <a:pt x="294" y="90"/>
                  </a:cubicBezTo>
                  <a:cubicBezTo>
                    <a:pt x="292" y="90"/>
                    <a:pt x="290" y="92"/>
                    <a:pt x="289" y="92"/>
                  </a:cubicBezTo>
                  <a:cubicBezTo>
                    <a:pt x="288" y="93"/>
                    <a:pt x="287" y="93"/>
                    <a:pt x="284" y="94"/>
                  </a:cubicBezTo>
                  <a:cubicBezTo>
                    <a:pt x="282" y="94"/>
                    <a:pt x="281" y="97"/>
                    <a:pt x="280" y="97"/>
                  </a:cubicBezTo>
                  <a:cubicBezTo>
                    <a:pt x="279" y="98"/>
                    <a:pt x="278" y="97"/>
                    <a:pt x="277" y="97"/>
                  </a:cubicBezTo>
                  <a:cubicBezTo>
                    <a:pt x="276" y="97"/>
                    <a:pt x="278" y="98"/>
                    <a:pt x="278" y="99"/>
                  </a:cubicBezTo>
                  <a:cubicBezTo>
                    <a:pt x="278" y="99"/>
                    <a:pt x="275" y="99"/>
                    <a:pt x="275" y="100"/>
                  </a:cubicBezTo>
                  <a:cubicBezTo>
                    <a:pt x="274" y="100"/>
                    <a:pt x="275" y="102"/>
                    <a:pt x="274" y="104"/>
                  </a:cubicBezTo>
                  <a:cubicBezTo>
                    <a:pt x="274" y="106"/>
                    <a:pt x="270" y="105"/>
                    <a:pt x="268" y="106"/>
                  </a:cubicBezTo>
                  <a:cubicBezTo>
                    <a:pt x="266" y="106"/>
                    <a:pt x="266" y="104"/>
                    <a:pt x="266" y="103"/>
                  </a:cubicBezTo>
                  <a:cubicBezTo>
                    <a:pt x="265" y="102"/>
                    <a:pt x="264" y="102"/>
                    <a:pt x="263" y="102"/>
                  </a:cubicBezTo>
                  <a:cubicBezTo>
                    <a:pt x="262" y="101"/>
                    <a:pt x="263" y="100"/>
                    <a:pt x="264" y="99"/>
                  </a:cubicBezTo>
                  <a:cubicBezTo>
                    <a:pt x="265" y="98"/>
                    <a:pt x="268" y="97"/>
                    <a:pt x="268" y="97"/>
                  </a:cubicBezTo>
                  <a:cubicBezTo>
                    <a:pt x="269" y="97"/>
                    <a:pt x="267" y="95"/>
                    <a:pt x="266" y="94"/>
                  </a:cubicBezTo>
                  <a:cubicBezTo>
                    <a:pt x="266" y="93"/>
                    <a:pt x="264" y="92"/>
                    <a:pt x="262" y="92"/>
                  </a:cubicBezTo>
                  <a:cubicBezTo>
                    <a:pt x="260" y="92"/>
                    <a:pt x="259" y="92"/>
                    <a:pt x="257" y="91"/>
                  </a:cubicBezTo>
                  <a:cubicBezTo>
                    <a:pt x="255" y="91"/>
                    <a:pt x="256" y="92"/>
                    <a:pt x="257" y="93"/>
                  </a:cubicBezTo>
                  <a:cubicBezTo>
                    <a:pt x="258" y="93"/>
                    <a:pt x="259" y="95"/>
                    <a:pt x="259" y="96"/>
                  </a:cubicBezTo>
                  <a:cubicBezTo>
                    <a:pt x="260" y="97"/>
                    <a:pt x="257" y="102"/>
                    <a:pt x="257" y="103"/>
                  </a:cubicBezTo>
                  <a:cubicBezTo>
                    <a:pt x="257" y="104"/>
                    <a:pt x="260" y="104"/>
                    <a:pt x="261" y="106"/>
                  </a:cubicBezTo>
                  <a:cubicBezTo>
                    <a:pt x="262" y="108"/>
                    <a:pt x="259" y="111"/>
                    <a:pt x="259" y="112"/>
                  </a:cubicBezTo>
                  <a:cubicBezTo>
                    <a:pt x="258" y="112"/>
                    <a:pt x="257" y="112"/>
                    <a:pt x="257" y="111"/>
                  </a:cubicBezTo>
                  <a:cubicBezTo>
                    <a:pt x="256" y="111"/>
                    <a:pt x="255" y="110"/>
                    <a:pt x="254" y="110"/>
                  </a:cubicBezTo>
                  <a:cubicBezTo>
                    <a:pt x="253" y="110"/>
                    <a:pt x="253" y="109"/>
                    <a:pt x="253" y="109"/>
                  </a:cubicBezTo>
                  <a:cubicBezTo>
                    <a:pt x="252" y="109"/>
                    <a:pt x="251" y="111"/>
                    <a:pt x="250" y="112"/>
                  </a:cubicBezTo>
                  <a:cubicBezTo>
                    <a:pt x="249" y="112"/>
                    <a:pt x="247" y="113"/>
                    <a:pt x="246" y="114"/>
                  </a:cubicBezTo>
                  <a:cubicBezTo>
                    <a:pt x="245" y="115"/>
                    <a:pt x="243" y="116"/>
                    <a:pt x="243" y="117"/>
                  </a:cubicBezTo>
                  <a:cubicBezTo>
                    <a:pt x="242" y="118"/>
                    <a:pt x="245" y="121"/>
                    <a:pt x="246" y="121"/>
                  </a:cubicBezTo>
                  <a:cubicBezTo>
                    <a:pt x="246" y="122"/>
                    <a:pt x="246" y="122"/>
                    <a:pt x="245" y="123"/>
                  </a:cubicBezTo>
                  <a:cubicBezTo>
                    <a:pt x="245" y="124"/>
                    <a:pt x="241" y="122"/>
                    <a:pt x="240" y="122"/>
                  </a:cubicBezTo>
                  <a:cubicBezTo>
                    <a:pt x="239" y="121"/>
                    <a:pt x="238" y="122"/>
                    <a:pt x="237" y="122"/>
                  </a:cubicBezTo>
                  <a:cubicBezTo>
                    <a:pt x="237" y="123"/>
                    <a:pt x="235" y="121"/>
                    <a:pt x="234" y="120"/>
                  </a:cubicBezTo>
                  <a:cubicBezTo>
                    <a:pt x="234" y="119"/>
                    <a:pt x="233" y="119"/>
                    <a:pt x="232" y="119"/>
                  </a:cubicBezTo>
                  <a:cubicBezTo>
                    <a:pt x="231" y="119"/>
                    <a:pt x="232" y="119"/>
                    <a:pt x="232" y="120"/>
                  </a:cubicBezTo>
                  <a:cubicBezTo>
                    <a:pt x="231" y="121"/>
                    <a:pt x="231" y="121"/>
                    <a:pt x="230" y="121"/>
                  </a:cubicBezTo>
                  <a:cubicBezTo>
                    <a:pt x="230" y="121"/>
                    <a:pt x="230" y="123"/>
                    <a:pt x="232" y="125"/>
                  </a:cubicBezTo>
                  <a:cubicBezTo>
                    <a:pt x="234" y="127"/>
                    <a:pt x="233" y="125"/>
                    <a:pt x="235" y="125"/>
                  </a:cubicBezTo>
                  <a:cubicBezTo>
                    <a:pt x="236" y="124"/>
                    <a:pt x="236" y="127"/>
                    <a:pt x="236" y="128"/>
                  </a:cubicBezTo>
                  <a:cubicBezTo>
                    <a:pt x="237" y="129"/>
                    <a:pt x="235" y="129"/>
                    <a:pt x="234" y="129"/>
                  </a:cubicBezTo>
                  <a:cubicBezTo>
                    <a:pt x="233" y="130"/>
                    <a:pt x="231" y="129"/>
                    <a:pt x="230" y="128"/>
                  </a:cubicBezTo>
                  <a:cubicBezTo>
                    <a:pt x="228" y="127"/>
                    <a:pt x="229" y="126"/>
                    <a:pt x="228" y="126"/>
                  </a:cubicBezTo>
                  <a:cubicBezTo>
                    <a:pt x="227" y="126"/>
                    <a:pt x="226" y="125"/>
                    <a:pt x="225" y="125"/>
                  </a:cubicBezTo>
                  <a:cubicBezTo>
                    <a:pt x="224" y="124"/>
                    <a:pt x="223" y="123"/>
                    <a:pt x="224" y="123"/>
                  </a:cubicBezTo>
                  <a:cubicBezTo>
                    <a:pt x="224" y="122"/>
                    <a:pt x="224" y="120"/>
                    <a:pt x="223" y="119"/>
                  </a:cubicBezTo>
                  <a:cubicBezTo>
                    <a:pt x="223" y="117"/>
                    <a:pt x="222" y="117"/>
                    <a:pt x="223" y="117"/>
                  </a:cubicBezTo>
                  <a:cubicBezTo>
                    <a:pt x="224" y="117"/>
                    <a:pt x="224" y="115"/>
                    <a:pt x="223" y="114"/>
                  </a:cubicBezTo>
                  <a:cubicBezTo>
                    <a:pt x="223" y="114"/>
                    <a:pt x="220" y="111"/>
                    <a:pt x="219" y="111"/>
                  </a:cubicBezTo>
                  <a:cubicBezTo>
                    <a:pt x="219" y="111"/>
                    <a:pt x="218" y="110"/>
                    <a:pt x="218" y="109"/>
                  </a:cubicBezTo>
                  <a:cubicBezTo>
                    <a:pt x="218" y="109"/>
                    <a:pt x="217" y="108"/>
                    <a:pt x="216" y="108"/>
                  </a:cubicBezTo>
                  <a:cubicBezTo>
                    <a:pt x="215" y="108"/>
                    <a:pt x="214" y="108"/>
                    <a:pt x="213" y="107"/>
                  </a:cubicBezTo>
                  <a:cubicBezTo>
                    <a:pt x="212" y="107"/>
                    <a:pt x="213" y="106"/>
                    <a:pt x="214" y="106"/>
                  </a:cubicBezTo>
                  <a:cubicBezTo>
                    <a:pt x="214" y="106"/>
                    <a:pt x="214" y="105"/>
                    <a:pt x="215" y="104"/>
                  </a:cubicBezTo>
                  <a:cubicBezTo>
                    <a:pt x="215" y="104"/>
                    <a:pt x="216" y="106"/>
                    <a:pt x="218" y="107"/>
                  </a:cubicBezTo>
                  <a:cubicBezTo>
                    <a:pt x="219" y="108"/>
                    <a:pt x="223" y="109"/>
                    <a:pt x="224" y="110"/>
                  </a:cubicBezTo>
                  <a:cubicBezTo>
                    <a:pt x="226" y="110"/>
                    <a:pt x="230" y="111"/>
                    <a:pt x="232" y="111"/>
                  </a:cubicBezTo>
                  <a:cubicBezTo>
                    <a:pt x="234" y="112"/>
                    <a:pt x="237" y="112"/>
                    <a:pt x="238" y="112"/>
                  </a:cubicBezTo>
                  <a:cubicBezTo>
                    <a:pt x="239" y="112"/>
                    <a:pt x="241" y="111"/>
                    <a:pt x="243" y="111"/>
                  </a:cubicBezTo>
                  <a:cubicBezTo>
                    <a:pt x="244" y="111"/>
                    <a:pt x="245" y="110"/>
                    <a:pt x="247" y="109"/>
                  </a:cubicBezTo>
                  <a:cubicBezTo>
                    <a:pt x="248" y="107"/>
                    <a:pt x="248" y="104"/>
                    <a:pt x="248" y="103"/>
                  </a:cubicBezTo>
                  <a:cubicBezTo>
                    <a:pt x="247" y="103"/>
                    <a:pt x="248" y="99"/>
                    <a:pt x="247" y="98"/>
                  </a:cubicBezTo>
                  <a:cubicBezTo>
                    <a:pt x="246" y="98"/>
                    <a:pt x="246" y="97"/>
                    <a:pt x="244" y="97"/>
                  </a:cubicBezTo>
                  <a:cubicBezTo>
                    <a:pt x="243" y="96"/>
                    <a:pt x="243" y="95"/>
                    <a:pt x="242" y="96"/>
                  </a:cubicBezTo>
                  <a:cubicBezTo>
                    <a:pt x="241" y="96"/>
                    <a:pt x="241" y="95"/>
                    <a:pt x="240" y="94"/>
                  </a:cubicBezTo>
                  <a:cubicBezTo>
                    <a:pt x="239" y="94"/>
                    <a:pt x="239" y="94"/>
                    <a:pt x="237" y="93"/>
                  </a:cubicBezTo>
                  <a:cubicBezTo>
                    <a:pt x="235" y="93"/>
                    <a:pt x="235" y="93"/>
                    <a:pt x="234" y="92"/>
                  </a:cubicBezTo>
                  <a:cubicBezTo>
                    <a:pt x="233" y="91"/>
                    <a:pt x="229" y="88"/>
                    <a:pt x="228" y="87"/>
                  </a:cubicBezTo>
                  <a:cubicBezTo>
                    <a:pt x="226" y="87"/>
                    <a:pt x="225" y="86"/>
                    <a:pt x="223" y="86"/>
                  </a:cubicBezTo>
                  <a:cubicBezTo>
                    <a:pt x="222" y="87"/>
                    <a:pt x="221" y="86"/>
                    <a:pt x="220" y="86"/>
                  </a:cubicBezTo>
                  <a:cubicBezTo>
                    <a:pt x="219" y="86"/>
                    <a:pt x="218" y="86"/>
                    <a:pt x="218" y="85"/>
                  </a:cubicBezTo>
                  <a:cubicBezTo>
                    <a:pt x="218" y="85"/>
                    <a:pt x="217" y="85"/>
                    <a:pt x="216" y="86"/>
                  </a:cubicBezTo>
                  <a:cubicBezTo>
                    <a:pt x="215" y="87"/>
                    <a:pt x="216" y="84"/>
                    <a:pt x="215" y="84"/>
                  </a:cubicBezTo>
                  <a:cubicBezTo>
                    <a:pt x="214" y="84"/>
                    <a:pt x="213" y="83"/>
                    <a:pt x="214" y="84"/>
                  </a:cubicBezTo>
                  <a:cubicBezTo>
                    <a:pt x="215" y="84"/>
                    <a:pt x="218" y="82"/>
                    <a:pt x="216" y="82"/>
                  </a:cubicBezTo>
                  <a:cubicBezTo>
                    <a:pt x="214" y="81"/>
                    <a:pt x="212" y="80"/>
                    <a:pt x="212" y="81"/>
                  </a:cubicBezTo>
                  <a:cubicBezTo>
                    <a:pt x="212" y="81"/>
                    <a:pt x="211" y="82"/>
                    <a:pt x="211" y="82"/>
                  </a:cubicBezTo>
                  <a:cubicBezTo>
                    <a:pt x="211" y="82"/>
                    <a:pt x="211" y="82"/>
                    <a:pt x="211" y="82"/>
                  </a:cubicBezTo>
                  <a:cubicBezTo>
                    <a:pt x="211" y="82"/>
                    <a:pt x="211" y="82"/>
                    <a:pt x="210" y="82"/>
                  </a:cubicBezTo>
                  <a:cubicBezTo>
                    <a:pt x="210" y="82"/>
                    <a:pt x="210" y="82"/>
                    <a:pt x="210" y="82"/>
                  </a:cubicBezTo>
                  <a:cubicBezTo>
                    <a:pt x="210" y="82"/>
                    <a:pt x="210" y="82"/>
                    <a:pt x="209" y="82"/>
                  </a:cubicBezTo>
                  <a:cubicBezTo>
                    <a:pt x="209" y="82"/>
                    <a:pt x="209" y="82"/>
                    <a:pt x="209" y="82"/>
                  </a:cubicBezTo>
                  <a:cubicBezTo>
                    <a:pt x="208" y="82"/>
                    <a:pt x="208" y="82"/>
                    <a:pt x="208" y="82"/>
                  </a:cubicBezTo>
                  <a:cubicBezTo>
                    <a:pt x="206" y="82"/>
                    <a:pt x="204" y="81"/>
                    <a:pt x="204" y="81"/>
                  </a:cubicBezTo>
                  <a:cubicBezTo>
                    <a:pt x="204" y="80"/>
                    <a:pt x="201" y="80"/>
                    <a:pt x="200" y="79"/>
                  </a:cubicBezTo>
                  <a:cubicBezTo>
                    <a:pt x="200" y="78"/>
                    <a:pt x="202" y="79"/>
                    <a:pt x="204" y="79"/>
                  </a:cubicBezTo>
                  <a:cubicBezTo>
                    <a:pt x="205" y="79"/>
                    <a:pt x="206" y="79"/>
                    <a:pt x="206" y="79"/>
                  </a:cubicBezTo>
                  <a:cubicBezTo>
                    <a:pt x="207" y="78"/>
                    <a:pt x="208" y="77"/>
                    <a:pt x="209" y="77"/>
                  </a:cubicBezTo>
                  <a:cubicBezTo>
                    <a:pt x="209" y="76"/>
                    <a:pt x="209" y="75"/>
                    <a:pt x="208" y="75"/>
                  </a:cubicBezTo>
                  <a:cubicBezTo>
                    <a:pt x="207" y="75"/>
                    <a:pt x="207" y="74"/>
                    <a:pt x="205" y="74"/>
                  </a:cubicBezTo>
                  <a:cubicBezTo>
                    <a:pt x="204" y="74"/>
                    <a:pt x="204" y="73"/>
                    <a:pt x="203" y="74"/>
                  </a:cubicBezTo>
                  <a:cubicBezTo>
                    <a:pt x="202" y="74"/>
                    <a:pt x="203" y="73"/>
                    <a:pt x="202" y="72"/>
                  </a:cubicBezTo>
                  <a:cubicBezTo>
                    <a:pt x="201" y="71"/>
                    <a:pt x="200" y="72"/>
                    <a:pt x="200" y="73"/>
                  </a:cubicBezTo>
                  <a:cubicBezTo>
                    <a:pt x="199" y="73"/>
                    <a:pt x="199" y="74"/>
                    <a:pt x="199" y="75"/>
                  </a:cubicBezTo>
                  <a:cubicBezTo>
                    <a:pt x="198" y="75"/>
                    <a:pt x="198" y="74"/>
                    <a:pt x="199" y="74"/>
                  </a:cubicBezTo>
                  <a:cubicBezTo>
                    <a:pt x="199" y="74"/>
                    <a:pt x="198" y="74"/>
                    <a:pt x="198" y="74"/>
                  </a:cubicBezTo>
                  <a:cubicBezTo>
                    <a:pt x="197" y="74"/>
                    <a:pt x="197" y="73"/>
                    <a:pt x="198" y="73"/>
                  </a:cubicBezTo>
                  <a:cubicBezTo>
                    <a:pt x="198" y="72"/>
                    <a:pt x="199" y="71"/>
                    <a:pt x="199" y="71"/>
                  </a:cubicBezTo>
                  <a:cubicBezTo>
                    <a:pt x="199" y="71"/>
                    <a:pt x="199" y="69"/>
                    <a:pt x="198" y="70"/>
                  </a:cubicBezTo>
                  <a:cubicBezTo>
                    <a:pt x="197" y="70"/>
                    <a:pt x="196" y="70"/>
                    <a:pt x="196" y="70"/>
                  </a:cubicBezTo>
                  <a:cubicBezTo>
                    <a:pt x="195" y="71"/>
                    <a:pt x="194" y="73"/>
                    <a:pt x="194" y="74"/>
                  </a:cubicBezTo>
                  <a:cubicBezTo>
                    <a:pt x="194" y="75"/>
                    <a:pt x="193" y="75"/>
                    <a:pt x="193" y="75"/>
                  </a:cubicBezTo>
                  <a:cubicBezTo>
                    <a:pt x="192" y="75"/>
                    <a:pt x="193" y="70"/>
                    <a:pt x="193" y="70"/>
                  </a:cubicBezTo>
                  <a:cubicBezTo>
                    <a:pt x="194" y="69"/>
                    <a:pt x="192" y="70"/>
                    <a:pt x="191" y="71"/>
                  </a:cubicBezTo>
                  <a:cubicBezTo>
                    <a:pt x="190" y="72"/>
                    <a:pt x="190" y="74"/>
                    <a:pt x="189" y="74"/>
                  </a:cubicBezTo>
                  <a:cubicBezTo>
                    <a:pt x="188" y="75"/>
                    <a:pt x="188" y="78"/>
                    <a:pt x="187" y="79"/>
                  </a:cubicBezTo>
                  <a:cubicBezTo>
                    <a:pt x="186" y="80"/>
                    <a:pt x="187" y="77"/>
                    <a:pt x="187" y="76"/>
                  </a:cubicBezTo>
                  <a:cubicBezTo>
                    <a:pt x="188" y="76"/>
                    <a:pt x="188" y="74"/>
                    <a:pt x="188" y="73"/>
                  </a:cubicBezTo>
                  <a:cubicBezTo>
                    <a:pt x="189" y="73"/>
                    <a:pt x="190" y="71"/>
                    <a:pt x="189" y="71"/>
                  </a:cubicBezTo>
                  <a:cubicBezTo>
                    <a:pt x="188" y="71"/>
                    <a:pt x="188" y="70"/>
                    <a:pt x="187" y="71"/>
                  </a:cubicBezTo>
                  <a:cubicBezTo>
                    <a:pt x="186" y="71"/>
                    <a:pt x="186" y="70"/>
                    <a:pt x="185" y="70"/>
                  </a:cubicBezTo>
                  <a:cubicBezTo>
                    <a:pt x="184" y="70"/>
                    <a:pt x="185" y="71"/>
                    <a:pt x="185" y="72"/>
                  </a:cubicBezTo>
                  <a:cubicBezTo>
                    <a:pt x="185" y="72"/>
                    <a:pt x="184" y="73"/>
                    <a:pt x="184" y="73"/>
                  </a:cubicBezTo>
                  <a:cubicBezTo>
                    <a:pt x="184" y="74"/>
                    <a:pt x="184" y="73"/>
                    <a:pt x="183" y="73"/>
                  </a:cubicBezTo>
                  <a:cubicBezTo>
                    <a:pt x="183" y="73"/>
                    <a:pt x="183" y="74"/>
                    <a:pt x="183" y="75"/>
                  </a:cubicBezTo>
                  <a:cubicBezTo>
                    <a:pt x="184" y="75"/>
                    <a:pt x="182" y="75"/>
                    <a:pt x="182" y="74"/>
                  </a:cubicBezTo>
                  <a:cubicBezTo>
                    <a:pt x="182" y="74"/>
                    <a:pt x="181" y="74"/>
                    <a:pt x="180" y="74"/>
                  </a:cubicBezTo>
                  <a:cubicBezTo>
                    <a:pt x="179" y="75"/>
                    <a:pt x="179" y="75"/>
                    <a:pt x="179" y="76"/>
                  </a:cubicBezTo>
                  <a:cubicBezTo>
                    <a:pt x="179" y="76"/>
                    <a:pt x="181" y="77"/>
                    <a:pt x="181" y="78"/>
                  </a:cubicBezTo>
                  <a:cubicBezTo>
                    <a:pt x="180" y="78"/>
                    <a:pt x="180" y="79"/>
                    <a:pt x="180" y="80"/>
                  </a:cubicBezTo>
                  <a:cubicBezTo>
                    <a:pt x="181" y="81"/>
                    <a:pt x="179" y="79"/>
                    <a:pt x="179" y="80"/>
                  </a:cubicBezTo>
                  <a:cubicBezTo>
                    <a:pt x="178" y="80"/>
                    <a:pt x="178" y="78"/>
                    <a:pt x="179" y="78"/>
                  </a:cubicBezTo>
                  <a:cubicBezTo>
                    <a:pt x="179" y="77"/>
                    <a:pt x="179" y="76"/>
                    <a:pt x="178" y="77"/>
                  </a:cubicBezTo>
                  <a:cubicBezTo>
                    <a:pt x="176" y="78"/>
                    <a:pt x="177" y="76"/>
                    <a:pt x="175" y="76"/>
                  </a:cubicBezTo>
                  <a:cubicBezTo>
                    <a:pt x="174" y="77"/>
                    <a:pt x="172" y="77"/>
                    <a:pt x="172" y="78"/>
                  </a:cubicBezTo>
                  <a:cubicBezTo>
                    <a:pt x="172" y="79"/>
                    <a:pt x="174" y="79"/>
                    <a:pt x="175" y="80"/>
                  </a:cubicBezTo>
                  <a:cubicBezTo>
                    <a:pt x="176" y="80"/>
                    <a:pt x="175" y="81"/>
                    <a:pt x="176" y="82"/>
                  </a:cubicBezTo>
                  <a:cubicBezTo>
                    <a:pt x="176" y="82"/>
                    <a:pt x="174" y="80"/>
                    <a:pt x="173" y="80"/>
                  </a:cubicBezTo>
                  <a:cubicBezTo>
                    <a:pt x="172" y="80"/>
                    <a:pt x="173" y="81"/>
                    <a:pt x="173" y="82"/>
                  </a:cubicBezTo>
                  <a:cubicBezTo>
                    <a:pt x="173" y="82"/>
                    <a:pt x="172" y="81"/>
                    <a:pt x="172" y="81"/>
                  </a:cubicBezTo>
                  <a:cubicBezTo>
                    <a:pt x="171" y="80"/>
                    <a:pt x="171" y="82"/>
                    <a:pt x="170" y="83"/>
                  </a:cubicBezTo>
                  <a:cubicBezTo>
                    <a:pt x="169" y="83"/>
                    <a:pt x="170" y="81"/>
                    <a:pt x="170" y="81"/>
                  </a:cubicBezTo>
                  <a:cubicBezTo>
                    <a:pt x="170" y="80"/>
                    <a:pt x="170" y="81"/>
                    <a:pt x="169" y="82"/>
                  </a:cubicBezTo>
                  <a:cubicBezTo>
                    <a:pt x="168" y="83"/>
                    <a:pt x="168" y="82"/>
                    <a:pt x="168" y="81"/>
                  </a:cubicBezTo>
                  <a:cubicBezTo>
                    <a:pt x="169" y="81"/>
                    <a:pt x="168" y="80"/>
                    <a:pt x="166" y="80"/>
                  </a:cubicBezTo>
                  <a:cubicBezTo>
                    <a:pt x="165" y="80"/>
                    <a:pt x="166" y="79"/>
                    <a:pt x="166" y="78"/>
                  </a:cubicBezTo>
                  <a:cubicBezTo>
                    <a:pt x="166" y="77"/>
                    <a:pt x="165" y="78"/>
                    <a:pt x="164" y="79"/>
                  </a:cubicBezTo>
                  <a:cubicBezTo>
                    <a:pt x="163" y="80"/>
                    <a:pt x="163" y="80"/>
                    <a:pt x="164" y="82"/>
                  </a:cubicBezTo>
                  <a:cubicBezTo>
                    <a:pt x="164" y="83"/>
                    <a:pt x="162" y="82"/>
                    <a:pt x="162" y="83"/>
                  </a:cubicBezTo>
                  <a:cubicBezTo>
                    <a:pt x="161" y="84"/>
                    <a:pt x="162" y="84"/>
                    <a:pt x="163" y="84"/>
                  </a:cubicBezTo>
                  <a:cubicBezTo>
                    <a:pt x="164" y="85"/>
                    <a:pt x="164" y="86"/>
                    <a:pt x="164" y="86"/>
                  </a:cubicBezTo>
                  <a:cubicBezTo>
                    <a:pt x="164" y="87"/>
                    <a:pt x="162" y="86"/>
                    <a:pt x="161" y="87"/>
                  </a:cubicBezTo>
                  <a:cubicBezTo>
                    <a:pt x="161" y="87"/>
                    <a:pt x="161" y="88"/>
                    <a:pt x="160" y="88"/>
                  </a:cubicBezTo>
                  <a:cubicBezTo>
                    <a:pt x="159" y="88"/>
                    <a:pt x="159" y="89"/>
                    <a:pt x="160" y="89"/>
                  </a:cubicBezTo>
                  <a:cubicBezTo>
                    <a:pt x="161" y="90"/>
                    <a:pt x="160" y="90"/>
                    <a:pt x="159" y="90"/>
                  </a:cubicBezTo>
                  <a:cubicBezTo>
                    <a:pt x="158" y="90"/>
                    <a:pt x="157" y="90"/>
                    <a:pt x="157" y="91"/>
                  </a:cubicBezTo>
                  <a:cubicBezTo>
                    <a:pt x="156" y="91"/>
                    <a:pt x="155" y="91"/>
                    <a:pt x="154" y="91"/>
                  </a:cubicBezTo>
                  <a:cubicBezTo>
                    <a:pt x="154" y="90"/>
                    <a:pt x="153" y="90"/>
                    <a:pt x="152" y="91"/>
                  </a:cubicBezTo>
                  <a:cubicBezTo>
                    <a:pt x="152" y="92"/>
                    <a:pt x="151" y="93"/>
                    <a:pt x="151" y="94"/>
                  </a:cubicBezTo>
                  <a:cubicBezTo>
                    <a:pt x="151" y="94"/>
                    <a:pt x="153" y="94"/>
                    <a:pt x="154" y="94"/>
                  </a:cubicBezTo>
                  <a:cubicBezTo>
                    <a:pt x="155" y="93"/>
                    <a:pt x="153" y="95"/>
                    <a:pt x="152" y="96"/>
                  </a:cubicBezTo>
                  <a:cubicBezTo>
                    <a:pt x="151" y="96"/>
                    <a:pt x="153" y="96"/>
                    <a:pt x="154" y="96"/>
                  </a:cubicBezTo>
                  <a:cubicBezTo>
                    <a:pt x="155" y="95"/>
                    <a:pt x="154" y="97"/>
                    <a:pt x="153" y="97"/>
                  </a:cubicBezTo>
                  <a:cubicBezTo>
                    <a:pt x="152" y="97"/>
                    <a:pt x="151" y="97"/>
                    <a:pt x="150" y="98"/>
                  </a:cubicBezTo>
                  <a:cubicBezTo>
                    <a:pt x="150" y="99"/>
                    <a:pt x="152" y="99"/>
                    <a:pt x="153" y="100"/>
                  </a:cubicBezTo>
                  <a:cubicBezTo>
                    <a:pt x="155" y="100"/>
                    <a:pt x="149" y="99"/>
                    <a:pt x="149" y="100"/>
                  </a:cubicBezTo>
                  <a:cubicBezTo>
                    <a:pt x="149" y="101"/>
                    <a:pt x="148" y="102"/>
                    <a:pt x="148" y="102"/>
                  </a:cubicBezTo>
                  <a:cubicBezTo>
                    <a:pt x="148" y="103"/>
                    <a:pt x="149" y="103"/>
                    <a:pt x="150" y="103"/>
                  </a:cubicBezTo>
                  <a:cubicBezTo>
                    <a:pt x="151" y="103"/>
                    <a:pt x="148" y="104"/>
                    <a:pt x="147" y="104"/>
                  </a:cubicBezTo>
                  <a:cubicBezTo>
                    <a:pt x="147" y="104"/>
                    <a:pt x="145" y="105"/>
                    <a:pt x="145" y="106"/>
                  </a:cubicBezTo>
                  <a:cubicBezTo>
                    <a:pt x="145" y="107"/>
                    <a:pt x="144" y="107"/>
                    <a:pt x="143" y="108"/>
                  </a:cubicBezTo>
                  <a:cubicBezTo>
                    <a:pt x="142" y="109"/>
                    <a:pt x="142" y="110"/>
                    <a:pt x="142" y="111"/>
                  </a:cubicBezTo>
                  <a:cubicBezTo>
                    <a:pt x="142" y="111"/>
                    <a:pt x="142" y="111"/>
                    <a:pt x="144" y="112"/>
                  </a:cubicBezTo>
                  <a:cubicBezTo>
                    <a:pt x="146" y="113"/>
                    <a:pt x="143" y="112"/>
                    <a:pt x="142" y="112"/>
                  </a:cubicBezTo>
                  <a:cubicBezTo>
                    <a:pt x="141" y="112"/>
                    <a:pt x="140" y="114"/>
                    <a:pt x="141" y="114"/>
                  </a:cubicBezTo>
                  <a:cubicBezTo>
                    <a:pt x="142" y="114"/>
                    <a:pt x="141" y="115"/>
                    <a:pt x="141" y="116"/>
                  </a:cubicBezTo>
                  <a:cubicBezTo>
                    <a:pt x="141" y="117"/>
                    <a:pt x="140" y="118"/>
                    <a:pt x="139" y="119"/>
                  </a:cubicBezTo>
                  <a:cubicBezTo>
                    <a:pt x="138" y="120"/>
                    <a:pt x="140" y="119"/>
                    <a:pt x="140" y="119"/>
                  </a:cubicBezTo>
                  <a:cubicBezTo>
                    <a:pt x="141" y="119"/>
                    <a:pt x="139" y="121"/>
                    <a:pt x="138" y="121"/>
                  </a:cubicBezTo>
                  <a:cubicBezTo>
                    <a:pt x="137" y="122"/>
                    <a:pt x="136" y="122"/>
                    <a:pt x="136" y="123"/>
                  </a:cubicBezTo>
                  <a:cubicBezTo>
                    <a:pt x="136" y="124"/>
                    <a:pt x="135" y="123"/>
                    <a:pt x="134" y="123"/>
                  </a:cubicBezTo>
                  <a:cubicBezTo>
                    <a:pt x="133" y="123"/>
                    <a:pt x="131" y="126"/>
                    <a:pt x="131" y="127"/>
                  </a:cubicBezTo>
                  <a:cubicBezTo>
                    <a:pt x="130" y="128"/>
                    <a:pt x="129" y="129"/>
                    <a:pt x="128" y="130"/>
                  </a:cubicBezTo>
                  <a:cubicBezTo>
                    <a:pt x="128" y="130"/>
                    <a:pt x="130" y="131"/>
                    <a:pt x="131" y="131"/>
                  </a:cubicBezTo>
                  <a:cubicBezTo>
                    <a:pt x="132" y="131"/>
                    <a:pt x="134" y="130"/>
                    <a:pt x="134" y="130"/>
                  </a:cubicBezTo>
                  <a:cubicBezTo>
                    <a:pt x="135" y="129"/>
                    <a:pt x="132" y="132"/>
                    <a:pt x="131" y="132"/>
                  </a:cubicBezTo>
                  <a:cubicBezTo>
                    <a:pt x="130" y="132"/>
                    <a:pt x="130" y="131"/>
                    <a:pt x="129" y="131"/>
                  </a:cubicBezTo>
                  <a:cubicBezTo>
                    <a:pt x="129" y="131"/>
                    <a:pt x="128" y="132"/>
                    <a:pt x="128" y="132"/>
                  </a:cubicBezTo>
                  <a:cubicBezTo>
                    <a:pt x="128" y="133"/>
                    <a:pt x="126" y="133"/>
                    <a:pt x="125" y="133"/>
                  </a:cubicBezTo>
                  <a:cubicBezTo>
                    <a:pt x="124" y="133"/>
                    <a:pt x="124" y="134"/>
                    <a:pt x="124" y="135"/>
                  </a:cubicBezTo>
                  <a:cubicBezTo>
                    <a:pt x="124" y="136"/>
                    <a:pt x="124" y="136"/>
                    <a:pt x="124" y="137"/>
                  </a:cubicBezTo>
                  <a:cubicBezTo>
                    <a:pt x="125" y="138"/>
                    <a:pt x="124" y="137"/>
                    <a:pt x="122" y="136"/>
                  </a:cubicBezTo>
                  <a:cubicBezTo>
                    <a:pt x="121" y="136"/>
                    <a:pt x="121" y="137"/>
                    <a:pt x="120" y="138"/>
                  </a:cubicBezTo>
                  <a:cubicBezTo>
                    <a:pt x="119" y="138"/>
                    <a:pt x="117" y="138"/>
                    <a:pt x="116" y="138"/>
                  </a:cubicBezTo>
                  <a:cubicBezTo>
                    <a:pt x="115" y="139"/>
                    <a:pt x="116" y="139"/>
                    <a:pt x="117" y="139"/>
                  </a:cubicBezTo>
                  <a:cubicBezTo>
                    <a:pt x="118" y="140"/>
                    <a:pt x="117" y="140"/>
                    <a:pt x="115" y="140"/>
                  </a:cubicBezTo>
                  <a:cubicBezTo>
                    <a:pt x="114" y="140"/>
                    <a:pt x="114" y="140"/>
                    <a:pt x="114" y="141"/>
                  </a:cubicBezTo>
                  <a:cubicBezTo>
                    <a:pt x="114" y="142"/>
                    <a:pt x="112" y="141"/>
                    <a:pt x="111" y="142"/>
                  </a:cubicBezTo>
                  <a:cubicBezTo>
                    <a:pt x="111" y="143"/>
                    <a:pt x="113" y="143"/>
                    <a:pt x="112" y="143"/>
                  </a:cubicBezTo>
                  <a:cubicBezTo>
                    <a:pt x="111" y="143"/>
                    <a:pt x="109" y="143"/>
                    <a:pt x="110" y="144"/>
                  </a:cubicBezTo>
                  <a:cubicBezTo>
                    <a:pt x="111" y="145"/>
                    <a:pt x="111" y="146"/>
                    <a:pt x="112" y="147"/>
                  </a:cubicBezTo>
                  <a:cubicBezTo>
                    <a:pt x="112" y="149"/>
                    <a:pt x="114" y="149"/>
                    <a:pt x="112" y="148"/>
                  </a:cubicBezTo>
                  <a:cubicBezTo>
                    <a:pt x="110" y="148"/>
                    <a:pt x="110" y="149"/>
                    <a:pt x="111" y="150"/>
                  </a:cubicBezTo>
                  <a:cubicBezTo>
                    <a:pt x="112" y="151"/>
                    <a:pt x="112" y="151"/>
                    <a:pt x="110" y="151"/>
                  </a:cubicBezTo>
                  <a:cubicBezTo>
                    <a:pt x="108" y="152"/>
                    <a:pt x="110" y="152"/>
                    <a:pt x="111" y="153"/>
                  </a:cubicBezTo>
                  <a:cubicBezTo>
                    <a:pt x="111" y="153"/>
                    <a:pt x="110" y="154"/>
                    <a:pt x="111" y="154"/>
                  </a:cubicBezTo>
                  <a:cubicBezTo>
                    <a:pt x="112" y="154"/>
                    <a:pt x="109" y="155"/>
                    <a:pt x="111" y="156"/>
                  </a:cubicBezTo>
                  <a:cubicBezTo>
                    <a:pt x="112" y="157"/>
                    <a:pt x="112" y="156"/>
                    <a:pt x="113" y="155"/>
                  </a:cubicBezTo>
                  <a:cubicBezTo>
                    <a:pt x="114" y="154"/>
                    <a:pt x="113" y="156"/>
                    <a:pt x="112" y="157"/>
                  </a:cubicBezTo>
                  <a:cubicBezTo>
                    <a:pt x="111" y="159"/>
                    <a:pt x="111" y="157"/>
                    <a:pt x="110" y="158"/>
                  </a:cubicBezTo>
                  <a:cubicBezTo>
                    <a:pt x="108" y="158"/>
                    <a:pt x="110" y="159"/>
                    <a:pt x="111" y="160"/>
                  </a:cubicBezTo>
                  <a:cubicBezTo>
                    <a:pt x="111" y="162"/>
                    <a:pt x="111" y="161"/>
                    <a:pt x="112" y="161"/>
                  </a:cubicBezTo>
                  <a:cubicBezTo>
                    <a:pt x="113" y="161"/>
                    <a:pt x="113" y="161"/>
                    <a:pt x="114" y="160"/>
                  </a:cubicBezTo>
                  <a:cubicBezTo>
                    <a:pt x="115" y="160"/>
                    <a:pt x="113" y="162"/>
                    <a:pt x="114" y="163"/>
                  </a:cubicBezTo>
                  <a:cubicBezTo>
                    <a:pt x="114" y="164"/>
                    <a:pt x="113" y="163"/>
                    <a:pt x="112" y="163"/>
                  </a:cubicBezTo>
                  <a:cubicBezTo>
                    <a:pt x="111" y="164"/>
                    <a:pt x="111" y="165"/>
                    <a:pt x="112" y="166"/>
                  </a:cubicBezTo>
                  <a:cubicBezTo>
                    <a:pt x="113" y="166"/>
                    <a:pt x="114" y="168"/>
                    <a:pt x="115" y="168"/>
                  </a:cubicBezTo>
                  <a:cubicBezTo>
                    <a:pt x="116" y="169"/>
                    <a:pt x="118" y="169"/>
                    <a:pt x="120" y="169"/>
                  </a:cubicBezTo>
                  <a:cubicBezTo>
                    <a:pt x="121" y="168"/>
                    <a:pt x="121" y="169"/>
                    <a:pt x="122" y="168"/>
                  </a:cubicBezTo>
                  <a:cubicBezTo>
                    <a:pt x="123" y="168"/>
                    <a:pt x="125" y="166"/>
                    <a:pt x="126" y="164"/>
                  </a:cubicBezTo>
                  <a:cubicBezTo>
                    <a:pt x="128" y="162"/>
                    <a:pt x="129" y="162"/>
                    <a:pt x="130" y="162"/>
                  </a:cubicBezTo>
                  <a:cubicBezTo>
                    <a:pt x="131" y="161"/>
                    <a:pt x="131" y="161"/>
                    <a:pt x="131" y="159"/>
                  </a:cubicBezTo>
                  <a:cubicBezTo>
                    <a:pt x="131" y="159"/>
                    <a:pt x="131" y="159"/>
                    <a:pt x="131" y="159"/>
                  </a:cubicBezTo>
                  <a:cubicBezTo>
                    <a:pt x="131" y="159"/>
                    <a:pt x="131" y="159"/>
                    <a:pt x="131" y="159"/>
                  </a:cubicBezTo>
                  <a:cubicBezTo>
                    <a:pt x="131" y="159"/>
                    <a:pt x="131" y="159"/>
                    <a:pt x="131" y="159"/>
                  </a:cubicBezTo>
                  <a:cubicBezTo>
                    <a:pt x="131" y="159"/>
                    <a:pt x="131" y="159"/>
                    <a:pt x="131" y="159"/>
                  </a:cubicBezTo>
                  <a:cubicBezTo>
                    <a:pt x="131" y="159"/>
                    <a:pt x="131" y="160"/>
                    <a:pt x="131" y="160"/>
                  </a:cubicBezTo>
                  <a:cubicBezTo>
                    <a:pt x="131" y="160"/>
                    <a:pt x="131" y="160"/>
                    <a:pt x="131" y="160"/>
                  </a:cubicBezTo>
                  <a:cubicBezTo>
                    <a:pt x="131" y="160"/>
                    <a:pt x="132" y="160"/>
                    <a:pt x="132" y="160"/>
                  </a:cubicBezTo>
                  <a:cubicBezTo>
                    <a:pt x="132" y="160"/>
                    <a:pt x="132" y="161"/>
                    <a:pt x="132" y="161"/>
                  </a:cubicBezTo>
                  <a:cubicBezTo>
                    <a:pt x="132" y="161"/>
                    <a:pt x="132" y="161"/>
                    <a:pt x="132" y="161"/>
                  </a:cubicBezTo>
                  <a:cubicBezTo>
                    <a:pt x="132" y="161"/>
                    <a:pt x="132" y="161"/>
                    <a:pt x="132" y="162"/>
                  </a:cubicBezTo>
                  <a:cubicBezTo>
                    <a:pt x="132" y="162"/>
                    <a:pt x="132" y="162"/>
                    <a:pt x="132" y="162"/>
                  </a:cubicBezTo>
                  <a:cubicBezTo>
                    <a:pt x="132" y="162"/>
                    <a:pt x="132" y="162"/>
                    <a:pt x="132" y="162"/>
                  </a:cubicBezTo>
                  <a:cubicBezTo>
                    <a:pt x="132" y="163"/>
                    <a:pt x="133" y="163"/>
                    <a:pt x="133" y="163"/>
                  </a:cubicBezTo>
                  <a:cubicBezTo>
                    <a:pt x="133" y="164"/>
                    <a:pt x="133" y="167"/>
                    <a:pt x="134" y="168"/>
                  </a:cubicBezTo>
                  <a:cubicBezTo>
                    <a:pt x="134" y="169"/>
                    <a:pt x="135" y="169"/>
                    <a:pt x="136" y="168"/>
                  </a:cubicBezTo>
                  <a:cubicBezTo>
                    <a:pt x="137" y="167"/>
                    <a:pt x="135" y="171"/>
                    <a:pt x="135" y="172"/>
                  </a:cubicBezTo>
                  <a:cubicBezTo>
                    <a:pt x="135" y="173"/>
                    <a:pt x="137" y="176"/>
                    <a:pt x="138" y="177"/>
                  </a:cubicBezTo>
                  <a:cubicBezTo>
                    <a:pt x="138" y="178"/>
                    <a:pt x="139" y="180"/>
                    <a:pt x="139" y="181"/>
                  </a:cubicBezTo>
                  <a:cubicBezTo>
                    <a:pt x="139" y="182"/>
                    <a:pt x="138" y="185"/>
                    <a:pt x="139" y="185"/>
                  </a:cubicBezTo>
                  <a:cubicBezTo>
                    <a:pt x="139" y="185"/>
                    <a:pt x="141" y="185"/>
                    <a:pt x="142" y="185"/>
                  </a:cubicBezTo>
                  <a:cubicBezTo>
                    <a:pt x="144" y="185"/>
                    <a:pt x="144" y="185"/>
                    <a:pt x="145" y="184"/>
                  </a:cubicBezTo>
                  <a:cubicBezTo>
                    <a:pt x="145" y="183"/>
                    <a:pt x="145" y="182"/>
                    <a:pt x="147" y="181"/>
                  </a:cubicBezTo>
                  <a:cubicBezTo>
                    <a:pt x="149" y="180"/>
                    <a:pt x="150" y="181"/>
                    <a:pt x="151" y="180"/>
                  </a:cubicBezTo>
                  <a:cubicBezTo>
                    <a:pt x="152" y="180"/>
                    <a:pt x="154" y="174"/>
                    <a:pt x="155" y="173"/>
                  </a:cubicBezTo>
                  <a:cubicBezTo>
                    <a:pt x="155" y="171"/>
                    <a:pt x="155" y="169"/>
                    <a:pt x="155" y="168"/>
                  </a:cubicBezTo>
                  <a:cubicBezTo>
                    <a:pt x="155" y="167"/>
                    <a:pt x="158" y="164"/>
                    <a:pt x="158" y="163"/>
                  </a:cubicBezTo>
                  <a:cubicBezTo>
                    <a:pt x="159" y="163"/>
                    <a:pt x="159" y="163"/>
                    <a:pt x="160" y="163"/>
                  </a:cubicBezTo>
                  <a:cubicBezTo>
                    <a:pt x="160" y="163"/>
                    <a:pt x="161" y="160"/>
                    <a:pt x="162" y="160"/>
                  </a:cubicBezTo>
                  <a:cubicBezTo>
                    <a:pt x="163" y="159"/>
                    <a:pt x="163" y="158"/>
                    <a:pt x="164" y="158"/>
                  </a:cubicBezTo>
                  <a:cubicBezTo>
                    <a:pt x="164" y="157"/>
                    <a:pt x="163" y="155"/>
                    <a:pt x="162" y="154"/>
                  </a:cubicBezTo>
                  <a:cubicBezTo>
                    <a:pt x="162" y="153"/>
                    <a:pt x="161" y="152"/>
                    <a:pt x="159" y="152"/>
                  </a:cubicBezTo>
                  <a:cubicBezTo>
                    <a:pt x="157" y="152"/>
                    <a:pt x="157" y="151"/>
                    <a:pt x="157" y="150"/>
                  </a:cubicBezTo>
                  <a:cubicBezTo>
                    <a:pt x="156" y="149"/>
                    <a:pt x="157" y="146"/>
                    <a:pt x="157" y="146"/>
                  </a:cubicBezTo>
                  <a:cubicBezTo>
                    <a:pt x="158" y="145"/>
                    <a:pt x="158" y="142"/>
                    <a:pt x="158" y="141"/>
                  </a:cubicBezTo>
                  <a:cubicBezTo>
                    <a:pt x="159" y="140"/>
                    <a:pt x="157" y="139"/>
                    <a:pt x="157" y="139"/>
                  </a:cubicBezTo>
                  <a:cubicBezTo>
                    <a:pt x="157" y="138"/>
                    <a:pt x="158" y="139"/>
                    <a:pt x="159" y="139"/>
                  </a:cubicBezTo>
                  <a:cubicBezTo>
                    <a:pt x="160" y="139"/>
                    <a:pt x="162" y="136"/>
                    <a:pt x="163" y="135"/>
                  </a:cubicBezTo>
                  <a:cubicBezTo>
                    <a:pt x="164" y="134"/>
                    <a:pt x="164" y="132"/>
                    <a:pt x="165" y="132"/>
                  </a:cubicBezTo>
                  <a:cubicBezTo>
                    <a:pt x="165" y="131"/>
                    <a:pt x="168" y="130"/>
                    <a:pt x="168" y="130"/>
                  </a:cubicBezTo>
                  <a:cubicBezTo>
                    <a:pt x="169" y="130"/>
                    <a:pt x="171" y="129"/>
                    <a:pt x="171" y="128"/>
                  </a:cubicBezTo>
                  <a:cubicBezTo>
                    <a:pt x="171" y="126"/>
                    <a:pt x="174" y="125"/>
                    <a:pt x="174" y="124"/>
                  </a:cubicBezTo>
                  <a:cubicBezTo>
                    <a:pt x="175" y="123"/>
                    <a:pt x="173" y="123"/>
                    <a:pt x="173" y="122"/>
                  </a:cubicBezTo>
                  <a:cubicBezTo>
                    <a:pt x="172" y="121"/>
                    <a:pt x="173" y="121"/>
                    <a:pt x="174" y="120"/>
                  </a:cubicBezTo>
                  <a:cubicBezTo>
                    <a:pt x="174" y="120"/>
                    <a:pt x="174" y="119"/>
                    <a:pt x="174" y="119"/>
                  </a:cubicBezTo>
                  <a:cubicBezTo>
                    <a:pt x="175" y="118"/>
                    <a:pt x="175" y="118"/>
                    <a:pt x="176" y="117"/>
                  </a:cubicBezTo>
                  <a:cubicBezTo>
                    <a:pt x="178" y="116"/>
                    <a:pt x="177" y="116"/>
                    <a:pt x="177" y="116"/>
                  </a:cubicBezTo>
                  <a:cubicBezTo>
                    <a:pt x="177" y="115"/>
                    <a:pt x="179" y="115"/>
                    <a:pt x="180" y="115"/>
                  </a:cubicBezTo>
                  <a:cubicBezTo>
                    <a:pt x="181" y="116"/>
                    <a:pt x="181" y="116"/>
                    <a:pt x="181" y="116"/>
                  </a:cubicBezTo>
                  <a:cubicBezTo>
                    <a:pt x="181" y="116"/>
                    <a:pt x="181" y="116"/>
                    <a:pt x="182" y="116"/>
                  </a:cubicBezTo>
                  <a:cubicBezTo>
                    <a:pt x="182" y="116"/>
                    <a:pt x="182" y="115"/>
                    <a:pt x="182" y="115"/>
                  </a:cubicBezTo>
                  <a:cubicBezTo>
                    <a:pt x="182" y="115"/>
                    <a:pt x="182" y="115"/>
                    <a:pt x="183" y="115"/>
                  </a:cubicBezTo>
                  <a:cubicBezTo>
                    <a:pt x="183" y="115"/>
                    <a:pt x="183" y="115"/>
                    <a:pt x="183" y="115"/>
                  </a:cubicBezTo>
                  <a:cubicBezTo>
                    <a:pt x="184" y="115"/>
                    <a:pt x="184" y="115"/>
                    <a:pt x="184" y="115"/>
                  </a:cubicBezTo>
                  <a:cubicBezTo>
                    <a:pt x="186" y="115"/>
                    <a:pt x="186" y="116"/>
                    <a:pt x="187" y="117"/>
                  </a:cubicBezTo>
                  <a:cubicBezTo>
                    <a:pt x="188" y="118"/>
                    <a:pt x="187" y="121"/>
                    <a:pt x="186" y="121"/>
                  </a:cubicBezTo>
                  <a:cubicBezTo>
                    <a:pt x="185" y="121"/>
                    <a:pt x="183" y="125"/>
                    <a:pt x="182" y="126"/>
                  </a:cubicBezTo>
                  <a:cubicBezTo>
                    <a:pt x="182" y="127"/>
                    <a:pt x="178" y="130"/>
                    <a:pt x="177" y="131"/>
                  </a:cubicBezTo>
                  <a:cubicBezTo>
                    <a:pt x="177" y="133"/>
                    <a:pt x="173" y="136"/>
                    <a:pt x="172" y="137"/>
                  </a:cubicBezTo>
                  <a:cubicBezTo>
                    <a:pt x="171" y="138"/>
                    <a:pt x="172" y="138"/>
                    <a:pt x="173" y="139"/>
                  </a:cubicBezTo>
                  <a:cubicBezTo>
                    <a:pt x="173" y="141"/>
                    <a:pt x="174" y="146"/>
                    <a:pt x="174" y="147"/>
                  </a:cubicBezTo>
                  <a:cubicBezTo>
                    <a:pt x="173" y="148"/>
                    <a:pt x="173" y="149"/>
                    <a:pt x="173" y="150"/>
                  </a:cubicBezTo>
                  <a:cubicBezTo>
                    <a:pt x="173" y="151"/>
                    <a:pt x="173" y="152"/>
                    <a:pt x="174" y="152"/>
                  </a:cubicBezTo>
                  <a:cubicBezTo>
                    <a:pt x="176" y="152"/>
                    <a:pt x="177" y="153"/>
                    <a:pt x="177" y="154"/>
                  </a:cubicBezTo>
                  <a:cubicBezTo>
                    <a:pt x="177" y="155"/>
                    <a:pt x="177" y="155"/>
                    <a:pt x="179" y="156"/>
                  </a:cubicBezTo>
                  <a:cubicBezTo>
                    <a:pt x="180" y="156"/>
                    <a:pt x="182" y="156"/>
                    <a:pt x="183" y="156"/>
                  </a:cubicBezTo>
                  <a:cubicBezTo>
                    <a:pt x="184" y="156"/>
                    <a:pt x="185" y="155"/>
                    <a:pt x="187" y="155"/>
                  </a:cubicBezTo>
                  <a:cubicBezTo>
                    <a:pt x="189" y="154"/>
                    <a:pt x="191" y="154"/>
                    <a:pt x="193" y="153"/>
                  </a:cubicBezTo>
                  <a:cubicBezTo>
                    <a:pt x="194" y="153"/>
                    <a:pt x="195" y="153"/>
                    <a:pt x="195" y="153"/>
                  </a:cubicBezTo>
                  <a:cubicBezTo>
                    <a:pt x="196" y="153"/>
                    <a:pt x="196" y="153"/>
                    <a:pt x="196" y="153"/>
                  </a:cubicBezTo>
                  <a:cubicBezTo>
                    <a:pt x="196" y="153"/>
                    <a:pt x="196" y="153"/>
                    <a:pt x="196" y="153"/>
                  </a:cubicBezTo>
                  <a:cubicBezTo>
                    <a:pt x="197" y="153"/>
                    <a:pt x="198" y="153"/>
                    <a:pt x="199" y="153"/>
                  </a:cubicBezTo>
                  <a:cubicBezTo>
                    <a:pt x="200" y="152"/>
                    <a:pt x="200" y="152"/>
                    <a:pt x="200" y="153"/>
                  </a:cubicBezTo>
                  <a:cubicBezTo>
                    <a:pt x="200" y="155"/>
                    <a:pt x="202" y="154"/>
                    <a:pt x="203" y="155"/>
                  </a:cubicBezTo>
                  <a:cubicBezTo>
                    <a:pt x="204" y="155"/>
                    <a:pt x="204" y="157"/>
                    <a:pt x="203" y="157"/>
                  </a:cubicBezTo>
                  <a:cubicBezTo>
                    <a:pt x="201" y="157"/>
                    <a:pt x="198" y="157"/>
                    <a:pt x="199" y="158"/>
                  </a:cubicBezTo>
                  <a:cubicBezTo>
                    <a:pt x="199" y="158"/>
                    <a:pt x="199" y="158"/>
                    <a:pt x="199" y="158"/>
                  </a:cubicBezTo>
                  <a:cubicBezTo>
                    <a:pt x="199" y="158"/>
                    <a:pt x="199" y="158"/>
                    <a:pt x="199" y="158"/>
                  </a:cubicBezTo>
                  <a:cubicBezTo>
                    <a:pt x="199" y="159"/>
                    <a:pt x="199" y="159"/>
                    <a:pt x="198" y="159"/>
                  </a:cubicBezTo>
                  <a:cubicBezTo>
                    <a:pt x="198" y="159"/>
                    <a:pt x="198" y="159"/>
                    <a:pt x="197" y="159"/>
                  </a:cubicBezTo>
                  <a:cubicBezTo>
                    <a:pt x="197" y="159"/>
                    <a:pt x="197" y="159"/>
                    <a:pt x="197" y="159"/>
                  </a:cubicBezTo>
                  <a:cubicBezTo>
                    <a:pt x="194" y="159"/>
                    <a:pt x="189" y="159"/>
                    <a:pt x="187" y="159"/>
                  </a:cubicBezTo>
                  <a:cubicBezTo>
                    <a:pt x="186" y="159"/>
                    <a:pt x="181" y="161"/>
                    <a:pt x="181" y="162"/>
                  </a:cubicBezTo>
                  <a:cubicBezTo>
                    <a:pt x="181" y="164"/>
                    <a:pt x="182" y="166"/>
                    <a:pt x="183" y="167"/>
                  </a:cubicBezTo>
                  <a:cubicBezTo>
                    <a:pt x="183" y="167"/>
                    <a:pt x="184" y="167"/>
                    <a:pt x="184" y="167"/>
                  </a:cubicBezTo>
                  <a:cubicBezTo>
                    <a:pt x="184" y="167"/>
                    <a:pt x="184" y="167"/>
                    <a:pt x="184" y="167"/>
                  </a:cubicBezTo>
                  <a:cubicBezTo>
                    <a:pt x="184" y="167"/>
                    <a:pt x="184" y="168"/>
                    <a:pt x="184" y="168"/>
                  </a:cubicBezTo>
                  <a:cubicBezTo>
                    <a:pt x="184" y="168"/>
                    <a:pt x="184" y="168"/>
                    <a:pt x="184" y="168"/>
                  </a:cubicBezTo>
                  <a:cubicBezTo>
                    <a:pt x="184" y="169"/>
                    <a:pt x="185" y="169"/>
                    <a:pt x="185" y="170"/>
                  </a:cubicBezTo>
                  <a:cubicBezTo>
                    <a:pt x="185" y="171"/>
                    <a:pt x="185" y="171"/>
                    <a:pt x="185" y="172"/>
                  </a:cubicBezTo>
                  <a:cubicBezTo>
                    <a:pt x="185" y="174"/>
                    <a:pt x="183" y="176"/>
                    <a:pt x="182" y="176"/>
                  </a:cubicBezTo>
                  <a:cubicBezTo>
                    <a:pt x="180" y="175"/>
                    <a:pt x="178" y="171"/>
                    <a:pt x="177" y="171"/>
                  </a:cubicBezTo>
                  <a:cubicBezTo>
                    <a:pt x="176" y="171"/>
                    <a:pt x="173" y="172"/>
                    <a:pt x="173" y="173"/>
                  </a:cubicBezTo>
                  <a:cubicBezTo>
                    <a:pt x="173" y="174"/>
                    <a:pt x="172" y="175"/>
                    <a:pt x="172" y="176"/>
                  </a:cubicBezTo>
                  <a:cubicBezTo>
                    <a:pt x="171" y="177"/>
                    <a:pt x="171" y="178"/>
                    <a:pt x="171" y="179"/>
                  </a:cubicBezTo>
                  <a:cubicBezTo>
                    <a:pt x="171" y="180"/>
                    <a:pt x="171" y="181"/>
                    <a:pt x="171" y="181"/>
                  </a:cubicBezTo>
                  <a:cubicBezTo>
                    <a:pt x="171" y="181"/>
                    <a:pt x="171" y="181"/>
                    <a:pt x="171" y="181"/>
                  </a:cubicBezTo>
                  <a:cubicBezTo>
                    <a:pt x="171" y="182"/>
                    <a:pt x="171" y="183"/>
                    <a:pt x="171" y="183"/>
                  </a:cubicBezTo>
                  <a:cubicBezTo>
                    <a:pt x="171" y="184"/>
                    <a:pt x="170" y="184"/>
                    <a:pt x="170" y="185"/>
                  </a:cubicBezTo>
                  <a:cubicBezTo>
                    <a:pt x="170" y="185"/>
                    <a:pt x="170" y="185"/>
                    <a:pt x="170" y="185"/>
                  </a:cubicBezTo>
                  <a:cubicBezTo>
                    <a:pt x="170" y="185"/>
                    <a:pt x="170" y="186"/>
                    <a:pt x="169" y="186"/>
                  </a:cubicBezTo>
                  <a:cubicBezTo>
                    <a:pt x="169" y="186"/>
                    <a:pt x="169" y="186"/>
                    <a:pt x="169" y="186"/>
                  </a:cubicBezTo>
                  <a:cubicBezTo>
                    <a:pt x="169" y="187"/>
                    <a:pt x="168" y="187"/>
                    <a:pt x="168" y="187"/>
                  </a:cubicBezTo>
                  <a:cubicBezTo>
                    <a:pt x="168" y="188"/>
                    <a:pt x="167" y="188"/>
                    <a:pt x="167" y="188"/>
                  </a:cubicBezTo>
                  <a:cubicBezTo>
                    <a:pt x="167" y="188"/>
                    <a:pt x="167" y="188"/>
                    <a:pt x="167" y="188"/>
                  </a:cubicBezTo>
                  <a:cubicBezTo>
                    <a:pt x="167" y="188"/>
                    <a:pt x="167" y="188"/>
                    <a:pt x="167" y="188"/>
                  </a:cubicBezTo>
                  <a:cubicBezTo>
                    <a:pt x="167" y="189"/>
                    <a:pt x="167" y="189"/>
                    <a:pt x="167" y="189"/>
                  </a:cubicBezTo>
                  <a:cubicBezTo>
                    <a:pt x="167" y="189"/>
                    <a:pt x="166" y="189"/>
                    <a:pt x="166" y="189"/>
                  </a:cubicBezTo>
                  <a:cubicBezTo>
                    <a:pt x="166" y="190"/>
                    <a:pt x="166" y="190"/>
                    <a:pt x="166" y="190"/>
                  </a:cubicBezTo>
                  <a:cubicBezTo>
                    <a:pt x="166" y="190"/>
                    <a:pt x="166" y="190"/>
                    <a:pt x="166" y="190"/>
                  </a:cubicBezTo>
                  <a:cubicBezTo>
                    <a:pt x="165" y="190"/>
                    <a:pt x="165" y="191"/>
                    <a:pt x="165" y="191"/>
                  </a:cubicBezTo>
                  <a:cubicBezTo>
                    <a:pt x="165" y="191"/>
                    <a:pt x="165" y="191"/>
                    <a:pt x="165" y="191"/>
                  </a:cubicBezTo>
                  <a:cubicBezTo>
                    <a:pt x="164" y="191"/>
                    <a:pt x="164" y="191"/>
                    <a:pt x="164" y="191"/>
                  </a:cubicBezTo>
                  <a:cubicBezTo>
                    <a:pt x="162" y="191"/>
                    <a:pt x="163" y="189"/>
                    <a:pt x="160" y="189"/>
                  </a:cubicBezTo>
                  <a:cubicBezTo>
                    <a:pt x="158" y="189"/>
                    <a:pt x="152" y="190"/>
                    <a:pt x="150" y="191"/>
                  </a:cubicBezTo>
                  <a:cubicBezTo>
                    <a:pt x="150" y="192"/>
                    <a:pt x="149" y="192"/>
                    <a:pt x="149" y="192"/>
                  </a:cubicBezTo>
                  <a:cubicBezTo>
                    <a:pt x="149" y="192"/>
                    <a:pt x="148" y="192"/>
                    <a:pt x="148" y="192"/>
                  </a:cubicBezTo>
                  <a:cubicBezTo>
                    <a:pt x="148" y="192"/>
                    <a:pt x="148" y="192"/>
                    <a:pt x="147" y="192"/>
                  </a:cubicBezTo>
                  <a:cubicBezTo>
                    <a:pt x="147" y="192"/>
                    <a:pt x="147" y="193"/>
                    <a:pt x="147" y="193"/>
                  </a:cubicBezTo>
                  <a:cubicBezTo>
                    <a:pt x="146" y="193"/>
                    <a:pt x="146" y="193"/>
                    <a:pt x="146" y="193"/>
                  </a:cubicBezTo>
                  <a:cubicBezTo>
                    <a:pt x="146" y="193"/>
                    <a:pt x="145" y="193"/>
                    <a:pt x="145" y="193"/>
                  </a:cubicBezTo>
                  <a:cubicBezTo>
                    <a:pt x="145" y="193"/>
                    <a:pt x="145" y="193"/>
                    <a:pt x="144" y="193"/>
                  </a:cubicBezTo>
                  <a:cubicBezTo>
                    <a:pt x="143" y="193"/>
                    <a:pt x="143" y="191"/>
                    <a:pt x="143" y="190"/>
                  </a:cubicBezTo>
                  <a:cubicBezTo>
                    <a:pt x="142" y="190"/>
                    <a:pt x="142" y="191"/>
                    <a:pt x="141" y="192"/>
                  </a:cubicBezTo>
                  <a:cubicBezTo>
                    <a:pt x="140" y="193"/>
                    <a:pt x="140" y="191"/>
                    <a:pt x="138" y="191"/>
                  </a:cubicBezTo>
                  <a:cubicBezTo>
                    <a:pt x="137" y="191"/>
                    <a:pt x="134" y="193"/>
                    <a:pt x="133" y="193"/>
                  </a:cubicBezTo>
                  <a:cubicBezTo>
                    <a:pt x="132" y="193"/>
                    <a:pt x="133" y="191"/>
                    <a:pt x="133" y="191"/>
                  </a:cubicBezTo>
                  <a:cubicBezTo>
                    <a:pt x="132" y="190"/>
                    <a:pt x="129" y="192"/>
                    <a:pt x="129" y="192"/>
                  </a:cubicBezTo>
                  <a:cubicBezTo>
                    <a:pt x="128" y="191"/>
                    <a:pt x="127" y="190"/>
                    <a:pt x="128" y="190"/>
                  </a:cubicBezTo>
                  <a:cubicBezTo>
                    <a:pt x="128" y="190"/>
                    <a:pt x="128" y="190"/>
                    <a:pt x="128" y="190"/>
                  </a:cubicBezTo>
                  <a:cubicBezTo>
                    <a:pt x="128" y="190"/>
                    <a:pt x="128" y="189"/>
                    <a:pt x="128" y="189"/>
                  </a:cubicBezTo>
                  <a:cubicBezTo>
                    <a:pt x="128" y="189"/>
                    <a:pt x="128" y="189"/>
                    <a:pt x="128" y="189"/>
                  </a:cubicBezTo>
                  <a:cubicBezTo>
                    <a:pt x="128" y="189"/>
                    <a:pt x="128" y="189"/>
                    <a:pt x="128" y="189"/>
                  </a:cubicBezTo>
                  <a:cubicBezTo>
                    <a:pt x="128" y="189"/>
                    <a:pt x="128" y="189"/>
                    <a:pt x="128" y="189"/>
                  </a:cubicBezTo>
                  <a:cubicBezTo>
                    <a:pt x="128" y="189"/>
                    <a:pt x="128" y="188"/>
                    <a:pt x="128" y="188"/>
                  </a:cubicBezTo>
                  <a:cubicBezTo>
                    <a:pt x="128" y="188"/>
                    <a:pt x="128" y="188"/>
                    <a:pt x="128" y="188"/>
                  </a:cubicBezTo>
                  <a:cubicBezTo>
                    <a:pt x="128" y="188"/>
                    <a:pt x="128" y="188"/>
                    <a:pt x="128" y="188"/>
                  </a:cubicBezTo>
                  <a:cubicBezTo>
                    <a:pt x="127" y="188"/>
                    <a:pt x="127" y="188"/>
                    <a:pt x="127" y="188"/>
                  </a:cubicBezTo>
                  <a:cubicBezTo>
                    <a:pt x="127" y="187"/>
                    <a:pt x="127" y="187"/>
                    <a:pt x="127" y="187"/>
                  </a:cubicBezTo>
                  <a:cubicBezTo>
                    <a:pt x="127" y="187"/>
                    <a:pt x="127" y="187"/>
                    <a:pt x="127" y="187"/>
                  </a:cubicBezTo>
                  <a:cubicBezTo>
                    <a:pt x="127" y="187"/>
                    <a:pt x="127" y="187"/>
                    <a:pt x="127" y="187"/>
                  </a:cubicBezTo>
                  <a:cubicBezTo>
                    <a:pt x="127" y="187"/>
                    <a:pt x="127" y="187"/>
                    <a:pt x="127" y="187"/>
                  </a:cubicBezTo>
                  <a:cubicBezTo>
                    <a:pt x="127" y="186"/>
                    <a:pt x="127" y="186"/>
                    <a:pt x="127" y="186"/>
                  </a:cubicBezTo>
                  <a:cubicBezTo>
                    <a:pt x="127" y="186"/>
                    <a:pt x="129" y="186"/>
                    <a:pt x="130" y="186"/>
                  </a:cubicBezTo>
                  <a:cubicBezTo>
                    <a:pt x="131" y="185"/>
                    <a:pt x="128" y="184"/>
                    <a:pt x="127" y="184"/>
                  </a:cubicBezTo>
                  <a:cubicBezTo>
                    <a:pt x="126" y="184"/>
                    <a:pt x="128" y="182"/>
                    <a:pt x="129" y="181"/>
                  </a:cubicBezTo>
                  <a:cubicBezTo>
                    <a:pt x="131" y="180"/>
                    <a:pt x="131" y="180"/>
                    <a:pt x="132" y="179"/>
                  </a:cubicBezTo>
                  <a:cubicBezTo>
                    <a:pt x="132" y="178"/>
                    <a:pt x="131" y="178"/>
                    <a:pt x="130" y="179"/>
                  </a:cubicBezTo>
                  <a:cubicBezTo>
                    <a:pt x="129" y="179"/>
                    <a:pt x="128" y="176"/>
                    <a:pt x="129" y="175"/>
                  </a:cubicBezTo>
                  <a:cubicBezTo>
                    <a:pt x="130" y="175"/>
                    <a:pt x="130" y="173"/>
                    <a:pt x="130" y="172"/>
                  </a:cubicBezTo>
                  <a:cubicBezTo>
                    <a:pt x="130" y="171"/>
                    <a:pt x="128" y="172"/>
                    <a:pt x="127" y="173"/>
                  </a:cubicBezTo>
                  <a:cubicBezTo>
                    <a:pt x="127" y="173"/>
                    <a:pt x="126" y="175"/>
                    <a:pt x="126" y="175"/>
                  </a:cubicBezTo>
                  <a:cubicBezTo>
                    <a:pt x="127" y="176"/>
                    <a:pt x="126" y="177"/>
                    <a:pt x="125" y="177"/>
                  </a:cubicBezTo>
                  <a:cubicBezTo>
                    <a:pt x="124" y="178"/>
                    <a:pt x="124" y="176"/>
                    <a:pt x="123" y="175"/>
                  </a:cubicBezTo>
                  <a:cubicBezTo>
                    <a:pt x="123" y="175"/>
                    <a:pt x="122" y="176"/>
                    <a:pt x="122" y="177"/>
                  </a:cubicBezTo>
                  <a:cubicBezTo>
                    <a:pt x="121" y="177"/>
                    <a:pt x="121" y="181"/>
                    <a:pt x="121" y="182"/>
                  </a:cubicBezTo>
                  <a:cubicBezTo>
                    <a:pt x="120" y="182"/>
                    <a:pt x="121" y="184"/>
                    <a:pt x="122" y="185"/>
                  </a:cubicBezTo>
                  <a:cubicBezTo>
                    <a:pt x="122" y="185"/>
                    <a:pt x="122" y="186"/>
                    <a:pt x="122" y="186"/>
                  </a:cubicBezTo>
                  <a:cubicBezTo>
                    <a:pt x="122" y="186"/>
                    <a:pt x="122" y="186"/>
                    <a:pt x="122" y="186"/>
                  </a:cubicBezTo>
                  <a:cubicBezTo>
                    <a:pt x="122" y="186"/>
                    <a:pt x="122" y="187"/>
                    <a:pt x="122" y="187"/>
                  </a:cubicBezTo>
                  <a:cubicBezTo>
                    <a:pt x="122" y="187"/>
                    <a:pt x="122" y="188"/>
                    <a:pt x="122" y="188"/>
                  </a:cubicBezTo>
                  <a:cubicBezTo>
                    <a:pt x="122" y="188"/>
                    <a:pt x="122" y="188"/>
                    <a:pt x="122" y="188"/>
                  </a:cubicBezTo>
                  <a:cubicBezTo>
                    <a:pt x="122" y="188"/>
                    <a:pt x="122" y="189"/>
                    <a:pt x="122" y="189"/>
                  </a:cubicBezTo>
                  <a:cubicBezTo>
                    <a:pt x="122" y="190"/>
                    <a:pt x="122" y="190"/>
                    <a:pt x="122" y="190"/>
                  </a:cubicBezTo>
                  <a:cubicBezTo>
                    <a:pt x="123" y="190"/>
                    <a:pt x="123" y="190"/>
                    <a:pt x="123" y="191"/>
                  </a:cubicBezTo>
                  <a:cubicBezTo>
                    <a:pt x="123" y="191"/>
                    <a:pt x="123" y="191"/>
                    <a:pt x="123" y="191"/>
                  </a:cubicBezTo>
                  <a:cubicBezTo>
                    <a:pt x="123" y="191"/>
                    <a:pt x="123" y="192"/>
                    <a:pt x="123" y="192"/>
                  </a:cubicBezTo>
                  <a:cubicBezTo>
                    <a:pt x="123" y="192"/>
                    <a:pt x="123" y="192"/>
                    <a:pt x="123" y="192"/>
                  </a:cubicBezTo>
                  <a:cubicBezTo>
                    <a:pt x="123" y="192"/>
                    <a:pt x="123" y="193"/>
                    <a:pt x="123" y="193"/>
                  </a:cubicBezTo>
                  <a:cubicBezTo>
                    <a:pt x="123" y="194"/>
                    <a:pt x="123" y="195"/>
                    <a:pt x="122" y="196"/>
                  </a:cubicBezTo>
                  <a:cubicBezTo>
                    <a:pt x="121" y="196"/>
                    <a:pt x="118" y="193"/>
                    <a:pt x="117" y="195"/>
                  </a:cubicBezTo>
                  <a:cubicBezTo>
                    <a:pt x="116" y="195"/>
                    <a:pt x="116" y="195"/>
                    <a:pt x="116" y="196"/>
                  </a:cubicBezTo>
                  <a:cubicBezTo>
                    <a:pt x="115" y="196"/>
                    <a:pt x="115" y="196"/>
                    <a:pt x="115" y="196"/>
                  </a:cubicBezTo>
                  <a:cubicBezTo>
                    <a:pt x="115" y="196"/>
                    <a:pt x="115" y="196"/>
                    <a:pt x="114" y="196"/>
                  </a:cubicBezTo>
                  <a:cubicBezTo>
                    <a:pt x="114" y="196"/>
                    <a:pt x="114" y="196"/>
                    <a:pt x="114" y="196"/>
                  </a:cubicBezTo>
                  <a:cubicBezTo>
                    <a:pt x="114" y="196"/>
                    <a:pt x="113" y="197"/>
                    <a:pt x="113" y="197"/>
                  </a:cubicBezTo>
                  <a:cubicBezTo>
                    <a:pt x="112" y="197"/>
                    <a:pt x="111" y="197"/>
                    <a:pt x="110" y="198"/>
                  </a:cubicBezTo>
                  <a:cubicBezTo>
                    <a:pt x="108" y="199"/>
                    <a:pt x="108" y="199"/>
                    <a:pt x="107" y="199"/>
                  </a:cubicBezTo>
                  <a:cubicBezTo>
                    <a:pt x="106" y="199"/>
                    <a:pt x="104" y="204"/>
                    <a:pt x="103" y="206"/>
                  </a:cubicBezTo>
                  <a:cubicBezTo>
                    <a:pt x="103" y="206"/>
                    <a:pt x="103" y="206"/>
                    <a:pt x="103" y="207"/>
                  </a:cubicBezTo>
                  <a:cubicBezTo>
                    <a:pt x="103" y="207"/>
                    <a:pt x="103" y="207"/>
                    <a:pt x="103" y="207"/>
                  </a:cubicBezTo>
                  <a:cubicBezTo>
                    <a:pt x="102" y="207"/>
                    <a:pt x="102" y="207"/>
                    <a:pt x="102" y="207"/>
                  </a:cubicBezTo>
                  <a:cubicBezTo>
                    <a:pt x="102" y="207"/>
                    <a:pt x="102" y="207"/>
                    <a:pt x="102" y="207"/>
                  </a:cubicBezTo>
                  <a:cubicBezTo>
                    <a:pt x="102" y="208"/>
                    <a:pt x="101" y="208"/>
                    <a:pt x="101" y="208"/>
                  </a:cubicBezTo>
                  <a:cubicBezTo>
                    <a:pt x="101" y="208"/>
                    <a:pt x="101" y="208"/>
                    <a:pt x="101" y="208"/>
                  </a:cubicBezTo>
                  <a:cubicBezTo>
                    <a:pt x="101" y="208"/>
                    <a:pt x="101" y="208"/>
                    <a:pt x="101" y="208"/>
                  </a:cubicBezTo>
                  <a:cubicBezTo>
                    <a:pt x="100" y="208"/>
                    <a:pt x="100" y="208"/>
                    <a:pt x="100" y="208"/>
                  </a:cubicBezTo>
                  <a:cubicBezTo>
                    <a:pt x="100" y="208"/>
                    <a:pt x="100" y="208"/>
                    <a:pt x="100" y="208"/>
                  </a:cubicBezTo>
                  <a:cubicBezTo>
                    <a:pt x="100" y="208"/>
                    <a:pt x="100" y="208"/>
                    <a:pt x="100" y="208"/>
                  </a:cubicBezTo>
                  <a:cubicBezTo>
                    <a:pt x="100" y="208"/>
                    <a:pt x="100" y="208"/>
                    <a:pt x="99" y="208"/>
                  </a:cubicBezTo>
                  <a:cubicBezTo>
                    <a:pt x="99" y="208"/>
                    <a:pt x="98" y="208"/>
                    <a:pt x="97" y="208"/>
                  </a:cubicBezTo>
                  <a:cubicBezTo>
                    <a:pt x="96" y="208"/>
                    <a:pt x="96" y="208"/>
                    <a:pt x="95" y="209"/>
                  </a:cubicBezTo>
                  <a:cubicBezTo>
                    <a:pt x="95" y="209"/>
                    <a:pt x="95" y="209"/>
                    <a:pt x="95" y="209"/>
                  </a:cubicBezTo>
                  <a:cubicBezTo>
                    <a:pt x="95" y="209"/>
                    <a:pt x="94" y="209"/>
                    <a:pt x="94" y="210"/>
                  </a:cubicBezTo>
                  <a:cubicBezTo>
                    <a:pt x="93" y="211"/>
                    <a:pt x="94" y="213"/>
                    <a:pt x="94" y="214"/>
                  </a:cubicBezTo>
                  <a:cubicBezTo>
                    <a:pt x="94" y="214"/>
                    <a:pt x="92" y="216"/>
                    <a:pt x="91" y="216"/>
                  </a:cubicBezTo>
                  <a:cubicBezTo>
                    <a:pt x="91" y="217"/>
                    <a:pt x="90" y="216"/>
                    <a:pt x="88" y="217"/>
                  </a:cubicBezTo>
                  <a:cubicBezTo>
                    <a:pt x="87" y="218"/>
                    <a:pt x="87" y="219"/>
                    <a:pt x="86" y="220"/>
                  </a:cubicBezTo>
                  <a:cubicBezTo>
                    <a:pt x="84" y="221"/>
                    <a:pt x="83" y="220"/>
                    <a:pt x="82" y="219"/>
                  </a:cubicBezTo>
                  <a:cubicBezTo>
                    <a:pt x="80" y="218"/>
                    <a:pt x="79" y="218"/>
                    <a:pt x="80" y="219"/>
                  </a:cubicBezTo>
                  <a:cubicBezTo>
                    <a:pt x="80" y="220"/>
                    <a:pt x="81" y="222"/>
                    <a:pt x="81" y="223"/>
                  </a:cubicBezTo>
                  <a:cubicBezTo>
                    <a:pt x="81" y="223"/>
                    <a:pt x="80" y="224"/>
                    <a:pt x="78" y="224"/>
                  </a:cubicBezTo>
                  <a:cubicBezTo>
                    <a:pt x="76" y="224"/>
                    <a:pt x="74" y="222"/>
                    <a:pt x="71" y="223"/>
                  </a:cubicBezTo>
                  <a:cubicBezTo>
                    <a:pt x="68" y="223"/>
                    <a:pt x="67" y="224"/>
                    <a:pt x="68" y="224"/>
                  </a:cubicBezTo>
                  <a:cubicBezTo>
                    <a:pt x="68" y="224"/>
                    <a:pt x="68" y="226"/>
                    <a:pt x="68" y="227"/>
                  </a:cubicBezTo>
                  <a:cubicBezTo>
                    <a:pt x="69" y="228"/>
                    <a:pt x="76" y="230"/>
                    <a:pt x="77" y="231"/>
                  </a:cubicBezTo>
                  <a:cubicBezTo>
                    <a:pt x="78" y="231"/>
                    <a:pt x="77" y="232"/>
                    <a:pt x="77" y="233"/>
                  </a:cubicBezTo>
                  <a:cubicBezTo>
                    <a:pt x="78" y="234"/>
                    <a:pt x="80" y="235"/>
                    <a:pt x="81" y="240"/>
                  </a:cubicBezTo>
                  <a:cubicBezTo>
                    <a:pt x="82" y="244"/>
                    <a:pt x="80" y="245"/>
                    <a:pt x="80" y="247"/>
                  </a:cubicBezTo>
                  <a:cubicBezTo>
                    <a:pt x="80" y="247"/>
                    <a:pt x="80" y="248"/>
                    <a:pt x="80" y="248"/>
                  </a:cubicBezTo>
                  <a:cubicBezTo>
                    <a:pt x="80" y="248"/>
                    <a:pt x="80" y="248"/>
                    <a:pt x="80" y="249"/>
                  </a:cubicBezTo>
                  <a:cubicBezTo>
                    <a:pt x="79" y="249"/>
                    <a:pt x="79" y="249"/>
                    <a:pt x="79" y="249"/>
                  </a:cubicBezTo>
                  <a:cubicBezTo>
                    <a:pt x="79" y="249"/>
                    <a:pt x="79" y="250"/>
                    <a:pt x="79" y="250"/>
                  </a:cubicBezTo>
                  <a:cubicBezTo>
                    <a:pt x="79" y="250"/>
                    <a:pt x="79" y="250"/>
                    <a:pt x="79" y="250"/>
                  </a:cubicBezTo>
                  <a:cubicBezTo>
                    <a:pt x="79" y="250"/>
                    <a:pt x="78" y="250"/>
                    <a:pt x="78" y="251"/>
                  </a:cubicBezTo>
                  <a:cubicBezTo>
                    <a:pt x="78" y="251"/>
                    <a:pt x="78" y="251"/>
                    <a:pt x="77" y="251"/>
                  </a:cubicBezTo>
                  <a:cubicBezTo>
                    <a:pt x="75" y="252"/>
                    <a:pt x="70" y="250"/>
                    <a:pt x="68" y="250"/>
                  </a:cubicBezTo>
                  <a:cubicBezTo>
                    <a:pt x="65" y="250"/>
                    <a:pt x="59" y="250"/>
                    <a:pt x="57" y="250"/>
                  </a:cubicBezTo>
                  <a:cubicBezTo>
                    <a:pt x="55" y="250"/>
                    <a:pt x="53" y="250"/>
                    <a:pt x="52" y="251"/>
                  </a:cubicBezTo>
                  <a:cubicBezTo>
                    <a:pt x="51" y="252"/>
                    <a:pt x="49" y="251"/>
                    <a:pt x="47" y="252"/>
                  </a:cubicBezTo>
                  <a:cubicBezTo>
                    <a:pt x="46" y="254"/>
                    <a:pt x="47" y="254"/>
                    <a:pt x="48" y="256"/>
                  </a:cubicBezTo>
                  <a:cubicBezTo>
                    <a:pt x="48" y="256"/>
                    <a:pt x="48" y="257"/>
                    <a:pt x="48" y="257"/>
                  </a:cubicBezTo>
                  <a:cubicBezTo>
                    <a:pt x="48" y="257"/>
                    <a:pt x="48" y="258"/>
                    <a:pt x="48" y="258"/>
                  </a:cubicBezTo>
                  <a:cubicBezTo>
                    <a:pt x="48" y="258"/>
                    <a:pt x="48" y="258"/>
                    <a:pt x="48" y="259"/>
                  </a:cubicBezTo>
                  <a:cubicBezTo>
                    <a:pt x="48" y="259"/>
                    <a:pt x="48" y="259"/>
                    <a:pt x="48" y="259"/>
                  </a:cubicBezTo>
                  <a:cubicBezTo>
                    <a:pt x="48" y="259"/>
                    <a:pt x="48" y="259"/>
                    <a:pt x="48" y="260"/>
                  </a:cubicBezTo>
                  <a:cubicBezTo>
                    <a:pt x="48" y="260"/>
                    <a:pt x="48" y="260"/>
                    <a:pt x="48" y="260"/>
                  </a:cubicBezTo>
                  <a:cubicBezTo>
                    <a:pt x="48" y="261"/>
                    <a:pt x="48" y="261"/>
                    <a:pt x="48" y="261"/>
                  </a:cubicBezTo>
                  <a:cubicBezTo>
                    <a:pt x="48" y="261"/>
                    <a:pt x="48" y="262"/>
                    <a:pt x="49" y="263"/>
                  </a:cubicBezTo>
                  <a:cubicBezTo>
                    <a:pt x="49" y="263"/>
                    <a:pt x="49" y="263"/>
                    <a:pt x="49" y="263"/>
                  </a:cubicBezTo>
                  <a:cubicBezTo>
                    <a:pt x="49" y="263"/>
                    <a:pt x="49" y="263"/>
                    <a:pt x="49" y="263"/>
                  </a:cubicBezTo>
                  <a:cubicBezTo>
                    <a:pt x="49" y="264"/>
                    <a:pt x="49" y="264"/>
                    <a:pt x="49" y="264"/>
                  </a:cubicBezTo>
                  <a:cubicBezTo>
                    <a:pt x="49" y="264"/>
                    <a:pt x="49" y="264"/>
                    <a:pt x="49" y="264"/>
                  </a:cubicBezTo>
                  <a:cubicBezTo>
                    <a:pt x="49" y="265"/>
                    <a:pt x="49" y="265"/>
                    <a:pt x="49" y="265"/>
                  </a:cubicBezTo>
                  <a:cubicBezTo>
                    <a:pt x="49" y="267"/>
                    <a:pt x="46" y="271"/>
                    <a:pt x="45" y="273"/>
                  </a:cubicBezTo>
                  <a:cubicBezTo>
                    <a:pt x="44" y="275"/>
                    <a:pt x="45" y="274"/>
                    <a:pt x="46" y="275"/>
                  </a:cubicBezTo>
                  <a:cubicBezTo>
                    <a:pt x="47" y="275"/>
                    <a:pt x="47" y="278"/>
                    <a:pt x="47" y="279"/>
                  </a:cubicBezTo>
                  <a:cubicBezTo>
                    <a:pt x="46" y="281"/>
                    <a:pt x="46" y="282"/>
                    <a:pt x="48" y="282"/>
                  </a:cubicBezTo>
                  <a:cubicBezTo>
                    <a:pt x="49" y="282"/>
                    <a:pt x="49" y="282"/>
                    <a:pt x="50" y="282"/>
                  </a:cubicBezTo>
                  <a:cubicBezTo>
                    <a:pt x="50" y="282"/>
                    <a:pt x="50" y="282"/>
                    <a:pt x="50" y="282"/>
                  </a:cubicBezTo>
                  <a:cubicBezTo>
                    <a:pt x="50" y="282"/>
                    <a:pt x="50" y="282"/>
                    <a:pt x="51" y="282"/>
                  </a:cubicBezTo>
                  <a:cubicBezTo>
                    <a:pt x="51" y="282"/>
                    <a:pt x="51" y="282"/>
                    <a:pt x="51" y="282"/>
                  </a:cubicBezTo>
                  <a:cubicBezTo>
                    <a:pt x="51" y="282"/>
                    <a:pt x="51" y="282"/>
                    <a:pt x="52" y="281"/>
                  </a:cubicBezTo>
                  <a:cubicBezTo>
                    <a:pt x="52" y="281"/>
                    <a:pt x="52" y="281"/>
                    <a:pt x="52" y="281"/>
                  </a:cubicBezTo>
                  <a:cubicBezTo>
                    <a:pt x="54" y="281"/>
                    <a:pt x="57" y="286"/>
                    <a:pt x="58" y="286"/>
                  </a:cubicBezTo>
                  <a:cubicBezTo>
                    <a:pt x="58" y="287"/>
                    <a:pt x="59" y="287"/>
                    <a:pt x="60" y="287"/>
                  </a:cubicBezTo>
                  <a:cubicBezTo>
                    <a:pt x="61" y="286"/>
                    <a:pt x="62" y="285"/>
                    <a:pt x="64" y="285"/>
                  </a:cubicBezTo>
                  <a:cubicBezTo>
                    <a:pt x="67" y="284"/>
                    <a:pt x="65" y="284"/>
                    <a:pt x="67" y="284"/>
                  </a:cubicBezTo>
                  <a:cubicBezTo>
                    <a:pt x="69" y="284"/>
                    <a:pt x="77" y="281"/>
                    <a:pt x="79" y="280"/>
                  </a:cubicBezTo>
                  <a:cubicBezTo>
                    <a:pt x="80" y="279"/>
                    <a:pt x="81" y="279"/>
                    <a:pt x="81" y="278"/>
                  </a:cubicBezTo>
                  <a:cubicBezTo>
                    <a:pt x="81" y="277"/>
                    <a:pt x="83" y="275"/>
                    <a:pt x="84" y="274"/>
                  </a:cubicBezTo>
                  <a:cubicBezTo>
                    <a:pt x="84" y="273"/>
                    <a:pt x="83" y="272"/>
                    <a:pt x="83" y="270"/>
                  </a:cubicBezTo>
                  <a:cubicBezTo>
                    <a:pt x="83" y="268"/>
                    <a:pt x="86" y="265"/>
                    <a:pt x="86" y="264"/>
                  </a:cubicBezTo>
                  <a:cubicBezTo>
                    <a:pt x="86" y="264"/>
                    <a:pt x="88" y="263"/>
                    <a:pt x="90" y="262"/>
                  </a:cubicBezTo>
                  <a:cubicBezTo>
                    <a:pt x="92" y="261"/>
                    <a:pt x="91" y="262"/>
                    <a:pt x="92" y="262"/>
                  </a:cubicBezTo>
                  <a:cubicBezTo>
                    <a:pt x="92" y="262"/>
                    <a:pt x="96" y="260"/>
                    <a:pt x="97" y="258"/>
                  </a:cubicBezTo>
                  <a:cubicBezTo>
                    <a:pt x="97" y="258"/>
                    <a:pt x="97" y="258"/>
                    <a:pt x="97" y="258"/>
                  </a:cubicBezTo>
                  <a:cubicBezTo>
                    <a:pt x="97" y="258"/>
                    <a:pt x="97" y="258"/>
                    <a:pt x="97" y="258"/>
                  </a:cubicBezTo>
                  <a:cubicBezTo>
                    <a:pt x="97" y="258"/>
                    <a:pt x="97" y="258"/>
                    <a:pt x="97" y="258"/>
                  </a:cubicBezTo>
                  <a:cubicBezTo>
                    <a:pt x="97" y="257"/>
                    <a:pt x="97" y="257"/>
                    <a:pt x="97" y="257"/>
                  </a:cubicBezTo>
                  <a:cubicBezTo>
                    <a:pt x="97" y="257"/>
                    <a:pt x="97" y="257"/>
                    <a:pt x="97" y="257"/>
                  </a:cubicBezTo>
                  <a:cubicBezTo>
                    <a:pt x="97" y="257"/>
                    <a:pt x="97" y="257"/>
                    <a:pt x="97" y="257"/>
                  </a:cubicBezTo>
                  <a:cubicBezTo>
                    <a:pt x="97" y="256"/>
                    <a:pt x="97" y="256"/>
                    <a:pt x="97" y="255"/>
                  </a:cubicBezTo>
                  <a:cubicBezTo>
                    <a:pt x="97" y="255"/>
                    <a:pt x="97" y="255"/>
                    <a:pt x="97" y="255"/>
                  </a:cubicBezTo>
                  <a:cubicBezTo>
                    <a:pt x="97" y="254"/>
                    <a:pt x="101" y="250"/>
                    <a:pt x="102" y="250"/>
                  </a:cubicBezTo>
                  <a:cubicBezTo>
                    <a:pt x="103" y="250"/>
                    <a:pt x="107" y="252"/>
                    <a:pt x="110" y="252"/>
                  </a:cubicBezTo>
                  <a:cubicBezTo>
                    <a:pt x="110" y="252"/>
                    <a:pt x="111" y="252"/>
                    <a:pt x="111" y="252"/>
                  </a:cubicBezTo>
                  <a:cubicBezTo>
                    <a:pt x="112" y="251"/>
                    <a:pt x="112" y="251"/>
                    <a:pt x="112" y="251"/>
                  </a:cubicBezTo>
                  <a:cubicBezTo>
                    <a:pt x="112" y="251"/>
                    <a:pt x="113" y="251"/>
                    <a:pt x="113" y="251"/>
                  </a:cubicBezTo>
                  <a:cubicBezTo>
                    <a:pt x="113" y="251"/>
                    <a:pt x="113" y="251"/>
                    <a:pt x="113" y="251"/>
                  </a:cubicBezTo>
                  <a:cubicBezTo>
                    <a:pt x="113" y="251"/>
                    <a:pt x="114" y="250"/>
                    <a:pt x="114" y="250"/>
                  </a:cubicBezTo>
                  <a:cubicBezTo>
                    <a:pt x="114" y="250"/>
                    <a:pt x="114" y="250"/>
                    <a:pt x="114" y="250"/>
                  </a:cubicBezTo>
                  <a:cubicBezTo>
                    <a:pt x="115" y="250"/>
                    <a:pt x="115" y="250"/>
                    <a:pt x="115" y="250"/>
                  </a:cubicBezTo>
                  <a:cubicBezTo>
                    <a:pt x="115" y="250"/>
                    <a:pt x="115" y="250"/>
                    <a:pt x="115" y="249"/>
                  </a:cubicBezTo>
                  <a:cubicBezTo>
                    <a:pt x="115" y="249"/>
                    <a:pt x="116" y="249"/>
                    <a:pt x="116" y="249"/>
                  </a:cubicBezTo>
                  <a:cubicBezTo>
                    <a:pt x="117" y="248"/>
                    <a:pt x="117" y="248"/>
                    <a:pt x="117" y="248"/>
                  </a:cubicBezTo>
                  <a:cubicBezTo>
                    <a:pt x="117" y="248"/>
                    <a:pt x="118" y="248"/>
                    <a:pt x="118" y="247"/>
                  </a:cubicBezTo>
                  <a:cubicBezTo>
                    <a:pt x="118" y="247"/>
                    <a:pt x="118" y="247"/>
                    <a:pt x="118" y="247"/>
                  </a:cubicBezTo>
                  <a:cubicBezTo>
                    <a:pt x="119" y="247"/>
                    <a:pt x="119" y="246"/>
                    <a:pt x="120" y="246"/>
                  </a:cubicBezTo>
                  <a:cubicBezTo>
                    <a:pt x="120" y="246"/>
                    <a:pt x="120" y="245"/>
                    <a:pt x="120" y="245"/>
                  </a:cubicBezTo>
                  <a:cubicBezTo>
                    <a:pt x="121" y="245"/>
                    <a:pt x="124" y="246"/>
                    <a:pt x="126" y="247"/>
                  </a:cubicBezTo>
                  <a:cubicBezTo>
                    <a:pt x="127" y="248"/>
                    <a:pt x="127" y="249"/>
                    <a:pt x="129" y="252"/>
                  </a:cubicBezTo>
                  <a:cubicBezTo>
                    <a:pt x="130" y="254"/>
                    <a:pt x="134" y="257"/>
                    <a:pt x="135" y="258"/>
                  </a:cubicBezTo>
                  <a:cubicBezTo>
                    <a:pt x="135" y="259"/>
                    <a:pt x="143" y="263"/>
                    <a:pt x="144" y="264"/>
                  </a:cubicBezTo>
                  <a:cubicBezTo>
                    <a:pt x="145" y="265"/>
                    <a:pt x="146" y="267"/>
                    <a:pt x="147" y="268"/>
                  </a:cubicBezTo>
                  <a:cubicBezTo>
                    <a:pt x="148" y="268"/>
                    <a:pt x="149" y="269"/>
                    <a:pt x="149" y="270"/>
                  </a:cubicBezTo>
                  <a:cubicBezTo>
                    <a:pt x="150" y="271"/>
                    <a:pt x="151" y="272"/>
                    <a:pt x="151" y="274"/>
                  </a:cubicBezTo>
                  <a:cubicBezTo>
                    <a:pt x="150" y="275"/>
                    <a:pt x="148" y="278"/>
                    <a:pt x="149" y="278"/>
                  </a:cubicBezTo>
                  <a:cubicBezTo>
                    <a:pt x="150" y="279"/>
                    <a:pt x="151" y="276"/>
                    <a:pt x="152" y="275"/>
                  </a:cubicBezTo>
                  <a:cubicBezTo>
                    <a:pt x="152" y="275"/>
                    <a:pt x="153" y="272"/>
                    <a:pt x="154" y="271"/>
                  </a:cubicBezTo>
                  <a:cubicBezTo>
                    <a:pt x="154" y="270"/>
                    <a:pt x="152" y="269"/>
                    <a:pt x="152" y="269"/>
                  </a:cubicBezTo>
                  <a:cubicBezTo>
                    <a:pt x="151" y="268"/>
                    <a:pt x="153" y="266"/>
                    <a:pt x="154" y="266"/>
                  </a:cubicBezTo>
                  <a:cubicBezTo>
                    <a:pt x="154" y="266"/>
                    <a:pt x="156" y="266"/>
                    <a:pt x="157" y="267"/>
                  </a:cubicBezTo>
                  <a:cubicBezTo>
                    <a:pt x="158" y="268"/>
                    <a:pt x="159" y="268"/>
                    <a:pt x="160" y="267"/>
                  </a:cubicBezTo>
                  <a:cubicBezTo>
                    <a:pt x="160" y="266"/>
                    <a:pt x="158" y="264"/>
                    <a:pt x="157" y="263"/>
                  </a:cubicBezTo>
                  <a:cubicBezTo>
                    <a:pt x="155" y="262"/>
                    <a:pt x="152" y="261"/>
                    <a:pt x="150" y="261"/>
                  </a:cubicBezTo>
                  <a:cubicBezTo>
                    <a:pt x="149" y="260"/>
                    <a:pt x="150" y="259"/>
                    <a:pt x="150" y="258"/>
                  </a:cubicBezTo>
                  <a:cubicBezTo>
                    <a:pt x="150" y="257"/>
                    <a:pt x="148" y="258"/>
                    <a:pt x="147" y="258"/>
                  </a:cubicBezTo>
                  <a:cubicBezTo>
                    <a:pt x="146" y="258"/>
                    <a:pt x="145" y="257"/>
                    <a:pt x="144" y="256"/>
                  </a:cubicBezTo>
                  <a:cubicBezTo>
                    <a:pt x="143" y="255"/>
                    <a:pt x="141" y="251"/>
                    <a:pt x="141" y="250"/>
                  </a:cubicBezTo>
                  <a:cubicBezTo>
                    <a:pt x="140" y="249"/>
                    <a:pt x="139" y="248"/>
                    <a:pt x="138" y="248"/>
                  </a:cubicBezTo>
                  <a:cubicBezTo>
                    <a:pt x="137" y="248"/>
                    <a:pt x="136" y="246"/>
                    <a:pt x="135" y="245"/>
                  </a:cubicBezTo>
                  <a:cubicBezTo>
                    <a:pt x="134" y="245"/>
                    <a:pt x="136" y="244"/>
                    <a:pt x="136" y="243"/>
                  </a:cubicBezTo>
                  <a:cubicBezTo>
                    <a:pt x="137" y="242"/>
                    <a:pt x="136" y="242"/>
                    <a:pt x="135" y="242"/>
                  </a:cubicBezTo>
                  <a:cubicBezTo>
                    <a:pt x="135" y="241"/>
                    <a:pt x="135" y="241"/>
                    <a:pt x="136" y="240"/>
                  </a:cubicBezTo>
                  <a:cubicBezTo>
                    <a:pt x="137" y="240"/>
                    <a:pt x="139"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1" y="240"/>
                    <a:pt x="141" y="240"/>
                    <a:pt x="141" y="241"/>
                  </a:cubicBezTo>
                  <a:cubicBezTo>
                    <a:pt x="141" y="241"/>
                    <a:pt x="141" y="241"/>
                    <a:pt x="141" y="241"/>
                  </a:cubicBezTo>
                  <a:cubicBezTo>
                    <a:pt x="141" y="241"/>
                    <a:pt x="141" y="241"/>
                    <a:pt x="141" y="242"/>
                  </a:cubicBezTo>
                  <a:cubicBezTo>
                    <a:pt x="141" y="242"/>
                    <a:pt x="141" y="242"/>
                    <a:pt x="141" y="242"/>
                  </a:cubicBezTo>
                  <a:cubicBezTo>
                    <a:pt x="141" y="242"/>
                    <a:pt x="142" y="242"/>
                    <a:pt x="142" y="243"/>
                  </a:cubicBezTo>
                  <a:cubicBezTo>
                    <a:pt x="143" y="244"/>
                    <a:pt x="143" y="242"/>
                    <a:pt x="144" y="242"/>
                  </a:cubicBezTo>
                  <a:cubicBezTo>
                    <a:pt x="145" y="241"/>
                    <a:pt x="144" y="243"/>
                    <a:pt x="144" y="244"/>
                  </a:cubicBezTo>
                  <a:cubicBezTo>
                    <a:pt x="144" y="246"/>
                    <a:pt x="145" y="245"/>
                    <a:pt x="146" y="246"/>
                  </a:cubicBezTo>
                  <a:cubicBezTo>
                    <a:pt x="148" y="247"/>
                    <a:pt x="147" y="247"/>
                    <a:pt x="147" y="248"/>
                  </a:cubicBezTo>
                  <a:cubicBezTo>
                    <a:pt x="148" y="250"/>
                    <a:pt x="151" y="250"/>
                    <a:pt x="152" y="251"/>
                  </a:cubicBezTo>
                  <a:cubicBezTo>
                    <a:pt x="153" y="251"/>
                    <a:pt x="154" y="252"/>
                    <a:pt x="155" y="253"/>
                  </a:cubicBezTo>
                  <a:cubicBezTo>
                    <a:pt x="155" y="253"/>
                    <a:pt x="155" y="253"/>
                    <a:pt x="155" y="253"/>
                  </a:cubicBezTo>
                  <a:cubicBezTo>
                    <a:pt x="155" y="253"/>
                    <a:pt x="155" y="253"/>
                    <a:pt x="155" y="253"/>
                  </a:cubicBezTo>
                  <a:cubicBezTo>
                    <a:pt x="155" y="253"/>
                    <a:pt x="155" y="253"/>
                    <a:pt x="155" y="253"/>
                  </a:cubicBezTo>
                  <a:cubicBezTo>
                    <a:pt x="156" y="253"/>
                    <a:pt x="156" y="253"/>
                    <a:pt x="156" y="253"/>
                  </a:cubicBezTo>
                  <a:cubicBezTo>
                    <a:pt x="157" y="253"/>
                    <a:pt x="157" y="253"/>
                    <a:pt x="157" y="254"/>
                  </a:cubicBezTo>
                  <a:cubicBezTo>
                    <a:pt x="158" y="254"/>
                    <a:pt x="158" y="254"/>
                    <a:pt x="159" y="254"/>
                  </a:cubicBezTo>
                  <a:cubicBezTo>
                    <a:pt x="159" y="255"/>
                    <a:pt x="159" y="255"/>
                    <a:pt x="160" y="255"/>
                  </a:cubicBezTo>
                  <a:cubicBezTo>
                    <a:pt x="160" y="255"/>
                    <a:pt x="160" y="255"/>
                    <a:pt x="160" y="256"/>
                  </a:cubicBezTo>
                  <a:cubicBezTo>
                    <a:pt x="160" y="256"/>
                    <a:pt x="161" y="256"/>
                    <a:pt x="161" y="257"/>
                  </a:cubicBezTo>
                  <a:cubicBezTo>
                    <a:pt x="161" y="257"/>
                    <a:pt x="161" y="257"/>
                    <a:pt x="162" y="257"/>
                  </a:cubicBezTo>
                  <a:cubicBezTo>
                    <a:pt x="162" y="257"/>
                    <a:pt x="162" y="257"/>
                    <a:pt x="162" y="257"/>
                  </a:cubicBezTo>
                  <a:cubicBezTo>
                    <a:pt x="162" y="258"/>
                    <a:pt x="162" y="258"/>
                    <a:pt x="163" y="258"/>
                  </a:cubicBezTo>
                  <a:cubicBezTo>
                    <a:pt x="163" y="258"/>
                    <a:pt x="163" y="258"/>
                    <a:pt x="163" y="258"/>
                  </a:cubicBezTo>
                  <a:cubicBezTo>
                    <a:pt x="163" y="258"/>
                    <a:pt x="163" y="258"/>
                    <a:pt x="163" y="258"/>
                  </a:cubicBezTo>
                  <a:cubicBezTo>
                    <a:pt x="164" y="259"/>
                    <a:pt x="164" y="259"/>
                    <a:pt x="164" y="259"/>
                  </a:cubicBezTo>
                  <a:cubicBezTo>
                    <a:pt x="164" y="260"/>
                    <a:pt x="163" y="264"/>
                    <a:pt x="164" y="267"/>
                  </a:cubicBezTo>
                  <a:cubicBezTo>
                    <a:pt x="164" y="267"/>
                    <a:pt x="164" y="268"/>
                    <a:pt x="164" y="268"/>
                  </a:cubicBezTo>
                  <a:cubicBezTo>
                    <a:pt x="164" y="268"/>
                    <a:pt x="164" y="268"/>
                    <a:pt x="164" y="268"/>
                  </a:cubicBezTo>
                  <a:cubicBezTo>
                    <a:pt x="165" y="268"/>
                    <a:pt x="165" y="269"/>
                    <a:pt x="165" y="269"/>
                  </a:cubicBezTo>
                  <a:cubicBezTo>
                    <a:pt x="165" y="269"/>
                    <a:pt x="165" y="269"/>
                    <a:pt x="165" y="269"/>
                  </a:cubicBezTo>
                  <a:cubicBezTo>
                    <a:pt x="165" y="269"/>
                    <a:pt x="165" y="269"/>
                    <a:pt x="165" y="269"/>
                  </a:cubicBezTo>
                  <a:cubicBezTo>
                    <a:pt x="165" y="269"/>
                    <a:pt x="165" y="270"/>
                    <a:pt x="165" y="270"/>
                  </a:cubicBezTo>
                  <a:cubicBezTo>
                    <a:pt x="165" y="270"/>
                    <a:pt x="165" y="270"/>
                    <a:pt x="165" y="270"/>
                  </a:cubicBezTo>
                  <a:cubicBezTo>
                    <a:pt x="165" y="270"/>
                    <a:pt x="165" y="270"/>
                    <a:pt x="165" y="270"/>
                  </a:cubicBezTo>
                  <a:cubicBezTo>
                    <a:pt x="165" y="270"/>
                    <a:pt x="165" y="270"/>
                    <a:pt x="165" y="270"/>
                  </a:cubicBezTo>
                  <a:cubicBezTo>
                    <a:pt x="166" y="270"/>
                    <a:pt x="166" y="271"/>
                    <a:pt x="166" y="271"/>
                  </a:cubicBezTo>
                  <a:cubicBezTo>
                    <a:pt x="166" y="273"/>
                    <a:pt x="167" y="271"/>
                    <a:pt x="168" y="271"/>
                  </a:cubicBezTo>
                  <a:cubicBezTo>
                    <a:pt x="168" y="272"/>
                    <a:pt x="169" y="271"/>
                    <a:pt x="170" y="273"/>
                  </a:cubicBezTo>
                  <a:cubicBezTo>
                    <a:pt x="171" y="274"/>
                    <a:pt x="169" y="274"/>
                    <a:pt x="170" y="275"/>
                  </a:cubicBezTo>
                  <a:cubicBezTo>
                    <a:pt x="172" y="275"/>
                    <a:pt x="177" y="275"/>
                    <a:pt x="178" y="275"/>
                  </a:cubicBezTo>
                  <a:cubicBezTo>
                    <a:pt x="179" y="275"/>
                    <a:pt x="179" y="276"/>
                    <a:pt x="178" y="277"/>
                  </a:cubicBezTo>
                  <a:cubicBezTo>
                    <a:pt x="177" y="278"/>
                    <a:pt x="174" y="276"/>
                    <a:pt x="173" y="276"/>
                  </a:cubicBezTo>
                  <a:cubicBezTo>
                    <a:pt x="172" y="276"/>
                    <a:pt x="172" y="276"/>
                    <a:pt x="171" y="277"/>
                  </a:cubicBezTo>
                  <a:cubicBezTo>
                    <a:pt x="170" y="278"/>
                    <a:pt x="173" y="279"/>
                    <a:pt x="173" y="281"/>
                  </a:cubicBezTo>
                  <a:cubicBezTo>
                    <a:pt x="173" y="282"/>
                    <a:pt x="173" y="282"/>
                    <a:pt x="174" y="282"/>
                  </a:cubicBezTo>
                  <a:cubicBezTo>
                    <a:pt x="175" y="282"/>
                    <a:pt x="175" y="283"/>
                    <a:pt x="176" y="284"/>
                  </a:cubicBezTo>
                  <a:cubicBezTo>
                    <a:pt x="176" y="285"/>
                    <a:pt x="177" y="283"/>
                    <a:pt x="178" y="283"/>
                  </a:cubicBezTo>
                  <a:cubicBezTo>
                    <a:pt x="178" y="283"/>
                    <a:pt x="179" y="282"/>
                    <a:pt x="179" y="280"/>
                  </a:cubicBezTo>
                  <a:cubicBezTo>
                    <a:pt x="179" y="279"/>
                    <a:pt x="179" y="279"/>
                    <a:pt x="180" y="279"/>
                  </a:cubicBezTo>
                  <a:cubicBezTo>
                    <a:pt x="180" y="279"/>
                    <a:pt x="180" y="278"/>
                    <a:pt x="180" y="277"/>
                  </a:cubicBezTo>
                  <a:cubicBezTo>
                    <a:pt x="180" y="276"/>
                    <a:pt x="181" y="277"/>
                    <a:pt x="181" y="277"/>
                  </a:cubicBezTo>
                  <a:cubicBezTo>
                    <a:pt x="182" y="278"/>
                    <a:pt x="182" y="277"/>
                    <a:pt x="182" y="276"/>
                  </a:cubicBezTo>
                  <a:cubicBezTo>
                    <a:pt x="182" y="276"/>
                    <a:pt x="184" y="277"/>
                    <a:pt x="185" y="277"/>
                  </a:cubicBezTo>
                  <a:cubicBezTo>
                    <a:pt x="185" y="277"/>
                    <a:pt x="185" y="277"/>
                    <a:pt x="185" y="276"/>
                  </a:cubicBezTo>
                  <a:cubicBezTo>
                    <a:pt x="184" y="275"/>
                    <a:pt x="184" y="274"/>
                    <a:pt x="183" y="274"/>
                  </a:cubicBezTo>
                  <a:cubicBezTo>
                    <a:pt x="181" y="274"/>
                    <a:pt x="180" y="271"/>
                    <a:pt x="179" y="270"/>
                  </a:cubicBezTo>
                  <a:cubicBezTo>
                    <a:pt x="178" y="268"/>
                    <a:pt x="177" y="266"/>
                    <a:pt x="178" y="265"/>
                  </a:cubicBezTo>
                  <a:cubicBezTo>
                    <a:pt x="178" y="265"/>
                    <a:pt x="179" y="266"/>
                    <a:pt x="181" y="266"/>
                  </a:cubicBezTo>
                  <a:cubicBezTo>
                    <a:pt x="182" y="267"/>
                    <a:pt x="182" y="265"/>
                    <a:pt x="182" y="264"/>
                  </a:cubicBezTo>
                  <a:cubicBezTo>
                    <a:pt x="181" y="263"/>
                    <a:pt x="184" y="264"/>
                    <a:pt x="185" y="264"/>
                  </a:cubicBezTo>
                  <a:cubicBezTo>
                    <a:pt x="187" y="264"/>
                    <a:pt x="187" y="263"/>
                    <a:pt x="189" y="263"/>
                  </a:cubicBezTo>
                  <a:cubicBezTo>
                    <a:pt x="189" y="263"/>
                    <a:pt x="189" y="263"/>
                    <a:pt x="189" y="263"/>
                  </a:cubicBezTo>
                  <a:cubicBezTo>
                    <a:pt x="189" y="263"/>
                    <a:pt x="189" y="263"/>
                    <a:pt x="190" y="263"/>
                  </a:cubicBezTo>
                  <a:cubicBezTo>
                    <a:pt x="190" y="263"/>
                    <a:pt x="190" y="263"/>
                    <a:pt x="190" y="263"/>
                  </a:cubicBezTo>
                  <a:cubicBezTo>
                    <a:pt x="190" y="263"/>
                    <a:pt x="191" y="263"/>
                    <a:pt x="191" y="263"/>
                  </a:cubicBezTo>
                  <a:cubicBezTo>
                    <a:pt x="191" y="263"/>
                    <a:pt x="191" y="263"/>
                    <a:pt x="191" y="263"/>
                  </a:cubicBezTo>
                  <a:cubicBezTo>
                    <a:pt x="191" y="264"/>
                    <a:pt x="192" y="264"/>
                    <a:pt x="192" y="264"/>
                  </a:cubicBezTo>
                  <a:cubicBezTo>
                    <a:pt x="192" y="264"/>
                    <a:pt x="192" y="264"/>
                    <a:pt x="192" y="264"/>
                  </a:cubicBezTo>
                  <a:cubicBezTo>
                    <a:pt x="192" y="264"/>
                    <a:pt x="192" y="264"/>
                    <a:pt x="192" y="264"/>
                  </a:cubicBezTo>
                  <a:cubicBezTo>
                    <a:pt x="193" y="264"/>
                    <a:pt x="193" y="264"/>
                    <a:pt x="193" y="264"/>
                  </a:cubicBezTo>
                  <a:cubicBezTo>
                    <a:pt x="195" y="264"/>
                    <a:pt x="195" y="264"/>
                    <a:pt x="196" y="263"/>
                  </a:cubicBezTo>
                  <a:cubicBezTo>
                    <a:pt x="198" y="263"/>
                    <a:pt x="197" y="264"/>
                    <a:pt x="200" y="262"/>
                  </a:cubicBezTo>
                  <a:cubicBezTo>
                    <a:pt x="202" y="261"/>
                    <a:pt x="201" y="261"/>
                    <a:pt x="200" y="261"/>
                  </a:cubicBezTo>
                  <a:cubicBezTo>
                    <a:pt x="200" y="260"/>
                    <a:pt x="200" y="260"/>
                    <a:pt x="200" y="260"/>
                  </a:cubicBezTo>
                  <a:cubicBezTo>
                    <a:pt x="200" y="260"/>
                    <a:pt x="200" y="260"/>
                    <a:pt x="200" y="260"/>
                  </a:cubicBezTo>
                  <a:cubicBezTo>
                    <a:pt x="200" y="260"/>
                    <a:pt x="200" y="260"/>
                    <a:pt x="200" y="260"/>
                  </a:cubicBezTo>
                  <a:cubicBezTo>
                    <a:pt x="200" y="260"/>
                    <a:pt x="200" y="260"/>
                    <a:pt x="200" y="260"/>
                  </a:cubicBezTo>
                  <a:cubicBezTo>
                    <a:pt x="200" y="260"/>
                    <a:pt x="200" y="260"/>
                    <a:pt x="200" y="259"/>
                  </a:cubicBezTo>
                  <a:cubicBezTo>
                    <a:pt x="200" y="259"/>
                    <a:pt x="200" y="259"/>
                    <a:pt x="200" y="259"/>
                  </a:cubicBezTo>
                  <a:cubicBezTo>
                    <a:pt x="200" y="259"/>
                    <a:pt x="200" y="258"/>
                    <a:pt x="200" y="257"/>
                  </a:cubicBezTo>
                  <a:cubicBezTo>
                    <a:pt x="199" y="255"/>
                    <a:pt x="197" y="255"/>
                    <a:pt x="198" y="254"/>
                  </a:cubicBezTo>
                  <a:cubicBezTo>
                    <a:pt x="198" y="253"/>
                    <a:pt x="199" y="252"/>
                    <a:pt x="199" y="252"/>
                  </a:cubicBezTo>
                  <a:cubicBezTo>
                    <a:pt x="199" y="251"/>
                    <a:pt x="199" y="251"/>
                    <a:pt x="199" y="251"/>
                  </a:cubicBezTo>
                  <a:cubicBezTo>
                    <a:pt x="199" y="251"/>
                    <a:pt x="199" y="251"/>
                    <a:pt x="199" y="251"/>
                  </a:cubicBezTo>
                  <a:cubicBezTo>
                    <a:pt x="199" y="251"/>
                    <a:pt x="199" y="251"/>
                    <a:pt x="200" y="250"/>
                  </a:cubicBezTo>
                  <a:cubicBezTo>
                    <a:pt x="200" y="250"/>
                    <a:pt x="200" y="250"/>
                    <a:pt x="200" y="250"/>
                  </a:cubicBezTo>
                  <a:cubicBezTo>
                    <a:pt x="200" y="250"/>
                    <a:pt x="200" y="250"/>
                    <a:pt x="200" y="250"/>
                  </a:cubicBezTo>
                  <a:cubicBezTo>
                    <a:pt x="201" y="249"/>
                    <a:pt x="202" y="247"/>
                    <a:pt x="202" y="246"/>
                  </a:cubicBezTo>
                  <a:cubicBezTo>
                    <a:pt x="202" y="244"/>
                    <a:pt x="203" y="243"/>
                    <a:pt x="205" y="242"/>
                  </a:cubicBezTo>
                  <a:cubicBezTo>
                    <a:pt x="207" y="242"/>
                    <a:pt x="206" y="240"/>
                    <a:pt x="206" y="239"/>
                  </a:cubicBezTo>
                  <a:cubicBezTo>
                    <a:pt x="206" y="239"/>
                    <a:pt x="206" y="239"/>
                    <a:pt x="206" y="239"/>
                  </a:cubicBezTo>
                  <a:cubicBezTo>
                    <a:pt x="206" y="239"/>
                    <a:pt x="206" y="239"/>
                    <a:pt x="206" y="239"/>
                  </a:cubicBezTo>
                  <a:cubicBezTo>
                    <a:pt x="206" y="239"/>
                    <a:pt x="207" y="239"/>
                    <a:pt x="207" y="239"/>
                  </a:cubicBezTo>
                  <a:cubicBezTo>
                    <a:pt x="207" y="238"/>
                    <a:pt x="208" y="237"/>
                    <a:pt x="208" y="237"/>
                  </a:cubicBezTo>
                  <a:cubicBezTo>
                    <a:pt x="209" y="236"/>
                    <a:pt x="210" y="235"/>
                    <a:pt x="210" y="233"/>
                  </a:cubicBezTo>
                  <a:cubicBezTo>
                    <a:pt x="211" y="232"/>
                    <a:pt x="214" y="233"/>
                    <a:pt x="215" y="233"/>
                  </a:cubicBezTo>
                  <a:cubicBezTo>
                    <a:pt x="216" y="233"/>
                    <a:pt x="216" y="234"/>
                    <a:pt x="216" y="235"/>
                  </a:cubicBezTo>
                  <a:cubicBezTo>
                    <a:pt x="217" y="236"/>
                    <a:pt x="221" y="235"/>
                    <a:pt x="222" y="235"/>
                  </a:cubicBezTo>
                  <a:cubicBezTo>
                    <a:pt x="223" y="235"/>
                    <a:pt x="221" y="237"/>
                    <a:pt x="219" y="237"/>
                  </a:cubicBezTo>
                  <a:cubicBezTo>
                    <a:pt x="217" y="238"/>
                    <a:pt x="217" y="239"/>
                    <a:pt x="218" y="239"/>
                  </a:cubicBezTo>
                  <a:cubicBezTo>
                    <a:pt x="218" y="240"/>
                    <a:pt x="220" y="242"/>
                    <a:pt x="221" y="243"/>
                  </a:cubicBezTo>
                  <a:cubicBezTo>
                    <a:pt x="222" y="244"/>
                    <a:pt x="222" y="245"/>
                    <a:pt x="224" y="245"/>
                  </a:cubicBezTo>
                  <a:cubicBezTo>
                    <a:pt x="225" y="245"/>
                    <a:pt x="225" y="243"/>
                    <a:pt x="226" y="243"/>
                  </a:cubicBezTo>
                  <a:cubicBezTo>
                    <a:pt x="227" y="242"/>
                    <a:pt x="228" y="242"/>
                    <a:pt x="229" y="242"/>
                  </a:cubicBezTo>
                  <a:cubicBezTo>
                    <a:pt x="229" y="241"/>
                    <a:pt x="230" y="243"/>
                    <a:pt x="231" y="243"/>
                  </a:cubicBezTo>
                  <a:cubicBezTo>
                    <a:pt x="232" y="243"/>
                    <a:pt x="232" y="242"/>
                    <a:pt x="233" y="243"/>
                  </a:cubicBezTo>
                  <a:cubicBezTo>
                    <a:pt x="234" y="243"/>
                    <a:pt x="233" y="242"/>
                    <a:pt x="233" y="241"/>
                  </a:cubicBezTo>
                  <a:cubicBezTo>
                    <a:pt x="233" y="240"/>
                    <a:pt x="233" y="240"/>
                    <a:pt x="232" y="239"/>
                  </a:cubicBezTo>
                  <a:cubicBezTo>
                    <a:pt x="231" y="238"/>
                    <a:pt x="230" y="239"/>
                    <a:pt x="229" y="239"/>
                  </a:cubicBezTo>
                  <a:cubicBezTo>
                    <a:pt x="227" y="239"/>
                    <a:pt x="227" y="237"/>
                    <a:pt x="227" y="236"/>
                  </a:cubicBezTo>
                  <a:cubicBezTo>
                    <a:pt x="226" y="236"/>
                    <a:pt x="227" y="235"/>
                    <a:pt x="228" y="235"/>
                  </a:cubicBezTo>
                  <a:cubicBezTo>
                    <a:pt x="229" y="234"/>
                    <a:pt x="230" y="233"/>
                    <a:pt x="231" y="233"/>
                  </a:cubicBezTo>
                  <a:cubicBezTo>
                    <a:pt x="232" y="232"/>
                    <a:pt x="233" y="233"/>
                    <a:pt x="234" y="233"/>
                  </a:cubicBezTo>
                  <a:cubicBezTo>
                    <a:pt x="235" y="232"/>
                    <a:pt x="237" y="231"/>
                    <a:pt x="238" y="231"/>
                  </a:cubicBezTo>
                  <a:cubicBezTo>
                    <a:pt x="238" y="231"/>
                    <a:pt x="239" y="231"/>
                    <a:pt x="239" y="231"/>
                  </a:cubicBezTo>
                  <a:cubicBezTo>
                    <a:pt x="239" y="231"/>
                    <a:pt x="239" y="231"/>
                    <a:pt x="239" y="231"/>
                  </a:cubicBezTo>
                  <a:cubicBezTo>
                    <a:pt x="240" y="231"/>
                    <a:pt x="240" y="231"/>
                    <a:pt x="240" y="231"/>
                  </a:cubicBezTo>
                  <a:cubicBezTo>
                    <a:pt x="240" y="231"/>
                    <a:pt x="240" y="231"/>
                    <a:pt x="241" y="231"/>
                  </a:cubicBezTo>
                  <a:cubicBezTo>
                    <a:pt x="241" y="230"/>
                    <a:pt x="241" y="230"/>
                    <a:pt x="241" y="230"/>
                  </a:cubicBezTo>
                  <a:cubicBezTo>
                    <a:pt x="241" y="230"/>
                    <a:pt x="242" y="230"/>
                    <a:pt x="242" y="230"/>
                  </a:cubicBezTo>
                  <a:cubicBezTo>
                    <a:pt x="242" y="230"/>
                    <a:pt x="242" y="230"/>
                    <a:pt x="242" y="230"/>
                  </a:cubicBezTo>
                  <a:cubicBezTo>
                    <a:pt x="242" y="230"/>
                    <a:pt x="242" y="230"/>
                    <a:pt x="243" y="230"/>
                  </a:cubicBezTo>
                  <a:cubicBezTo>
                    <a:pt x="243" y="230"/>
                    <a:pt x="245" y="230"/>
                    <a:pt x="244" y="230"/>
                  </a:cubicBezTo>
                  <a:cubicBezTo>
                    <a:pt x="244" y="231"/>
                    <a:pt x="242" y="232"/>
                    <a:pt x="241" y="233"/>
                  </a:cubicBezTo>
                  <a:cubicBezTo>
                    <a:pt x="240" y="234"/>
                    <a:pt x="238" y="233"/>
                    <a:pt x="239" y="235"/>
                  </a:cubicBezTo>
                  <a:cubicBezTo>
                    <a:pt x="239" y="236"/>
                    <a:pt x="239" y="239"/>
                    <a:pt x="237" y="240"/>
                  </a:cubicBezTo>
                  <a:cubicBezTo>
                    <a:pt x="236" y="241"/>
                    <a:pt x="236" y="240"/>
                    <a:pt x="235" y="241"/>
                  </a:cubicBezTo>
                  <a:cubicBezTo>
                    <a:pt x="234" y="241"/>
                    <a:pt x="236" y="242"/>
                    <a:pt x="238" y="243"/>
                  </a:cubicBezTo>
                  <a:cubicBezTo>
                    <a:pt x="239" y="244"/>
                    <a:pt x="240" y="244"/>
                    <a:pt x="242" y="244"/>
                  </a:cubicBezTo>
                  <a:cubicBezTo>
                    <a:pt x="243" y="245"/>
                    <a:pt x="246" y="249"/>
                    <a:pt x="247" y="250"/>
                  </a:cubicBezTo>
                  <a:cubicBezTo>
                    <a:pt x="248" y="250"/>
                    <a:pt x="248" y="250"/>
                    <a:pt x="248" y="250"/>
                  </a:cubicBezTo>
                  <a:cubicBezTo>
                    <a:pt x="248" y="251"/>
                    <a:pt x="248" y="251"/>
                    <a:pt x="248" y="251"/>
                  </a:cubicBezTo>
                  <a:cubicBezTo>
                    <a:pt x="248" y="251"/>
                    <a:pt x="248" y="251"/>
                    <a:pt x="248" y="251"/>
                  </a:cubicBezTo>
                  <a:cubicBezTo>
                    <a:pt x="249" y="251"/>
                    <a:pt x="249" y="251"/>
                    <a:pt x="250" y="251"/>
                  </a:cubicBezTo>
                  <a:cubicBezTo>
                    <a:pt x="250" y="251"/>
                    <a:pt x="251" y="251"/>
                    <a:pt x="251" y="251"/>
                  </a:cubicBezTo>
                  <a:cubicBezTo>
                    <a:pt x="253" y="252"/>
                    <a:pt x="253" y="252"/>
                    <a:pt x="254" y="254"/>
                  </a:cubicBezTo>
                  <a:cubicBezTo>
                    <a:pt x="254" y="256"/>
                    <a:pt x="255" y="257"/>
                    <a:pt x="255" y="258"/>
                  </a:cubicBezTo>
                  <a:cubicBezTo>
                    <a:pt x="255" y="259"/>
                    <a:pt x="255" y="259"/>
                    <a:pt x="255" y="259"/>
                  </a:cubicBezTo>
                  <a:cubicBezTo>
                    <a:pt x="255" y="259"/>
                    <a:pt x="255" y="259"/>
                    <a:pt x="255" y="259"/>
                  </a:cubicBezTo>
                  <a:cubicBezTo>
                    <a:pt x="255" y="259"/>
                    <a:pt x="255" y="259"/>
                    <a:pt x="255" y="259"/>
                  </a:cubicBezTo>
                  <a:cubicBezTo>
                    <a:pt x="255" y="260"/>
                    <a:pt x="254" y="260"/>
                    <a:pt x="254" y="260"/>
                  </a:cubicBezTo>
                  <a:cubicBezTo>
                    <a:pt x="254" y="260"/>
                    <a:pt x="254" y="260"/>
                    <a:pt x="254" y="260"/>
                  </a:cubicBezTo>
                  <a:cubicBezTo>
                    <a:pt x="253" y="261"/>
                    <a:pt x="252" y="261"/>
                    <a:pt x="251" y="262"/>
                  </a:cubicBezTo>
                  <a:cubicBezTo>
                    <a:pt x="251" y="262"/>
                    <a:pt x="251" y="262"/>
                    <a:pt x="251" y="262"/>
                  </a:cubicBezTo>
                  <a:cubicBezTo>
                    <a:pt x="251" y="262"/>
                    <a:pt x="250" y="262"/>
                    <a:pt x="250" y="262"/>
                  </a:cubicBezTo>
                  <a:cubicBezTo>
                    <a:pt x="247" y="263"/>
                    <a:pt x="247" y="262"/>
                    <a:pt x="246" y="262"/>
                  </a:cubicBezTo>
                  <a:cubicBezTo>
                    <a:pt x="245" y="262"/>
                    <a:pt x="244" y="263"/>
                    <a:pt x="241" y="263"/>
                  </a:cubicBezTo>
                  <a:cubicBezTo>
                    <a:pt x="239" y="263"/>
                    <a:pt x="235" y="261"/>
                    <a:pt x="234" y="260"/>
                  </a:cubicBezTo>
                  <a:cubicBezTo>
                    <a:pt x="232" y="260"/>
                    <a:pt x="232" y="259"/>
                    <a:pt x="230" y="258"/>
                  </a:cubicBezTo>
                  <a:cubicBezTo>
                    <a:pt x="227" y="258"/>
                    <a:pt x="226" y="257"/>
                    <a:pt x="222" y="257"/>
                  </a:cubicBezTo>
                  <a:cubicBezTo>
                    <a:pt x="217" y="257"/>
                    <a:pt x="217" y="258"/>
                    <a:pt x="214" y="260"/>
                  </a:cubicBezTo>
                  <a:cubicBezTo>
                    <a:pt x="211" y="262"/>
                    <a:pt x="207" y="261"/>
                    <a:pt x="205" y="261"/>
                  </a:cubicBezTo>
                  <a:cubicBezTo>
                    <a:pt x="203" y="261"/>
                    <a:pt x="204" y="262"/>
                    <a:pt x="205" y="263"/>
                  </a:cubicBezTo>
                  <a:cubicBezTo>
                    <a:pt x="206" y="264"/>
                    <a:pt x="205" y="263"/>
                    <a:pt x="203" y="264"/>
                  </a:cubicBezTo>
                  <a:cubicBezTo>
                    <a:pt x="202" y="264"/>
                    <a:pt x="203" y="264"/>
                    <a:pt x="202" y="265"/>
                  </a:cubicBezTo>
                  <a:cubicBezTo>
                    <a:pt x="202" y="265"/>
                    <a:pt x="197" y="265"/>
                    <a:pt x="196" y="265"/>
                  </a:cubicBezTo>
                  <a:cubicBezTo>
                    <a:pt x="194" y="265"/>
                    <a:pt x="194" y="267"/>
                    <a:pt x="193" y="268"/>
                  </a:cubicBezTo>
                  <a:cubicBezTo>
                    <a:pt x="192" y="269"/>
                    <a:pt x="193" y="270"/>
                    <a:pt x="194" y="271"/>
                  </a:cubicBezTo>
                  <a:cubicBezTo>
                    <a:pt x="195" y="272"/>
                    <a:pt x="195" y="273"/>
                    <a:pt x="194" y="274"/>
                  </a:cubicBezTo>
                  <a:cubicBezTo>
                    <a:pt x="193" y="274"/>
                    <a:pt x="191" y="274"/>
                    <a:pt x="190" y="274"/>
                  </a:cubicBezTo>
                  <a:cubicBezTo>
                    <a:pt x="189" y="274"/>
                    <a:pt x="190" y="275"/>
                    <a:pt x="192" y="276"/>
                  </a:cubicBezTo>
                  <a:cubicBezTo>
                    <a:pt x="193" y="277"/>
                    <a:pt x="194" y="276"/>
                    <a:pt x="195" y="276"/>
                  </a:cubicBezTo>
                  <a:cubicBezTo>
                    <a:pt x="196" y="276"/>
                    <a:pt x="196" y="277"/>
                    <a:pt x="195" y="277"/>
                  </a:cubicBezTo>
                  <a:cubicBezTo>
                    <a:pt x="195" y="278"/>
                    <a:pt x="195" y="279"/>
                    <a:pt x="196" y="280"/>
                  </a:cubicBezTo>
                  <a:cubicBezTo>
                    <a:pt x="197" y="280"/>
                    <a:pt x="196" y="281"/>
                    <a:pt x="198" y="281"/>
                  </a:cubicBezTo>
                  <a:cubicBezTo>
                    <a:pt x="199" y="282"/>
                    <a:pt x="200" y="282"/>
                    <a:pt x="201" y="283"/>
                  </a:cubicBezTo>
                  <a:cubicBezTo>
                    <a:pt x="202" y="283"/>
                    <a:pt x="203" y="283"/>
                    <a:pt x="204" y="284"/>
                  </a:cubicBezTo>
                  <a:cubicBezTo>
                    <a:pt x="205" y="285"/>
                    <a:pt x="207" y="286"/>
                    <a:pt x="209" y="286"/>
                  </a:cubicBezTo>
                  <a:cubicBezTo>
                    <a:pt x="210" y="286"/>
                    <a:pt x="210" y="284"/>
                    <a:pt x="210" y="283"/>
                  </a:cubicBezTo>
                  <a:cubicBezTo>
                    <a:pt x="210" y="283"/>
                    <a:pt x="215" y="284"/>
                    <a:pt x="216" y="285"/>
                  </a:cubicBezTo>
                  <a:cubicBezTo>
                    <a:pt x="218" y="286"/>
                    <a:pt x="221" y="286"/>
                    <a:pt x="223" y="285"/>
                  </a:cubicBezTo>
                  <a:cubicBezTo>
                    <a:pt x="225" y="285"/>
                    <a:pt x="226" y="283"/>
                    <a:pt x="227" y="282"/>
                  </a:cubicBezTo>
                  <a:cubicBezTo>
                    <a:pt x="227" y="282"/>
                    <a:pt x="228" y="283"/>
                    <a:pt x="229" y="282"/>
                  </a:cubicBezTo>
                  <a:cubicBezTo>
                    <a:pt x="230" y="282"/>
                    <a:pt x="230" y="283"/>
                    <a:pt x="231" y="283"/>
                  </a:cubicBezTo>
                  <a:cubicBezTo>
                    <a:pt x="232" y="284"/>
                    <a:pt x="232" y="283"/>
                    <a:pt x="232" y="283"/>
                  </a:cubicBezTo>
                  <a:cubicBezTo>
                    <a:pt x="232" y="283"/>
                    <a:pt x="232" y="283"/>
                    <a:pt x="232" y="283"/>
                  </a:cubicBezTo>
                  <a:cubicBezTo>
                    <a:pt x="232" y="283"/>
                    <a:pt x="232" y="283"/>
                    <a:pt x="232" y="283"/>
                  </a:cubicBezTo>
                  <a:cubicBezTo>
                    <a:pt x="232" y="283"/>
                    <a:pt x="232" y="283"/>
                    <a:pt x="232" y="284"/>
                  </a:cubicBezTo>
                  <a:cubicBezTo>
                    <a:pt x="232" y="284"/>
                    <a:pt x="232" y="284"/>
                    <a:pt x="232" y="284"/>
                  </a:cubicBezTo>
                  <a:cubicBezTo>
                    <a:pt x="232" y="284"/>
                    <a:pt x="232" y="284"/>
                    <a:pt x="232" y="284"/>
                  </a:cubicBezTo>
                  <a:cubicBezTo>
                    <a:pt x="232" y="284"/>
                    <a:pt x="232" y="285"/>
                    <a:pt x="232" y="285"/>
                  </a:cubicBezTo>
                  <a:cubicBezTo>
                    <a:pt x="232" y="286"/>
                    <a:pt x="232" y="286"/>
                    <a:pt x="232" y="286"/>
                  </a:cubicBezTo>
                  <a:cubicBezTo>
                    <a:pt x="232" y="286"/>
                    <a:pt x="232" y="286"/>
                    <a:pt x="232" y="286"/>
                  </a:cubicBezTo>
                  <a:cubicBezTo>
                    <a:pt x="232" y="287"/>
                    <a:pt x="232" y="291"/>
                    <a:pt x="232" y="292"/>
                  </a:cubicBezTo>
                  <a:cubicBezTo>
                    <a:pt x="232" y="292"/>
                    <a:pt x="232" y="293"/>
                    <a:pt x="232" y="293"/>
                  </a:cubicBezTo>
                  <a:cubicBezTo>
                    <a:pt x="232" y="293"/>
                    <a:pt x="232" y="293"/>
                    <a:pt x="232" y="293"/>
                  </a:cubicBezTo>
                  <a:cubicBezTo>
                    <a:pt x="231" y="293"/>
                    <a:pt x="231" y="293"/>
                    <a:pt x="231" y="294"/>
                  </a:cubicBezTo>
                  <a:cubicBezTo>
                    <a:pt x="231" y="294"/>
                    <a:pt x="231" y="294"/>
                    <a:pt x="230" y="294"/>
                  </a:cubicBezTo>
                  <a:cubicBezTo>
                    <a:pt x="230" y="294"/>
                    <a:pt x="230" y="294"/>
                    <a:pt x="230" y="294"/>
                  </a:cubicBezTo>
                  <a:cubicBezTo>
                    <a:pt x="230" y="295"/>
                    <a:pt x="230" y="295"/>
                    <a:pt x="230" y="295"/>
                  </a:cubicBezTo>
                  <a:cubicBezTo>
                    <a:pt x="230" y="295"/>
                    <a:pt x="230" y="296"/>
                    <a:pt x="230" y="296"/>
                  </a:cubicBezTo>
                  <a:cubicBezTo>
                    <a:pt x="230" y="296"/>
                    <a:pt x="230" y="296"/>
                    <a:pt x="230" y="296"/>
                  </a:cubicBezTo>
                  <a:cubicBezTo>
                    <a:pt x="230" y="297"/>
                    <a:pt x="230" y="298"/>
                    <a:pt x="229" y="299"/>
                  </a:cubicBezTo>
                  <a:cubicBezTo>
                    <a:pt x="229" y="299"/>
                    <a:pt x="229" y="299"/>
                    <a:pt x="229" y="299"/>
                  </a:cubicBezTo>
                  <a:cubicBezTo>
                    <a:pt x="229" y="299"/>
                    <a:pt x="229" y="300"/>
                    <a:pt x="229" y="300"/>
                  </a:cubicBezTo>
                  <a:cubicBezTo>
                    <a:pt x="228" y="301"/>
                    <a:pt x="228" y="302"/>
                    <a:pt x="227" y="303"/>
                  </a:cubicBezTo>
                  <a:cubicBezTo>
                    <a:pt x="227" y="304"/>
                    <a:pt x="227" y="304"/>
                    <a:pt x="226" y="305"/>
                  </a:cubicBezTo>
                  <a:cubicBezTo>
                    <a:pt x="226" y="305"/>
                    <a:pt x="226" y="305"/>
                    <a:pt x="226" y="305"/>
                  </a:cubicBezTo>
                  <a:cubicBezTo>
                    <a:pt x="226" y="306"/>
                    <a:pt x="226" y="306"/>
                    <a:pt x="226" y="307"/>
                  </a:cubicBezTo>
                  <a:cubicBezTo>
                    <a:pt x="226" y="307"/>
                    <a:pt x="226" y="307"/>
                    <a:pt x="225" y="307"/>
                  </a:cubicBezTo>
                  <a:cubicBezTo>
                    <a:pt x="225" y="307"/>
                    <a:pt x="225" y="308"/>
                    <a:pt x="225" y="308"/>
                  </a:cubicBezTo>
                  <a:cubicBezTo>
                    <a:pt x="225" y="308"/>
                    <a:pt x="225" y="308"/>
                    <a:pt x="225" y="309"/>
                  </a:cubicBezTo>
                  <a:cubicBezTo>
                    <a:pt x="223" y="310"/>
                    <a:pt x="218" y="309"/>
                    <a:pt x="217" y="309"/>
                  </a:cubicBezTo>
                  <a:cubicBezTo>
                    <a:pt x="215" y="309"/>
                    <a:pt x="215" y="308"/>
                    <a:pt x="214" y="307"/>
                  </a:cubicBezTo>
                  <a:cubicBezTo>
                    <a:pt x="213" y="306"/>
                    <a:pt x="212" y="308"/>
                    <a:pt x="211" y="307"/>
                  </a:cubicBezTo>
                  <a:cubicBezTo>
                    <a:pt x="210" y="306"/>
                    <a:pt x="211" y="307"/>
                    <a:pt x="209" y="307"/>
                  </a:cubicBezTo>
                  <a:cubicBezTo>
                    <a:pt x="208" y="308"/>
                    <a:pt x="206" y="310"/>
                    <a:pt x="205" y="311"/>
                  </a:cubicBezTo>
                  <a:cubicBezTo>
                    <a:pt x="203" y="311"/>
                    <a:pt x="198" y="310"/>
                    <a:pt x="196" y="309"/>
                  </a:cubicBezTo>
                  <a:cubicBezTo>
                    <a:pt x="195" y="309"/>
                    <a:pt x="190" y="307"/>
                    <a:pt x="189" y="307"/>
                  </a:cubicBezTo>
                  <a:cubicBezTo>
                    <a:pt x="189" y="307"/>
                    <a:pt x="188" y="307"/>
                    <a:pt x="188" y="307"/>
                  </a:cubicBezTo>
                  <a:cubicBezTo>
                    <a:pt x="187" y="307"/>
                    <a:pt x="186" y="307"/>
                    <a:pt x="184" y="306"/>
                  </a:cubicBezTo>
                  <a:cubicBezTo>
                    <a:pt x="184" y="306"/>
                    <a:pt x="184" y="306"/>
                    <a:pt x="184" y="306"/>
                  </a:cubicBezTo>
                  <a:cubicBezTo>
                    <a:pt x="183" y="306"/>
                    <a:pt x="182" y="306"/>
                    <a:pt x="182" y="306"/>
                  </a:cubicBezTo>
                  <a:cubicBezTo>
                    <a:pt x="178" y="305"/>
                    <a:pt x="179" y="305"/>
                    <a:pt x="178" y="304"/>
                  </a:cubicBezTo>
                  <a:cubicBezTo>
                    <a:pt x="178" y="303"/>
                    <a:pt x="177" y="302"/>
                    <a:pt x="175" y="302"/>
                  </a:cubicBezTo>
                  <a:cubicBezTo>
                    <a:pt x="173" y="301"/>
                    <a:pt x="168" y="303"/>
                    <a:pt x="167" y="304"/>
                  </a:cubicBezTo>
                  <a:cubicBezTo>
                    <a:pt x="166" y="305"/>
                    <a:pt x="165" y="305"/>
                    <a:pt x="165" y="307"/>
                  </a:cubicBezTo>
                  <a:cubicBezTo>
                    <a:pt x="166" y="310"/>
                    <a:pt x="166" y="312"/>
                    <a:pt x="163" y="313"/>
                  </a:cubicBezTo>
                  <a:cubicBezTo>
                    <a:pt x="161" y="314"/>
                    <a:pt x="160" y="314"/>
                    <a:pt x="157" y="312"/>
                  </a:cubicBezTo>
                  <a:cubicBezTo>
                    <a:pt x="154" y="310"/>
                    <a:pt x="153" y="310"/>
                    <a:pt x="151" y="310"/>
                  </a:cubicBezTo>
                  <a:cubicBezTo>
                    <a:pt x="148" y="310"/>
                    <a:pt x="146" y="307"/>
                    <a:pt x="146" y="306"/>
                  </a:cubicBezTo>
                  <a:cubicBezTo>
                    <a:pt x="146" y="305"/>
                    <a:pt x="146" y="303"/>
                    <a:pt x="144" y="303"/>
                  </a:cubicBezTo>
                  <a:cubicBezTo>
                    <a:pt x="142" y="303"/>
                    <a:pt x="141" y="302"/>
                    <a:pt x="139" y="302"/>
                  </a:cubicBezTo>
                  <a:cubicBezTo>
                    <a:pt x="136" y="302"/>
                    <a:pt x="134" y="302"/>
                    <a:pt x="133" y="301"/>
                  </a:cubicBezTo>
                  <a:cubicBezTo>
                    <a:pt x="132" y="301"/>
                    <a:pt x="132" y="301"/>
                    <a:pt x="132" y="301"/>
                  </a:cubicBezTo>
                  <a:cubicBezTo>
                    <a:pt x="132" y="301"/>
                    <a:pt x="131" y="301"/>
                    <a:pt x="131" y="300"/>
                  </a:cubicBezTo>
                  <a:cubicBezTo>
                    <a:pt x="131" y="300"/>
                    <a:pt x="131" y="300"/>
                    <a:pt x="131" y="300"/>
                  </a:cubicBezTo>
                  <a:cubicBezTo>
                    <a:pt x="131" y="300"/>
                    <a:pt x="131" y="300"/>
                    <a:pt x="131" y="300"/>
                  </a:cubicBezTo>
                  <a:cubicBezTo>
                    <a:pt x="131" y="300"/>
                    <a:pt x="130" y="300"/>
                    <a:pt x="130" y="300"/>
                  </a:cubicBezTo>
                  <a:cubicBezTo>
                    <a:pt x="130" y="300"/>
                    <a:pt x="130" y="300"/>
                    <a:pt x="129" y="301"/>
                  </a:cubicBezTo>
                  <a:cubicBezTo>
                    <a:pt x="128" y="301"/>
                    <a:pt x="129" y="300"/>
                    <a:pt x="129" y="299"/>
                  </a:cubicBezTo>
                  <a:cubicBezTo>
                    <a:pt x="129" y="298"/>
                    <a:pt x="127" y="299"/>
                    <a:pt x="126" y="298"/>
                  </a:cubicBezTo>
                  <a:cubicBezTo>
                    <a:pt x="124" y="297"/>
                    <a:pt x="126" y="295"/>
                    <a:pt x="127" y="294"/>
                  </a:cubicBezTo>
                  <a:cubicBezTo>
                    <a:pt x="128" y="293"/>
                    <a:pt x="129" y="290"/>
                    <a:pt x="128" y="289"/>
                  </a:cubicBezTo>
                  <a:cubicBezTo>
                    <a:pt x="127" y="288"/>
                    <a:pt x="128" y="286"/>
                    <a:pt x="128" y="285"/>
                  </a:cubicBezTo>
                  <a:cubicBezTo>
                    <a:pt x="128" y="284"/>
                    <a:pt x="129" y="283"/>
                    <a:pt x="128" y="283"/>
                  </a:cubicBezTo>
                  <a:cubicBezTo>
                    <a:pt x="127" y="283"/>
                    <a:pt x="127" y="282"/>
                    <a:pt x="125" y="281"/>
                  </a:cubicBezTo>
                  <a:cubicBezTo>
                    <a:pt x="124" y="280"/>
                    <a:pt x="121" y="282"/>
                    <a:pt x="120" y="282"/>
                  </a:cubicBezTo>
                  <a:cubicBezTo>
                    <a:pt x="119" y="282"/>
                    <a:pt x="119" y="282"/>
                    <a:pt x="119" y="282"/>
                  </a:cubicBezTo>
                  <a:cubicBezTo>
                    <a:pt x="118" y="282"/>
                    <a:pt x="118" y="282"/>
                    <a:pt x="117" y="282"/>
                  </a:cubicBezTo>
                  <a:cubicBezTo>
                    <a:pt x="116" y="282"/>
                    <a:pt x="115" y="282"/>
                    <a:pt x="115" y="282"/>
                  </a:cubicBezTo>
                  <a:cubicBezTo>
                    <a:pt x="112" y="282"/>
                    <a:pt x="108" y="283"/>
                    <a:pt x="107" y="284"/>
                  </a:cubicBezTo>
                  <a:cubicBezTo>
                    <a:pt x="105" y="284"/>
                    <a:pt x="104" y="283"/>
                    <a:pt x="103" y="283"/>
                  </a:cubicBezTo>
                  <a:cubicBezTo>
                    <a:pt x="102" y="282"/>
                    <a:pt x="99" y="283"/>
                    <a:pt x="97" y="283"/>
                  </a:cubicBezTo>
                  <a:cubicBezTo>
                    <a:pt x="95" y="283"/>
                    <a:pt x="95" y="282"/>
                    <a:pt x="94" y="282"/>
                  </a:cubicBezTo>
                  <a:cubicBezTo>
                    <a:pt x="93" y="281"/>
                    <a:pt x="92" y="283"/>
                    <a:pt x="92" y="284"/>
                  </a:cubicBezTo>
                  <a:cubicBezTo>
                    <a:pt x="91" y="285"/>
                    <a:pt x="88" y="285"/>
                    <a:pt x="86" y="285"/>
                  </a:cubicBezTo>
                  <a:cubicBezTo>
                    <a:pt x="85" y="286"/>
                    <a:pt x="83" y="287"/>
                    <a:pt x="83" y="288"/>
                  </a:cubicBezTo>
                  <a:cubicBezTo>
                    <a:pt x="82" y="288"/>
                    <a:pt x="80" y="288"/>
                    <a:pt x="78" y="289"/>
                  </a:cubicBezTo>
                  <a:cubicBezTo>
                    <a:pt x="78" y="289"/>
                    <a:pt x="77" y="289"/>
                    <a:pt x="77" y="289"/>
                  </a:cubicBezTo>
                  <a:cubicBezTo>
                    <a:pt x="77" y="289"/>
                    <a:pt x="77" y="290"/>
                    <a:pt x="77" y="290"/>
                  </a:cubicBezTo>
                  <a:cubicBezTo>
                    <a:pt x="77" y="290"/>
                    <a:pt x="76" y="290"/>
                    <a:pt x="76" y="290"/>
                  </a:cubicBezTo>
                  <a:cubicBezTo>
                    <a:pt x="76" y="290"/>
                    <a:pt x="76" y="290"/>
                    <a:pt x="76" y="290"/>
                  </a:cubicBezTo>
                  <a:cubicBezTo>
                    <a:pt x="76" y="291"/>
                    <a:pt x="75" y="291"/>
                    <a:pt x="75" y="291"/>
                  </a:cubicBezTo>
                  <a:cubicBezTo>
                    <a:pt x="75" y="291"/>
                    <a:pt x="75" y="291"/>
                    <a:pt x="74" y="291"/>
                  </a:cubicBezTo>
                  <a:cubicBezTo>
                    <a:pt x="73" y="292"/>
                    <a:pt x="73" y="291"/>
                    <a:pt x="72" y="291"/>
                  </a:cubicBezTo>
                  <a:cubicBezTo>
                    <a:pt x="70" y="290"/>
                    <a:pt x="66" y="291"/>
                    <a:pt x="64" y="291"/>
                  </a:cubicBezTo>
                  <a:cubicBezTo>
                    <a:pt x="62" y="291"/>
                    <a:pt x="61" y="288"/>
                    <a:pt x="60" y="288"/>
                  </a:cubicBezTo>
                  <a:cubicBezTo>
                    <a:pt x="59" y="288"/>
                    <a:pt x="57" y="290"/>
                    <a:pt x="56" y="292"/>
                  </a:cubicBezTo>
                  <a:cubicBezTo>
                    <a:pt x="56" y="293"/>
                    <a:pt x="54" y="297"/>
                    <a:pt x="52" y="298"/>
                  </a:cubicBezTo>
                  <a:cubicBezTo>
                    <a:pt x="49" y="300"/>
                    <a:pt x="47" y="299"/>
                    <a:pt x="46" y="300"/>
                  </a:cubicBezTo>
                  <a:cubicBezTo>
                    <a:pt x="45" y="301"/>
                    <a:pt x="43" y="303"/>
                    <a:pt x="43" y="304"/>
                  </a:cubicBezTo>
                  <a:cubicBezTo>
                    <a:pt x="42" y="306"/>
                    <a:pt x="41" y="306"/>
                    <a:pt x="40" y="307"/>
                  </a:cubicBezTo>
                  <a:cubicBezTo>
                    <a:pt x="39" y="309"/>
                    <a:pt x="40" y="311"/>
                    <a:pt x="39" y="315"/>
                  </a:cubicBezTo>
                  <a:cubicBezTo>
                    <a:pt x="39" y="319"/>
                    <a:pt x="33" y="322"/>
                    <a:pt x="30" y="323"/>
                  </a:cubicBezTo>
                  <a:cubicBezTo>
                    <a:pt x="30" y="323"/>
                    <a:pt x="29" y="323"/>
                    <a:pt x="28" y="323"/>
                  </a:cubicBezTo>
                  <a:cubicBezTo>
                    <a:pt x="28" y="323"/>
                    <a:pt x="28" y="324"/>
                    <a:pt x="28" y="324"/>
                  </a:cubicBezTo>
                  <a:cubicBezTo>
                    <a:pt x="27" y="324"/>
                    <a:pt x="27" y="324"/>
                    <a:pt x="27" y="324"/>
                  </a:cubicBezTo>
                  <a:cubicBezTo>
                    <a:pt x="26" y="324"/>
                    <a:pt x="26" y="325"/>
                    <a:pt x="26" y="325"/>
                  </a:cubicBezTo>
                  <a:cubicBezTo>
                    <a:pt x="26" y="325"/>
                    <a:pt x="25" y="325"/>
                    <a:pt x="25" y="325"/>
                  </a:cubicBezTo>
                  <a:cubicBezTo>
                    <a:pt x="25" y="325"/>
                    <a:pt x="25" y="326"/>
                    <a:pt x="25" y="326"/>
                  </a:cubicBezTo>
                  <a:cubicBezTo>
                    <a:pt x="24" y="326"/>
                    <a:pt x="24" y="326"/>
                    <a:pt x="24" y="326"/>
                  </a:cubicBezTo>
                  <a:cubicBezTo>
                    <a:pt x="24" y="326"/>
                    <a:pt x="24" y="326"/>
                    <a:pt x="24" y="327"/>
                  </a:cubicBezTo>
                  <a:cubicBezTo>
                    <a:pt x="22" y="328"/>
                    <a:pt x="22" y="330"/>
                    <a:pt x="20" y="331"/>
                  </a:cubicBezTo>
                  <a:cubicBezTo>
                    <a:pt x="18" y="332"/>
                    <a:pt x="16" y="337"/>
                    <a:pt x="16" y="338"/>
                  </a:cubicBezTo>
                  <a:cubicBezTo>
                    <a:pt x="16" y="339"/>
                    <a:pt x="10" y="343"/>
                    <a:pt x="10" y="345"/>
                  </a:cubicBezTo>
                  <a:cubicBezTo>
                    <a:pt x="9" y="347"/>
                    <a:pt x="7" y="350"/>
                    <a:pt x="6" y="350"/>
                  </a:cubicBezTo>
                  <a:cubicBezTo>
                    <a:pt x="6" y="350"/>
                    <a:pt x="6" y="351"/>
                    <a:pt x="6" y="351"/>
                  </a:cubicBezTo>
                  <a:cubicBezTo>
                    <a:pt x="5" y="351"/>
                    <a:pt x="5" y="351"/>
                    <a:pt x="5" y="351"/>
                  </a:cubicBezTo>
                  <a:cubicBezTo>
                    <a:pt x="5" y="351"/>
                    <a:pt x="5" y="352"/>
                    <a:pt x="5" y="352"/>
                  </a:cubicBezTo>
                  <a:cubicBezTo>
                    <a:pt x="5" y="352"/>
                    <a:pt x="5" y="352"/>
                    <a:pt x="5" y="352"/>
                  </a:cubicBezTo>
                  <a:cubicBezTo>
                    <a:pt x="5" y="352"/>
                    <a:pt x="5" y="353"/>
                    <a:pt x="5" y="353"/>
                  </a:cubicBezTo>
                  <a:cubicBezTo>
                    <a:pt x="5" y="353"/>
                    <a:pt x="5" y="353"/>
                    <a:pt x="5" y="353"/>
                  </a:cubicBezTo>
                  <a:cubicBezTo>
                    <a:pt x="5" y="354"/>
                    <a:pt x="4" y="354"/>
                    <a:pt x="4" y="355"/>
                  </a:cubicBezTo>
                  <a:cubicBezTo>
                    <a:pt x="4" y="355"/>
                    <a:pt x="4" y="355"/>
                    <a:pt x="4" y="355"/>
                  </a:cubicBezTo>
                  <a:cubicBezTo>
                    <a:pt x="5" y="357"/>
                    <a:pt x="7" y="358"/>
                    <a:pt x="8" y="359"/>
                  </a:cubicBezTo>
                  <a:cubicBezTo>
                    <a:pt x="8" y="360"/>
                    <a:pt x="7" y="361"/>
                    <a:pt x="7" y="362"/>
                  </a:cubicBezTo>
                  <a:cubicBezTo>
                    <a:pt x="6" y="364"/>
                    <a:pt x="8" y="365"/>
                    <a:pt x="8" y="367"/>
                  </a:cubicBezTo>
                  <a:cubicBezTo>
                    <a:pt x="9" y="369"/>
                    <a:pt x="6" y="372"/>
                    <a:pt x="6" y="374"/>
                  </a:cubicBezTo>
                  <a:cubicBezTo>
                    <a:pt x="6" y="374"/>
                    <a:pt x="6" y="375"/>
                    <a:pt x="6" y="376"/>
                  </a:cubicBezTo>
                  <a:cubicBezTo>
                    <a:pt x="6" y="376"/>
                    <a:pt x="5" y="377"/>
                    <a:pt x="5" y="377"/>
                  </a:cubicBezTo>
                  <a:cubicBezTo>
                    <a:pt x="5" y="377"/>
                    <a:pt x="5" y="377"/>
                    <a:pt x="5" y="378"/>
                  </a:cubicBezTo>
                  <a:cubicBezTo>
                    <a:pt x="5" y="378"/>
                    <a:pt x="5" y="378"/>
                    <a:pt x="5" y="378"/>
                  </a:cubicBezTo>
                  <a:cubicBezTo>
                    <a:pt x="4" y="379"/>
                    <a:pt x="4" y="379"/>
                    <a:pt x="4" y="379"/>
                  </a:cubicBezTo>
                  <a:cubicBezTo>
                    <a:pt x="4" y="379"/>
                    <a:pt x="4" y="379"/>
                    <a:pt x="4" y="380"/>
                  </a:cubicBezTo>
                  <a:cubicBezTo>
                    <a:pt x="2" y="381"/>
                    <a:pt x="0" y="383"/>
                    <a:pt x="1" y="384"/>
                  </a:cubicBezTo>
                  <a:cubicBezTo>
                    <a:pt x="3" y="385"/>
                    <a:pt x="2" y="385"/>
                    <a:pt x="3" y="388"/>
                  </a:cubicBezTo>
                  <a:cubicBezTo>
                    <a:pt x="3" y="388"/>
                    <a:pt x="3" y="388"/>
                    <a:pt x="3" y="388"/>
                  </a:cubicBezTo>
                  <a:cubicBezTo>
                    <a:pt x="3" y="389"/>
                    <a:pt x="3" y="390"/>
                    <a:pt x="3" y="390"/>
                  </a:cubicBezTo>
                  <a:cubicBezTo>
                    <a:pt x="3" y="390"/>
                    <a:pt x="3" y="390"/>
                    <a:pt x="3" y="390"/>
                  </a:cubicBezTo>
                  <a:cubicBezTo>
                    <a:pt x="3" y="390"/>
                    <a:pt x="3" y="391"/>
                    <a:pt x="2" y="391"/>
                  </a:cubicBezTo>
                  <a:cubicBezTo>
                    <a:pt x="2" y="391"/>
                    <a:pt x="2" y="392"/>
                    <a:pt x="2" y="392"/>
                  </a:cubicBezTo>
                  <a:cubicBezTo>
                    <a:pt x="2" y="392"/>
                    <a:pt x="2" y="393"/>
                    <a:pt x="2" y="393"/>
                  </a:cubicBezTo>
                  <a:cubicBezTo>
                    <a:pt x="2" y="393"/>
                    <a:pt x="2" y="393"/>
                    <a:pt x="2" y="393"/>
                  </a:cubicBezTo>
                  <a:cubicBezTo>
                    <a:pt x="2" y="393"/>
                    <a:pt x="3" y="393"/>
                    <a:pt x="3" y="394"/>
                  </a:cubicBezTo>
                  <a:cubicBezTo>
                    <a:pt x="3" y="394"/>
                    <a:pt x="3" y="394"/>
                    <a:pt x="3" y="394"/>
                  </a:cubicBezTo>
                  <a:cubicBezTo>
                    <a:pt x="3" y="394"/>
                    <a:pt x="3" y="394"/>
                    <a:pt x="3" y="394"/>
                  </a:cubicBezTo>
                  <a:cubicBezTo>
                    <a:pt x="3" y="394"/>
                    <a:pt x="4" y="394"/>
                    <a:pt x="4" y="395"/>
                  </a:cubicBezTo>
                  <a:cubicBezTo>
                    <a:pt x="5" y="395"/>
                    <a:pt x="5" y="395"/>
                    <a:pt x="6" y="396"/>
                  </a:cubicBezTo>
                  <a:cubicBezTo>
                    <a:pt x="8" y="397"/>
                    <a:pt x="7" y="398"/>
                    <a:pt x="7" y="398"/>
                  </a:cubicBezTo>
                  <a:cubicBezTo>
                    <a:pt x="8" y="399"/>
                    <a:pt x="8" y="399"/>
                    <a:pt x="8" y="399"/>
                  </a:cubicBezTo>
                  <a:cubicBezTo>
                    <a:pt x="8" y="399"/>
                    <a:pt x="8" y="399"/>
                    <a:pt x="8" y="400"/>
                  </a:cubicBezTo>
                  <a:cubicBezTo>
                    <a:pt x="8" y="400"/>
                    <a:pt x="8" y="400"/>
                    <a:pt x="8" y="400"/>
                  </a:cubicBezTo>
                  <a:cubicBezTo>
                    <a:pt x="9" y="400"/>
                    <a:pt x="9" y="400"/>
                    <a:pt x="9" y="400"/>
                  </a:cubicBezTo>
                  <a:cubicBezTo>
                    <a:pt x="9" y="400"/>
                    <a:pt x="9" y="400"/>
                    <a:pt x="9" y="400"/>
                  </a:cubicBezTo>
                  <a:cubicBezTo>
                    <a:pt x="10" y="401"/>
                    <a:pt x="10" y="401"/>
                    <a:pt x="11" y="401"/>
                  </a:cubicBezTo>
                  <a:cubicBezTo>
                    <a:pt x="13" y="403"/>
                    <a:pt x="12" y="403"/>
                    <a:pt x="13" y="404"/>
                  </a:cubicBezTo>
                  <a:cubicBezTo>
                    <a:pt x="14" y="405"/>
                    <a:pt x="15" y="407"/>
                    <a:pt x="15" y="407"/>
                  </a:cubicBezTo>
                  <a:cubicBezTo>
                    <a:pt x="15" y="407"/>
                    <a:pt x="15" y="407"/>
                    <a:pt x="16" y="407"/>
                  </a:cubicBezTo>
                  <a:cubicBezTo>
                    <a:pt x="16" y="407"/>
                    <a:pt x="16" y="407"/>
                    <a:pt x="16" y="407"/>
                  </a:cubicBezTo>
                  <a:cubicBezTo>
                    <a:pt x="16" y="408"/>
                    <a:pt x="16" y="408"/>
                    <a:pt x="16" y="408"/>
                  </a:cubicBezTo>
                  <a:cubicBezTo>
                    <a:pt x="16" y="408"/>
                    <a:pt x="16" y="408"/>
                    <a:pt x="16" y="408"/>
                  </a:cubicBezTo>
                  <a:cubicBezTo>
                    <a:pt x="16" y="408"/>
                    <a:pt x="16" y="409"/>
                    <a:pt x="16" y="409"/>
                  </a:cubicBezTo>
                  <a:cubicBezTo>
                    <a:pt x="16" y="409"/>
                    <a:pt x="16" y="410"/>
                    <a:pt x="17" y="411"/>
                  </a:cubicBezTo>
                  <a:cubicBezTo>
                    <a:pt x="17" y="411"/>
                    <a:pt x="17" y="411"/>
                    <a:pt x="17" y="411"/>
                  </a:cubicBezTo>
                  <a:cubicBezTo>
                    <a:pt x="17" y="411"/>
                    <a:pt x="17" y="411"/>
                    <a:pt x="17" y="411"/>
                  </a:cubicBezTo>
                  <a:cubicBezTo>
                    <a:pt x="17" y="412"/>
                    <a:pt x="18" y="413"/>
                    <a:pt x="19" y="415"/>
                  </a:cubicBezTo>
                  <a:cubicBezTo>
                    <a:pt x="19" y="415"/>
                    <a:pt x="19" y="415"/>
                    <a:pt x="19" y="415"/>
                  </a:cubicBezTo>
                  <a:cubicBezTo>
                    <a:pt x="20" y="416"/>
                    <a:pt x="20" y="416"/>
                    <a:pt x="20" y="416"/>
                  </a:cubicBezTo>
                  <a:cubicBezTo>
                    <a:pt x="20" y="416"/>
                    <a:pt x="21" y="416"/>
                    <a:pt x="21" y="416"/>
                  </a:cubicBezTo>
                  <a:cubicBezTo>
                    <a:pt x="21" y="416"/>
                    <a:pt x="21" y="416"/>
                    <a:pt x="21" y="417"/>
                  </a:cubicBezTo>
                  <a:cubicBezTo>
                    <a:pt x="22" y="417"/>
                    <a:pt x="22" y="417"/>
                    <a:pt x="23" y="418"/>
                  </a:cubicBezTo>
                  <a:cubicBezTo>
                    <a:pt x="23" y="418"/>
                    <a:pt x="24" y="418"/>
                    <a:pt x="24" y="418"/>
                  </a:cubicBezTo>
                  <a:cubicBezTo>
                    <a:pt x="26" y="420"/>
                    <a:pt x="31" y="424"/>
                    <a:pt x="33" y="425"/>
                  </a:cubicBezTo>
                  <a:cubicBezTo>
                    <a:pt x="33" y="425"/>
                    <a:pt x="34" y="425"/>
                    <a:pt x="34" y="426"/>
                  </a:cubicBezTo>
                  <a:cubicBezTo>
                    <a:pt x="34" y="426"/>
                    <a:pt x="35" y="426"/>
                    <a:pt x="35" y="426"/>
                  </a:cubicBezTo>
                  <a:cubicBezTo>
                    <a:pt x="35" y="426"/>
                    <a:pt x="36" y="426"/>
                    <a:pt x="36" y="427"/>
                  </a:cubicBezTo>
                  <a:cubicBezTo>
                    <a:pt x="37" y="427"/>
                    <a:pt x="37" y="427"/>
                    <a:pt x="37" y="427"/>
                  </a:cubicBezTo>
                  <a:cubicBezTo>
                    <a:pt x="38" y="427"/>
                    <a:pt x="38" y="427"/>
                    <a:pt x="38" y="427"/>
                  </a:cubicBezTo>
                  <a:cubicBezTo>
                    <a:pt x="39" y="427"/>
                    <a:pt x="39" y="428"/>
                    <a:pt x="39" y="428"/>
                  </a:cubicBezTo>
                  <a:cubicBezTo>
                    <a:pt x="40" y="428"/>
                    <a:pt x="40" y="428"/>
                    <a:pt x="40" y="428"/>
                  </a:cubicBezTo>
                  <a:cubicBezTo>
                    <a:pt x="40" y="428"/>
                    <a:pt x="40" y="428"/>
                    <a:pt x="40" y="428"/>
                  </a:cubicBezTo>
                  <a:cubicBezTo>
                    <a:pt x="42" y="428"/>
                    <a:pt x="51" y="424"/>
                    <a:pt x="54" y="424"/>
                  </a:cubicBezTo>
                  <a:cubicBezTo>
                    <a:pt x="54" y="424"/>
                    <a:pt x="55" y="424"/>
                    <a:pt x="55" y="424"/>
                  </a:cubicBezTo>
                  <a:cubicBezTo>
                    <a:pt x="55" y="424"/>
                    <a:pt x="56" y="424"/>
                    <a:pt x="56" y="424"/>
                  </a:cubicBezTo>
                  <a:cubicBezTo>
                    <a:pt x="56" y="424"/>
                    <a:pt x="56" y="424"/>
                    <a:pt x="57" y="424"/>
                  </a:cubicBezTo>
                  <a:cubicBezTo>
                    <a:pt x="57" y="424"/>
                    <a:pt x="57" y="424"/>
                    <a:pt x="57" y="424"/>
                  </a:cubicBezTo>
                  <a:cubicBezTo>
                    <a:pt x="58" y="425"/>
                    <a:pt x="58" y="425"/>
                    <a:pt x="58" y="425"/>
                  </a:cubicBezTo>
                  <a:cubicBezTo>
                    <a:pt x="59" y="425"/>
                    <a:pt x="59" y="425"/>
                    <a:pt x="59" y="425"/>
                  </a:cubicBezTo>
                  <a:cubicBezTo>
                    <a:pt x="59" y="425"/>
                    <a:pt x="60" y="425"/>
                    <a:pt x="60" y="425"/>
                  </a:cubicBezTo>
                  <a:cubicBezTo>
                    <a:pt x="60" y="425"/>
                    <a:pt x="60" y="425"/>
                    <a:pt x="61" y="425"/>
                  </a:cubicBezTo>
                  <a:cubicBezTo>
                    <a:pt x="62" y="426"/>
                    <a:pt x="63" y="426"/>
                    <a:pt x="64" y="426"/>
                  </a:cubicBezTo>
                  <a:cubicBezTo>
                    <a:pt x="64" y="426"/>
                    <a:pt x="64" y="426"/>
                    <a:pt x="64" y="426"/>
                  </a:cubicBezTo>
                  <a:cubicBezTo>
                    <a:pt x="64" y="426"/>
                    <a:pt x="65" y="426"/>
                    <a:pt x="65" y="426"/>
                  </a:cubicBezTo>
                  <a:cubicBezTo>
                    <a:pt x="65" y="427"/>
                    <a:pt x="66" y="426"/>
                    <a:pt x="66" y="426"/>
                  </a:cubicBezTo>
                  <a:cubicBezTo>
                    <a:pt x="66" y="426"/>
                    <a:pt x="66" y="426"/>
                    <a:pt x="66" y="426"/>
                  </a:cubicBezTo>
                  <a:cubicBezTo>
                    <a:pt x="67" y="426"/>
                    <a:pt x="67" y="426"/>
                    <a:pt x="67" y="426"/>
                  </a:cubicBezTo>
                  <a:cubicBezTo>
                    <a:pt x="67" y="426"/>
                    <a:pt x="67" y="426"/>
                    <a:pt x="67" y="426"/>
                  </a:cubicBezTo>
                  <a:cubicBezTo>
                    <a:pt x="68" y="426"/>
                    <a:pt x="68" y="426"/>
                    <a:pt x="69" y="426"/>
                  </a:cubicBezTo>
                  <a:cubicBezTo>
                    <a:pt x="69" y="426"/>
                    <a:pt x="69" y="426"/>
                    <a:pt x="69" y="426"/>
                  </a:cubicBezTo>
                  <a:cubicBezTo>
                    <a:pt x="69" y="426"/>
                    <a:pt x="70" y="425"/>
                    <a:pt x="70" y="425"/>
                  </a:cubicBezTo>
                  <a:cubicBezTo>
                    <a:pt x="70" y="425"/>
                    <a:pt x="71" y="425"/>
                    <a:pt x="71" y="425"/>
                  </a:cubicBezTo>
                  <a:cubicBezTo>
                    <a:pt x="71" y="425"/>
                    <a:pt x="71" y="425"/>
                    <a:pt x="72" y="425"/>
                  </a:cubicBezTo>
                  <a:cubicBezTo>
                    <a:pt x="72" y="425"/>
                    <a:pt x="72" y="424"/>
                    <a:pt x="72" y="424"/>
                  </a:cubicBezTo>
                  <a:cubicBezTo>
                    <a:pt x="74" y="424"/>
                    <a:pt x="75" y="423"/>
                    <a:pt x="76" y="423"/>
                  </a:cubicBezTo>
                  <a:cubicBezTo>
                    <a:pt x="76" y="423"/>
                    <a:pt x="76" y="423"/>
                    <a:pt x="76" y="423"/>
                  </a:cubicBezTo>
                  <a:cubicBezTo>
                    <a:pt x="77" y="422"/>
                    <a:pt x="78" y="422"/>
                    <a:pt x="79" y="422"/>
                  </a:cubicBezTo>
                  <a:cubicBezTo>
                    <a:pt x="79" y="422"/>
                    <a:pt x="79" y="422"/>
                    <a:pt x="79" y="422"/>
                  </a:cubicBezTo>
                  <a:cubicBezTo>
                    <a:pt x="79" y="421"/>
                    <a:pt x="79" y="421"/>
                    <a:pt x="80" y="421"/>
                  </a:cubicBezTo>
                  <a:cubicBezTo>
                    <a:pt x="80" y="421"/>
                    <a:pt x="80" y="421"/>
                    <a:pt x="80" y="421"/>
                  </a:cubicBezTo>
                  <a:cubicBezTo>
                    <a:pt x="80" y="421"/>
                    <a:pt x="80" y="421"/>
                    <a:pt x="81" y="421"/>
                  </a:cubicBezTo>
                  <a:cubicBezTo>
                    <a:pt x="81" y="421"/>
                    <a:pt x="81" y="421"/>
                    <a:pt x="81" y="421"/>
                  </a:cubicBezTo>
                  <a:cubicBezTo>
                    <a:pt x="81" y="421"/>
                    <a:pt x="81" y="420"/>
                    <a:pt x="81" y="420"/>
                  </a:cubicBezTo>
                  <a:cubicBezTo>
                    <a:pt x="81" y="420"/>
                    <a:pt x="81" y="420"/>
                    <a:pt x="81" y="420"/>
                  </a:cubicBezTo>
                  <a:cubicBezTo>
                    <a:pt x="81" y="420"/>
                    <a:pt x="81" y="420"/>
                    <a:pt x="81" y="420"/>
                  </a:cubicBezTo>
                  <a:cubicBezTo>
                    <a:pt x="82" y="420"/>
                    <a:pt x="82" y="420"/>
                    <a:pt x="82" y="420"/>
                  </a:cubicBezTo>
                  <a:cubicBezTo>
                    <a:pt x="82" y="420"/>
                    <a:pt x="82" y="420"/>
                    <a:pt x="82" y="420"/>
                  </a:cubicBezTo>
                  <a:cubicBezTo>
                    <a:pt x="82" y="420"/>
                    <a:pt x="83" y="420"/>
                    <a:pt x="83" y="420"/>
                  </a:cubicBezTo>
                  <a:cubicBezTo>
                    <a:pt x="83" y="420"/>
                    <a:pt x="83" y="420"/>
                    <a:pt x="83" y="420"/>
                  </a:cubicBezTo>
                  <a:cubicBezTo>
                    <a:pt x="84" y="420"/>
                    <a:pt x="85" y="420"/>
                    <a:pt x="86" y="420"/>
                  </a:cubicBezTo>
                  <a:cubicBezTo>
                    <a:pt x="87" y="420"/>
                    <a:pt x="88" y="420"/>
                    <a:pt x="88" y="420"/>
                  </a:cubicBezTo>
                  <a:cubicBezTo>
                    <a:pt x="88" y="420"/>
                    <a:pt x="88" y="420"/>
                    <a:pt x="88" y="420"/>
                  </a:cubicBezTo>
                  <a:cubicBezTo>
                    <a:pt x="89" y="420"/>
                    <a:pt x="89" y="420"/>
                    <a:pt x="89" y="420"/>
                  </a:cubicBezTo>
                  <a:cubicBezTo>
                    <a:pt x="90" y="420"/>
                    <a:pt x="90" y="420"/>
                    <a:pt x="90" y="420"/>
                  </a:cubicBezTo>
                  <a:cubicBezTo>
                    <a:pt x="90" y="420"/>
                    <a:pt x="90" y="419"/>
                    <a:pt x="90" y="419"/>
                  </a:cubicBezTo>
                  <a:cubicBezTo>
                    <a:pt x="91" y="419"/>
                    <a:pt x="91" y="419"/>
                    <a:pt x="91" y="419"/>
                  </a:cubicBezTo>
                  <a:cubicBezTo>
                    <a:pt x="91" y="419"/>
                    <a:pt x="91" y="419"/>
                    <a:pt x="91" y="419"/>
                  </a:cubicBezTo>
                  <a:cubicBezTo>
                    <a:pt x="91" y="419"/>
                    <a:pt x="92" y="419"/>
                    <a:pt x="92" y="419"/>
                  </a:cubicBezTo>
                  <a:cubicBezTo>
                    <a:pt x="92" y="419"/>
                    <a:pt x="92" y="419"/>
                    <a:pt x="92" y="419"/>
                  </a:cubicBezTo>
                  <a:cubicBezTo>
                    <a:pt x="92" y="419"/>
                    <a:pt x="92" y="419"/>
                    <a:pt x="92" y="419"/>
                  </a:cubicBezTo>
                  <a:cubicBezTo>
                    <a:pt x="92" y="419"/>
                    <a:pt x="93" y="419"/>
                    <a:pt x="93" y="419"/>
                  </a:cubicBezTo>
                  <a:cubicBezTo>
                    <a:pt x="93" y="419"/>
                    <a:pt x="93" y="419"/>
                    <a:pt x="93" y="419"/>
                  </a:cubicBezTo>
                  <a:cubicBezTo>
                    <a:pt x="94" y="419"/>
                    <a:pt x="96" y="423"/>
                    <a:pt x="97" y="423"/>
                  </a:cubicBezTo>
                  <a:cubicBezTo>
                    <a:pt x="98" y="424"/>
                    <a:pt x="98" y="428"/>
                    <a:pt x="100" y="429"/>
                  </a:cubicBezTo>
                  <a:cubicBezTo>
                    <a:pt x="100" y="429"/>
                    <a:pt x="100" y="429"/>
                    <a:pt x="101" y="429"/>
                  </a:cubicBezTo>
                  <a:cubicBezTo>
                    <a:pt x="101" y="429"/>
                    <a:pt x="101" y="429"/>
                    <a:pt x="101" y="429"/>
                  </a:cubicBezTo>
                  <a:cubicBezTo>
                    <a:pt x="101" y="429"/>
                    <a:pt x="102" y="429"/>
                    <a:pt x="102" y="429"/>
                  </a:cubicBezTo>
                  <a:cubicBezTo>
                    <a:pt x="102" y="429"/>
                    <a:pt x="102" y="429"/>
                    <a:pt x="102" y="429"/>
                  </a:cubicBezTo>
                  <a:cubicBezTo>
                    <a:pt x="103" y="429"/>
                    <a:pt x="103" y="429"/>
                    <a:pt x="104" y="429"/>
                  </a:cubicBezTo>
                  <a:cubicBezTo>
                    <a:pt x="104" y="429"/>
                    <a:pt x="104" y="429"/>
                    <a:pt x="104" y="429"/>
                  </a:cubicBezTo>
                  <a:cubicBezTo>
                    <a:pt x="106" y="429"/>
                    <a:pt x="108" y="429"/>
                    <a:pt x="110" y="429"/>
                  </a:cubicBezTo>
                  <a:cubicBezTo>
                    <a:pt x="110" y="429"/>
                    <a:pt x="111" y="429"/>
                    <a:pt x="111" y="429"/>
                  </a:cubicBezTo>
                  <a:cubicBezTo>
                    <a:pt x="111" y="429"/>
                    <a:pt x="111" y="429"/>
                    <a:pt x="111" y="429"/>
                  </a:cubicBezTo>
                  <a:cubicBezTo>
                    <a:pt x="112" y="429"/>
                    <a:pt x="112" y="429"/>
                    <a:pt x="112" y="429"/>
                  </a:cubicBezTo>
                  <a:cubicBezTo>
                    <a:pt x="115" y="429"/>
                    <a:pt x="115" y="430"/>
                    <a:pt x="116" y="431"/>
                  </a:cubicBezTo>
                  <a:cubicBezTo>
                    <a:pt x="116" y="431"/>
                    <a:pt x="118" y="434"/>
                    <a:pt x="117" y="436"/>
                  </a:cubicBezTo>
                  <a:cubicBezTo>
                    <a:pt x="117" y="437"/>
                    <a:pt x="117" y="437"/>
                    <a:pt x="117" y="438"/>
                  </a:cubicBezTo>
                  <a:cubicBezTo>
                    <a:pt x="117" y="438"/>
                    <a:pt x="117" y="438"/>
                    <a:pt x="117" y="438"/>
                  </a:cubicBezTo>
                  <a:cubicBezTo>
                    <a:pt x="117" y="439"/>
                    <a:pt x="116" y="439"/>
                    <a:pt x="116" y="439"/>
                  </a:cubicBezTo>
                  <a:cubicBezTo>
                    <a:pt x="116" y="440"/>
                    <a:pt x="116" y="440"/>
                    <a:pt x="116" y="441"/>
                  </a:cubicBezTo>
                  <a:cubicBezTo>
                    <a:pt x="116" y="441"/>
                    <a:pt x="116" y="441"/>
                    <a:pt x="116" y="441"/>
                  </a:cubicBezTo>
                  <a:cubicBezTo>
                    <a:pt x="115" y="442"/>
                    <a:pt x="115" y="442"/>
                    <a:pt x="115" y="442"/>
                  </a:cubicBezTo>
                  <a:cubicBezTo>
                    <a:pt x="115" y="442"/>
                    <a:pt x="115" y="443"/>
                    <a:pt x="115" y="443"/>
                  </a:cubicBezTo>
                  <a:cubicBezTo>
                    <a:pt x="115" y="443"/>
                    <a:pt x="115" y="443"/>
                    <a:pt x="115" y="443"/>
                  </a:cubicBezTo>
                  <a:cubicBezTo>
                    <a:pt x="115" y="444"/>
                    <a:pt x="115" y="444"/>
                    <a:pt x="115" y="444"/>
                  </a:cubicBezTo>
                  <a:cubicBezTo>
                    <a:pt x="115" y="444"/>
                    <a:pt x="115" y="444"/>
                    <a:pt x="115" y="444"/>
                  </a:cubicBezTo>
                  <a:cubicBezTo>
                    <a:pt x="115" y="445"/>
                    <a:pt x="115" y="446"/>
                    <a:pt x="115" y="447"/>
                  </a:cubicBezTo>
                  <a:cubicBezTo>
                    <a:pt x="115" y="447"/>
                    <a:pt x="115" y="447"/>
                    <a:pt x="115" y="447"/>
                  </a:cubicBezTo>
                  <a:cubicBezTo>
                    <a:pt x="115" y="448"/>
                    <a:pt x="114" y="448"/>
                    <a:pt x="114" y="448"/>
                  </a:cubicBezTo>
                  <a:cubicBezTo>
                    <a:pt x="114" y="448"/>
                    <a:pt x="114" y="448"/>
                    <a:pt x="114" y="449"/>
                  </a:cubicBezTo>
                  <a:cubicBezTo>
                    <a:pt x="114" y="449"/>
                    <a:pt x="114" y="449"/>
                    <a:pt x="114" y="449"/>
                  </a:cubicBezTo>
                  <a:cubicBezTo>
                    <a:pt x="114" y="451"/>
                    <a:pt x="114" y="451"/>
                    <a:pt x="112" y="452"/>
                  </a:cubicBezTo>
                  <a:cubicBezTo>
                    <a:pt x="111" y="453"/>
                    <a:pt x="112" y="453"/>
                    <a:pt x="114" y="455"/>
                  </a:cubicBezTo>
                  <a:cubicBezTo>
                    <a:pt x="115" y="457"/>
                    <a:pt x="114" y="456"/>
                    <a:pt x="115" y="458"/>
                  </a:cubicBezTo>
                  <a:cubicBezTo>
                    <a:pt x="115" y="458"/>
                    <a:pt x="115" y="458"/>
                    <a:pt x="115" y="459"/>
                  </a:cubicBezTo>
                  <a:cubicBezTo>
                    <a:pt x="115" y="459"/>
                    <a:pt x="115" y="459"/>
                    <a:pt x="115" y="459"/>
                  </a:cubicBezTo>
                  <a:cubicBezTo>
                    <a:pt x="115" y="459"/>
                    <a:pt x="115" y="459"/>
                    <a:pt x="116" y="460"/>
                  </a:cubicBezTo>
                  <a:cubicBezTo>
                    <a:pt x="116" y="460"/>
                    <a:pt x="116" y="460"/>
                    <a:pt x="116" y="460"/>
                  </a:cubicBezTo>
                  <a:cubicBezTo>
                    <a:pt x="116" y="460"/>
                    <a:pt x="117" y="461"/>
                    <a:pt x="117" y="461"/>
                  </a:cubicBezTo>
                  <a:cubicBezTo>
                    <a:pt x="117" y="461"/>
                    <a:pt x="117" y="461"/>
                    <a:pt x="117" y="462"/>
                  </a:cubicBezTo>
                  <a:cubicBezTo>
                    <a:pt x="119" y="463"/>
                    <a:pt x="121" y="466"/>
                    <a:pt x="123" y="468"/>
                  </a:cubicBezTo>
                  <a:cubicBezTo>
                    <a:pt x="123" y="468"/>
                    <a:pt x="123" y="468"/>
                    <a:pt x="123" y="468"/>
                  </a:cubicBezTo>
                  <a:cubicBezTo>
                    <a:pt x="123" y="468"/>
                    <a:pt x="123" y="468"/>
                    <a:pt x="123" y="468"/>
                  </a:cubicBezTo>
                  <a:cubicBezTo>
                    <a:pt x="123" y="468"/>
                    <a:pt x="124" y="469"/>
                    <a:pt x="124" y="469"/>
                  </a:cubicBezTo>
                  <a:cubicBezTo>
                    <a:pt x="124" y="469"/>
                    <a:pt x="124" y="469"/>
                    <a:pt x="124" y="469"/>
                  </a:cubicBezTo>
                  <a:cubicBezTo>
                    <a:pt x="124" y="469"/>
                    <a:pt x="124" y="469"/>
                    <a:pt x="124" y="469"/>
                  </a:cubicBezTo>
                  <a:cubicBezTo>
                    <a:pt x="124" y="469"/>
                    <a:pt x="124" y="469"/>
                    <a:pt x="124" y="470"/>
                  </a:cubicBezTo>
                  <a:cubicBezTo>
                    <a:pt x="124" y="470"/>
                    <a:pt x="124" y="470"/>
                    <a:pt x="125" y="470"/>
                  </a:cubicBezTo>
                  <a:cubicBezTo>
                    <a:pt x="125" y="470"/>
                    <a:pt x="125" y="470"/>
                    <a:pt x="125" y="471"/>
                  </a:cubicBezTo>
                  <a:cubicBezTo>
                    <a:pt x="125" y="472"/>
                    <a:pt x="125" y="473"/>
                    <a:pt x="125" y="474"/>
                  </a:cubicBezTo>
                  <a:cubicBezTo>
                    <a:pt x="125" y="474"/>
                    <a:pt x="126" y="474"/>
                    <a:pt x="126" y="475"/>
                  </a:cubicBezTo>
                  <a:cubicBezTo>
                    <a:pt x="125" y="475"/>
                    <a:pt x="126" y="475"/>
                    <a:pt x="126" y="476"/>
                  </a:cubicBezTo>
                  <a:cubicBezTo>
                    <a:pt x="126" y="476"/>
                    <a:pt x="126" y="476"/>
                    <a:pt x="126" y="476"/>
                  </a:cubicBezTo>
                  <a:cubicBezTo>
                    <a:pt x="126" y="477"/>
                    <a:pt x="127" y="478"/>
                    <a:pt x="128" y="479"/>
                  </a:cubicBezTo>
                  <a:cubicBezTo>
                    <a:pt x="128" y="479"/>
                    <a:pt x="128" y="479"/>
                    <a:pt x="128" y="479"/>
                  </a:cubicBezTo>
                  <a:cubicBezTo>
                    <a:pt x="128" y="479"/>
                    <a:pt x="129" y="483"/>
                    <a:pt x="130" y="485"/>
                  </a:cubicBezTo>
                  <a:cubicBezTo>
                    <a:pt x="131" y="487"/>
                    <a:pt x="130" y="493"/>
                    <a:pt x="131" y="495"/>
                  </a:cubicBezTo>
                  <a:cubicBezTo>
                    <a:pt x="132" y="496"/>
                    <a:pt x="132" y="501"/>
                    <a:pt x="132" y="503"/>
                  </a:cubicBezTo>
                  <a:cubicBezTo>
                    <a:pt x="132" y="505"/>
                    <a:pt x="132" y="505"/>
                    <a:pt x="131" y="506"/>
                  </a:cubicBezTo>
                  <a:cubicBezTo>
                    <a:pt x="130" y="508"/>
                    <a:pt x="128" y="508"/>
                    <a:pt x="127" y="509"/>
                  </a:cubicBezTo>
                  <a:cubicBezTo>
                    <a:pt x="127" y="511"/>
                    <a:pt x="124" y="522"/>
                    <a:pt x="124" y="523"/>
                  </a:cubicBezTo>
                  <a:cubicBezTo>
                    <a:pt x="124" y="523"/>
                    <a:pt x="124" y="524"/>
                    <a:pt x="124" y="524"/>
                  </a:cubicBezTo>
                  <a:cubicBezTo>
                    <a:pt x="124" y="524"/>
                    <a:pt x="124" y="524"/>
                    <a:pt x="124" y="524"/>
                  </a:cubicBezTo>
                  <a:cubicBezTo>
                    <a:pt x="124" y="525"/>
                    <a:pt x="124" y="525"/>
                    <a:pt x="123" y="526"/>
                  </a:cubicBezTo>
                  <a:cubicBezTo>
                    <a:pt x="123" y="526"/>
                    <a:pt x="123" y="526"/>
                    <a:pt x="123" y="526"/>
                  </a:cubicBezTo>
                  <a:cubicBezTo>
                    <a:pt x="123" y="527"/>
                    <a:pt x="123" y="527"/>
                    <a:pt x="123" y="527"/>
                  </a:cubicBezTo>
                  <a:cubicBezTo>
                    <a:pt x="123" y="528"/>
                    <a:pt x="123" y="528"/>
                    <a:pt x="123" y="528"/>
                  </a:cubicBezTo>
                  <a:cubicBezTo>
                    <a:pt x="123" y="529"/>
                    <a:pt x="123" y="529"/>
                    <a:pt x="123" y="530"/>
                  </a:cubicBezTo>
                  <a:cubicBezTo>
                    <a:pt x="123" y="530"/>
                    <a:pt x="123" y="530"/>
                    <a:pt x="123" y="530"/>
                  </a:cubicBezTo>
                  <a:cubicBezTo>
                    <a:pt x="123" y="530"/>
                    <a:pt x="123" y="530"/>
                    <a:pt x="123" y="530"/>
                  </a:cubicBezTo>
                  <a:cubicBezTo>
                    <a:pt x="123" y="531"/>
                    <a:pt x="123" y="531"/>
                    <a:pt x="123" y="531"/>
                  </a:cubicBezTo>
                  <a:cubicBezTo>
                    <a:pt x="123" y="531"/>
                    <a:pt x="123" y="532"/>
                    <a:pt x="123" y="532"/>
                  </a:cubicBezTo>
                  <a:cubicBezTo>
                    <a:pt x="123" y="532"/>
                    <a:pt x="123" y="532"/>
                    <a:pt x="123" y="533"/>
                  </a:cubicBezTo>
                  <a:cubicBezTo>
                    <a:pt x="124" y="533"/>
                    <a:pt x="124" y="533"/>
                    <a:pt x="124" y="534"/>
                  </a:cubicBezTo>
                  <a:cubicBezTo>
                    <a:pt x="124" y="534"/>
                    <a:pt x="124" y="534"/>
                    <a:pt x="124" y="534"/>
                  </a:cubicBezTo>
                  <a:cubicBezTo>
                    <a:pt x="124" y="535"/>
                    <a:pt x="124" y="535"/>
                    <a:pt x="124" y="535"/>
                  </a:cubicBezTo>
                  <a:cubicBezTo>
                    <a:pt x="126" y="538"/>
                    <a:pt x="129" y="543"/>
                    <a:pt x="129" y="546"/>
                  </a:cubicBezTo>
                  <a:cubicBezTo>
                    <a:pt x="130" y="550"/>
                    <a:pt x="132" y="552"/>
                    <a:pt x="134" y="556"/>
                  </a:cubicBezTo>
                  <a:cubicBezTo>
                    <a:pt x="136" y="559"/>
                    <a:pt x="134" y="566"/>
                    <a:pt x="135" y="569"/>
                  </a:cubicBezTo>
                  <a:cubicBezTo>
                    <a:pt x="136" y="573"/>
                    <a:pt x="137" y="576"/>
                    <a:pt x="137" y="580"/>
                  </a:cubicBezTo>
                  <a:cubicBezTo>
                    <a:pt x="137" y="581"/>
                    <a:pt x="137" y="582"/>
                    <a:pt x="137" y="582"/>
                  </a:cubicBezTo>
                  <a:cubicBezTo>
                    <a:pt x="137" y="582"/>
                    <a:pt x="137" y="582"/>
                    <a:pt x="137" y="583"/>
                  </a:cubicBezTo>
                  <a:cubicBezTo>
                    <a:pt x="137" y="583"/>
                    <a:pt x="137" y="583"/>
                    <a:pt x="137" y="584"/>
                  </a:cubicBezTo>
                  <a:cubicBezTo>
                    <a:pt x="137" y="584"/>
                    <a:pt x="137" y="584"/>
                    <a:pt x="137" y="584"/>
                  </a:cubicBezTo>
                  <a:cubicBezTo>
                    <a:pt x="138" y="585"/>
                    <a:pt x="138" y="585"/>
                    <a:pt x="138" y="585"/>
                  </a:cubicBezTo>
                  <a:cubicBezTo>
                    <a:pt x="138" y="585"/>
                    <a:pt x="138" y="586"/>
                    <a:pt x="138" y="586"/>
                  </a:cubicBezTo>
                  <a:cubicBezTo>
                    <a:pt x="139" y="586"/>
                    <a:pt x="139" y="587"/>
                    <a:pt x="139" y="587"/>
                  </a:cubicBezTo>
                  <a:cubicBezTo>
                    <a:pt x="139" y="587"/>
                    <a:pt x="139" y="587"/>
                    <a:pt x="139" y="588"/>
                  </a:cubicBezTo>
                  <a:cubicBezTo>
                    <a:pt x="140" y="588"/>
                    <a:pt x="140" y="588"/>
                    <a:pt x="140" y="588"/>
                  </a:cubicBezTo>
                  <a:cubicBezTo>
                    <a:pt x="140" y="589"/>
                    <a:pt x="140" y="589"/>
                    <a:pt x="140" y="589"/>
                  </a:cubicBezTo>
                  <a:cubicBezTo>
                    <a:pt x="141" y="589"/>
                    <a:pt x="141" y="590"/>
                    <a:pt x="141" y="590"/>
                  </a:cubicBezTo>
                  <a:cubicBezTo>
                    <a:pt x="141" y="590"/>
                    <a:pt x="141" y="590"/>
                    <a:pt x="142" y="590"/>
                  </a:cubicBezTo>
                  <a:cubicBezTo>
                    <a:pt x="142" y="591"/>
                    <a:pt x="142" y="591"/>
                    <a:pt x="142" y="591"/>
                  </a:cubicBezTo>
                  <a:cubicBezTo>
                    <a:pt x="143" y="591"/>
                    <a:pt x="143" y="592"/>
                    <a:pt x="143" y="592"/>
                  </a:cubicBezTo>
                  <a:cubicBezTo>
                    <a:pt x="145" y="595"/>
                    <a:pt x="146" y="596"/>
                    <a:pt x="147" y="599"/>
                  </a:cubicBezTo>
                  <a:cubicBezTo>
                    <a:pt x="148" y="602"/>
                    <a:pt x="146" y="600"/>
                    <a:pt x="145" y="602"/>
                  </a:cubicBezTo>
                  <a:cubicBezTo>
                    <a:pt x="144" y="603"/>
                    <a:pt x="146" y="606"/>
                    <a:pt x="147" y="609"/>
                  </a:cubicBezTo>
                  <a:cubicBezTo>
                    <a:pt x="148" y="612"/>
                    <a:pt x="148" y="615"/>
                    <a:pt x="147" y="617"/>
                  </a:cubicBezTo>
                  <a:cubicBezTo>
                    <a:pt x="146" y="619"/>
                    <a:pt x="147" y="619"/>
                    <a:pt x="147" y="621"/>
                  </a:cubicBezTo>
                  <a:cubicBezTo>
                    <a:pt x="148" y="624"/>
                    <a:pt x="148" y="624"/>
                    <a:pt x="149" y="626"/>
                  </a:cubicBezTo>
                  <a:cubicBezTo>
                    <a:pt x="149" y="628"/>
                    <a:pt x="150" y="627"/>
                    <a:pt x="152" y="628"/>
                  </a:cubicBezTo>
                  <a:cubicBezTo>
                    <a:pt x="153" y="628"/>
                    <a:pt x="153" y="630"/>
                    <a:pt x="155" y="630"/>
                  </a:cubicBezTo>
                  <a:cubicBezTo>
                    <a:pt x="158" y="631"/>
                    <a:pt x="158" y="630"/>
                    <a:pt x="158" y="628"/>
                  </a:cubicBezTo>
                  <a:cubicBezTo>
                    <a:pt x="159" y="627"/>
                    <a:pt x="161" y="628"/>
                    <a:pt x="163" y="628"/>
                  </a:cubicBezTo>
                  <a:cubicBezTo>
                    <a:pt x="164" y="628"/>
                    <a:pt x="164" y="627"/>
                    <a:pt x="165" y="626"/>
                  </a:cubicBezTo>
                  <a:cubicBezTo>
                    <a:pt x="167" y="625"/>
                    <a:pt x="168" y="625"/>
                    <a:pt x="170" y="625"/>
                  </a:cubicBezTo>
                  <a:cubicBezTo>
                    <a:pt x="173" y="625"/>
                    <a:pt x="175" y="625"/>
                    <a:pt x="176" y="625"/>
                  </a:cubicBezTo>
                  <a:cubicBezTo>
                    <a:pt x="178" y="625"/>
                    <a:pt x="180" y="626"/>
                    <a:pt x="181" y="625"/>
                  </a:cubicBezTo>
                  <a:cubicBezTo>
                    <a:pt x="182" y="625"/>
                    <a:pt x="185" y="625"/>
                    <a:pt x="186" y="624"/>
                  </a:cubicBezTo>
                  <a:cubicBezTo>
                    <a:pt x="188" y="624"/>
                    <a:pt x="190" y="623"/>
                    <a:pt x="191" y="622"/>
                  </a:cubicBezTo>
                  <a:cubicBezTo>
                    <a:pt x="193" y="620"/>
                    <a:pt x="199" y="614"/>
                    <a:pt x="200" y="614"/>
                  </a:cubicBezTo>
                  <a:cubicBezTo>
                    <a:pt x="201" y="613"/>
                    <a:pt x="206" y="606"/>
                    <a:pt x="207" y="605"/>
                  </a:cubicBezTo>
                  <a:cubicBezTo>
                    <a:pt x="208" y="603"/>
                    <a:pt x="209" y="603"/>
                    <a:pt x="210" y="603"/>
                  </a:cubicBezTo>
                  <a:cubicBezTo>
                    <a:pt x="211" y="603"/>
                    <a:pt x="214" y="598"/>
                    <a:pt x="215" y="597"/>
                  </a:cubicBezTo>
                  <a:cubicBezTo>
                    <a:pt x="216" y="595"/>
                    <a:pt x="218" y="593"/>
                    <a:pt x="219" y="592"/>
                  </a:cubicBezTo>
                  <a:cubicBezTo>
                    <a:pt x="220" y="590"/>
                    <a:pt x="221" y="587"/>
                    <a:pt x="222" y="585"/>
                  </a:cubicBezTo>
                  <a:cubicBezTo>
                    <a:pt x="222" y="585"/>
                    <a:pt x="222" y="584"/>
                    <a:pt x="222" y="584"/>
                  </a:cubicBezTo>
                  <a:cubicBezTo>
                    <a:pt x="222" y="584"/>
                    <a:pt x="222" y="584"/>
                    <a:pt x="222" y="584"/>
                  </a:cubicBezTo>
                  <a:cubicBezTo>
                    <a:pt x="222" y="583"/>
                    <a:pt x="222" y="582"/>
                    <a:pt x="222" y="582"/>
                  </a:cubicBezTo>
                  <a:cubicBezTo>
                    <a:pt x="222" y="582"/>
                    <a:pt x="222" y="582"/>
                    <a:pt x="222" y="582"/>
                  </a:cubicBezTo>
                  <a:cubicBezTo>
                    <a:pt x="222" y="582"/>
                    <a:pt x="222" y="582"/>
                    <a:pt x="222" y="582"/>
                  </a:cubicBezTo>
                  <a:cubicBezTo>
                    <a:pt x="222" y="581"/>
                    <a:pt x="222" y="581"/>
                    <a:pt x="222" y="580"/>
                  </a:cubicBezTo>
                  <a:cubicBezTo>
                    <a:pt x="222" y="580"/>
                    <a:pt x="222" y="580"/>
                    <a:pt x="222" y="580"/>
                  </a:cubicBezTo>
                  <a:cubicBezTo>
                    <a:pt x="223" y="580"/>
                    <a:pt x="223" y="579"/>
                    <a:pt x="223" y="578"/>
                  </a:cubicBezTo>
                  <a:cubicBezTo>
                    <a:pt x="223" y="578"/>
                    <a:pt x="223" y="578"/>
                    <a:pt x="223" y="578"/>
                  </a:cubicBezTo>
                  <a:cubicBezTo>
                    <a:pt x="223" y="578"/>
                    <a:pt x="223" y="578"/>
                    <a:pt x="223" y="578"/>
                  </a:cubicBezTo>
                  <a:cubicBezTo>
                    <a:pt x="222" y="577"/>
                    <a:pt x="223" y="574"/>
                    <a:pt x="226" y="572"/>
                  </a:cubicBezTo>
                  <a:cubicBezTo>
                    <a:pt x="228" y="571"/>
                    <a:pt x="234" y="568"/>
                    <a:pt x="235" y="565"/>
                  </a:cubicBezTo>
                  <a:cubicBezTo>
                    <a:pt x="236" y="562"/>
                    <a:pt x="234" y="554"/>
                    <a:pt x="234" y="553"/>
                  </a:cubicBezTo>
                  <a:cubicBezTo>
                    <a:pt x="234" y="552"/>
                    <a:pt x="233" y="546"/>
                    <a:pt x="232" y="546"/>
                  </a:cubicBezTo>
                  <a:cubicBezTo>
                    <a:pt x="231" y="546"/>
                    <a:pt x="231" y="545"/>
                    <a:pt x="232" y="542"/>
                  </a:cubicBezTo>
                  <a:cubicBezTo>
                    <a:pt x="233" y="540"/>
                    <a:pt x="243" y="532"/>
                    <a:pt x="246" y="530"/>
                  </a:cubicBezTo>
                  <a:cubicBezTo>
                    <a:pt x="248" y="528"/>
                    <a:pt x="252" y="527"/>
                    <a:pt x="253" y="526"/>
                  </a:cubicBezTo>
                  <a:cubicBezTo>
                    <a:pt x="254" y="525"/>
                    <a:pt x="259" y="519"/>
                    <a:pt x="260" y="519"/>
                  </a:cubicBezTo>
                  <a:cubicBezTo>
                    <a:pt x="260" y="518"/>
                    <a:pt x="259" y="515"/>
                    <a:pt x="258" y="513"/>
                  </a:cubicBezTo>
                  <a:cubicBezTo>
                    <a:pt x="257" y="511"/>
                    <a:pt x="257" y="503"/>
                    <a:pt x="257" y="501"/>
                  </a:cubicBezTo>
                  <a:cubicBezTo>
                    <a:pt x="257" y="501"/>
                    <a:pt x="257" y="500"/>
                    <a:pt x="257" y="500"/>
                  </a:cubicBezTo>
                  <a:cubicBezTo>
                    <a:pt x="257" y="500"/>
                    <a:pt x="257" y="500"/>
                    <a:pt x="257" y="499"/>
                  </a:cubicBezTo>
                  <a:cubicBezTo>
                    <a:pt x="257" y="499"/>
                    <a:pt x="257" y="499"/>
                    <a:pt x="257" y="498"/>
                  </a:cubicBezTo>
                  <a:cubicBezTo>
                    <a:pt x="257" y="498"/>
                    <a:pt x="257" y="498"/>
                    <a:pt x="257" y="498"/>
                  </a:cubicBezTo>
                  <a:cubicBezTo>
                    <a:pt x="257" y="497"/>
                    <a:pt x="257" y="497"/>
                    <a:pt x="257" y="497"/>
                  </a:cubicBezTo>
                  <a:cubicBezTo>
                    <a:pt x="257" y="496"/>
                    <a:pt x="257" y="496"/>
                    <a:pt x="257" y="496"/>
                  </a:cubicBezTo>
                  <a:cubicBezTo>
                    <a:pt x="257" y="496"/>
                    <a:pt x="257" y="496"/>
                    <a:pt x="257" y="496"/>
                  </a:cubicBezTo>
                  <a:cubicBezTo>
                    <a:pt x="257" y="495"/>
                    <a:pt x="257" y="495"/>
                    <a:pt x="257" y="495"/>
                  </a:cubicBezTo>
                  <a:cubicBezTo>
                    <a:pt x="256" y="493"/>
                    <a:pt x="253" y="491"/>
                    <a:pt x="252" y="489"/>
                  </a:cubicBezTo>
                  <a:cubicBezTo>
                    <a:pt x="251" y="488"/>
                    <a:pt x="252" y="480"/>
                    <a:pt x="252" y="479"/>
                  </a:cubicBezTo>
                  <a:cubicBezTo>
                    <a:pt x="252" y="478"/>
                    <a:pt x="250" y="474"/>
                    <a:pt x="250" y="473"/>
                  </a:cubicBezTo>
                  <a:cubicBezTo>
                    <a:pt x="250" y="472"/>
                    <a:pt x="250" y="470"/>
                    <a:pt x="250" y="469"/>
                  </a:cubicBezTo>
                  <a:cubicBezTo>
                    <a:pt x="250" y="469"/>
                    <a:pt x="250" y="469"/>
                    <a:pt x="250" y="469"/>
                  </a:cubicBezTo>
                  <a:cubicBezTo>
                    <a:pt x="250" y="469"/>
                    <a:pt x="250" y="469"/>
                    <a:pt x="250" y="469"/>
                  </a:cubicBezTo>
                  <a:cubicBezTo>
                    <a:pt x="251" y="469"/>
                    <a:pt x="251" y="469"/>
                    <a:pt x="251" y="469"/>
                  </a:cubicBezTo>
                  <a:cubicBezTo>
                    <a:pt x="251" y="469"/>
                    <a:pt x="251" y="469"/>
                    <a:pt x="251" y="469"/>
                  </a:cubicBezTo>
                  <a:cubicBezTo>
                    <a:pt x="251" y="468"/>
                    <a:pt x="252" y="467"/>
                    <a:pt x="252" y="466"/>
                  </a:cubicBezTo>
                  <a:cubicBezTo>
                    <a:pt x="252" y="466"/>
                    <a:pt x="252" y="466"/>
                    <a:pt x="252" y="466"/>
                  </a:cubicBezTo>
                  <a:cubicBezTo>
                    <a:pt x="253" y="465"/>
                    <a:pt x="253" y="465"/>
                    <a:pt x="253" y="464"/>
                  </a:cubicBezTo>
                  <a:cubicBezTo>
                    <a:pt x="254" y="462"/>
                    <a:pt x="257" y="457"/>
                    <a:pt x="258" y="456"/>
                  </a:cubicBezTo>
                  <a:cubicBezTo>
                    <a:pt x="258" y="456"/>
                    <a:pt x="258" y="456"/>
                    <a:pt x="258" y="456"/>
                  </a:cubicBezTo>
                  <a:cubicBezTo>
                    <a:pt x="258" y="456"/>
                    <a:pt x="258" y="456"/>
                    <a:pt x="259" y="456"/>
                  </a:cubicBezTo>
                  <a:cubicBezTo>
                    <a:pt x="259" y="456"/>
                    <a:pt x="259" y="456"/>
                    <a:pt x="259" y="455"/>
                  </a:cubicBezTo>
                  <a:cubicBezTo>
                    <a:pt x="259" y="455"/>
                    <a:pt x="259" y="455"/>
                    <a:pt x="259" y="455"/>
                  </a:cubicBezTo>
                  <a:cubicBezTo>
                    <a:pt x="260" y="455"/>
                    <a:pt x="261" y="455"/>
                    <a:pt x="261" y="455"/>
                  </a:cubicBezTo>
                  <a:cubicBezTo>
                    <a:pt x="262" y="455"/>
                    <a:pt x="268" y="447"/>
                    <a:pt x="270" y="443"/>
                  </a:cubicBezTo>
                  <a:cubicBezTo>
                    <a:pt x="272" y="440"/>
                    <a:pt x="278" y="437"/>
                    <a:pt x="280" y="436"/>
                  </a:cubicBezTo>
                  <a:cubicBezTo>
                    <a:pt x="282" y="435"/>
                    <a:pt x="281" y="435"/>
                    <a:pt x="281" y="434"/>
                  </a:cubicBezTo>
                  <a:cubicBezTo>
                    <a:pt x="282" y="433"/>
                    <a:pt x="283" y="432"/>
                    <a:pt x="285" y="431"/>
                  </a:cubicBezTo>
                  <a:cubicBezTo>
                    <a:pt x="287" y="430"/>
                    <a:pt x="292" y="420"/>
                    <a:pt x="293" y="417"/>
                  </a:cubicBezTo>
                  <a:cubicBezTo>
                    <a:pt x="294" y="415"/>
                    <a:pt x="298" y="408"/>
                    <a:pt x="299" y="406"/>
                  </a:cubicBezTo>
                  <a:cubicBezTo>
                    <a:pt x="300" y="405"/>
                    <a:pt x="300" y="398"/>
                    <a:pt x="300" y="396"/>
                  </a:cubicBezTo>
                  <a:cubicBezTo>
                    <a:pt x="300" y="394"/>
                    <a:pt x="300" y="393"/>
                    <a:pt x="299" y="394"/>
                  </a:cubicBezTo>
                  <a:cubicBezTo>
                    <a:pt x="298" y="394"/>
                    <a:pt x="294" y="396"/>
                    <a:pt x="293" y="397"/>
                  </a:cubicBezTo>
                  <a:cubicBezTo>
                    <a:pt x="291" y="398"/>
                    <a:pt x="287" y="397"/>
                    <a:pt x="285" y="397"/>
                  </a:cubicBezTo>
                  <a:cubicBezTo>
                    <a:pt x="283" y="398"/>
                    <a:pt x="283" y="399"/>
                    <a:pt x="282" y="399"/>
                  </a:cubicBezTo>
                  <a:cubicBezTo>
                    <a:pt x="280" y="400"/>
                    <a:pt x="281" y="399"/>
                    <a:pt x="279" y="398"/>
                  </a:cubicBezTo>
                  <a:cubicBezTo>
                    <a:pt x="277" y="398"/>
                    <a:pt x="273" y="400"/>
                    <a:pt x="272" y="401"/>
                  </a:cubicBezTo>
                  <a:cubicBezTo>
                    <a:pt x="271" y="401"/>
                    <a:pt x="268" y="397"/>
                    <a:pt x="268" y="396"/>
                  </a:cubicBezTo>
                  <a:cubicBezTo>
                    <a:pt x="268" y="396"/>
                    <a:pt x="267" y="395"/>
                    <a:pt x="267" y="395"/>
                  </a:cubicBezTo>
                  <a:cubicBezTo>
                    <a:pt x="267" y="395"/>
                    <a:pt x="267" y="395"/>
                    <a:pt x="267" y="395"/>
                  </a:cubicBezTo>
                  <a:cubicBezTo>
                    <a:pt x="267" y="395"/>
                    <a:pt x="267" y="395"/>
                    <a:pt x="267" y="395"/>
                  </a:cubicBezTo>
                  <a:cubicBezTo>
                    <a:pt x="267" y="395"/>
                    <a:pt x="266" y="394"/>
                    <a:pt x="266" y="394"/>
                  </a:cubicBezTo>
                  <a:cubicBezTo>
                    <a:pt x="266" y="394"/>
                    <a:pt x="266" y="394"/>
                    <a:pt x="266" y="394"/>
                  </a:cubicBezTo>
                  <a:cubicBezTo>
                    <a:pt x="266" y="394"/>
                    <a:pt x="266" y="394"/>
                    <a:pt x="266" y="394"/>
                  </a:cubicBezTo>
                  <a:cubicBezTo>
                    <a:pt x="266" y="394"/>
                    <a:pt x="266" y="393"/>
                    <a:pt x="266" y="393"/>
                  </a:cubicBezTo>
                  <a:cubicBezTo>
                    <a:pt x="266" y="392"/>
                    <a:pt x="266" y="392"/>
                    <a:pt x="266" y="391"/>
                  </a:cubicBezTo>
                  <a:cubicBezTo>
                    <a:pt x="265" y="391"/>
                    <a:pt x="265" y="390"/>
                    <a:pt x="265" y="389"/>
                  </a:cubicBezTo>
                  <a:cubicBezTo>
                    <a:pt x="265" y="389"/>
                    <a:pt x="265" y="389"/>
                    <a:pt x="265" y="389"/>
                  </a:cubicBezTo>
                  <a:cubicBezTo>
                    <a:pt x="264" y="389"/>
                    <a:pt x="264" y="389"/>
                    <a:pt x="264" y="389"/>
                  </a:cubicBezTo>
                  <a:cubicBezTo>
                    <a:pt x="264" y="388"/>
                    <a:pt x="264" y="388"/>
                    <a:pt x="264" y="388"/>
                  </a:cubicBezTo>
                  <a:cubicBezTo>
                    <a:pt x="262" y="387"/>
                    <a:pt x="261" y="386"/>
                    <a:pt x="259" y="385"/>
                  </a:cubicBezTo>
                  <a:cubicBezTo>
                    <a:pt x="258" y="384"/>
                    <a:pt x="257" y="382"/>
                    <a:pt x="256" y="382"/>
                  </a:cubicBezTo>
                  <a:cubicBezTo>
                    <a:pt x="255" y="382"/>
                    <a:pt x="252" y="378"/>
                    <a:pt x="250" y="378"/>
                  </a:cubicBezTo>
                  <a:cubicBezTo>
                    <a:pt x="249" y="378"/>
                    <a:pt x="248" y="373"/>
                    <a:pt x="247" y="371"/>
                  </a:cubicBezTo>
                  <a:cubicBezTo>
                    <a:pt x="247" y="370"/>
                    <a:pt x="247" y="370"/>
                    <a:pt x="246" y="369"/>
                  </a:cubicBezTo>
                  <a:cubicBezTo>
                    <a:pt x="246" y="369"/>
                    <a:pt x="246" y="369"/>
                    <a:pt x="246" y="369"/>
                  </a:cubicBezTo>
                  <a:cubicBezTo>
                    <a:pt x="246" y="368"/>
                    <a:pt x="245" y="368"/>
                    <a:pt x="244" y="367"/>
                  </a:cubicBezTo>
                  <a:cubicBezTo>
                    <a:pt x="244" y="367"/>
                    <a:pt x="244" y="367"/>
                    <a:pt x="244" y="367"/>
                  </a:cubicBezTo>
                  <a:cubicBezTo>
                    <a:pt x="244" y="366"/>
                    <a:pt x="244" y="366"/>
                    <a:pt x="244" y="366"/>
                  </a:cubicBezTo>
                  <a:cubicBezTo>
                    <a:pt x="244" y="366"/>
                    <a:pt x="243" y="366"/>
                    <a:pt x="243" y="366"/>
                  </a:cubicBezTo>
                  <a:cubicBezTo>
                    <a:pt x="243" y="366"/>
                    <a:pt x="243" y="365"/>
                    <a:pt x="243" y="365"/>
                  </a:cubicBezTo>
                  <a:cubicBezTo>
                    <a:pt x="243" y="365"/>
                    <a:pt x="243" y="365"/>
                    <a:pt x="243" y="365"/>
                  </a:cubicBezTo>
                  <a:cubicBezTo>
                    <a:pt x="243" y="365"/>
                    <a:pt x="242" y="365"/>
                    <a:pt x="242" y="365"/>
                  </a:cubicBezTo>
                  <a:cubicBezTo>
                    <a:pt x="241" y="364"/>
                    <a:pt x="238" y="360"/>
                    <a:pt x="238" y="357"/>
                  </a:cubicBezTo>
                  <a:cubicBezTo>
                    <a:pt x="238" y="355"/>
                    <a:pt x="237" y="352"/>
                    <a:pt x="237" y="351"/>
                  </a:cubicBezTo>
                  <a:cubicBezTo>
                    <a:pt x="237" y="349"/>
                    <a:pt x="237" y="348"/>
                    <a:pt x="235" y="348"/>
                  </a:cubicBezTo>
                  <a:cubicBezTo>
                    <a:pt x="233" y="347"/>
                    <a:pt x="231" y="344"/>
                    <a:pt x="231" y="344"/>
                  </a:cubicBezTo>
                  <a:cubicBezTo>
                    <a:pt x="230" y="343"/>
                    <a:pt x="232" y="342"/>
                    <a:pt x="231" y="341"/>
                  </a:cubicBezTo>
                  <a:cubicBezTo>
                    <a:pt x="231" y="340"/>
                    <a:pt x="225" y="329"/>
                    <a:pt x="224" y="327"/>
                  </a:cubicBezTo>
                  <a:cubicBezTo>
                    <a:pt x="222" y="324"/>
                    <a:pt x="223" y="324"/>
                    <a:pt x="223" y="323"/>
                  </a:cubicBezTo>
                  <a:cubicBezTo>
                    <a:pt x="223" y="323"/>
                    <a:pt x="221" y="321"/>
                    <a:pt x="220" y="320"/>
                  </a:cubicBezTo>
                  <a:cubicBezTo>
                    <a:pt x="219" y="319"/>
                    <a:pt x="224" y="323"/>
                    <a:pt x="225" y="324"/>
                  </a:cubicBezTo>
                  <a:cubicBezTo>
                    <a:pt x="225" y="324"/>
                    <a:pt x="225" y="324"/>
                    <a:pt x="226" y="324"/>
                  </a:cubicBezTo>
                  <a:cubicBezTo>
                    <a:pt x="226" y="324"/>
                    <a:pt x="226" y="324"/>
                    <a:pt x="226" y="324"/>
                  </a:cubicBezTo>
                  <a:cubicBezTo>
                    <a:pt x="226" y="324"/>
                    <a:pt x="226" y="323"/>
                    <a:pt x="226" y="323"/>
                  </a:cubicBezTo>
                  <a:cubicBezTo>
                    <a:pt x="227" y="323"/>
                    <a:pt x="227" y="323"/>
                    <a:pt x="228" y="323"/>
                  </a:cubicBezTo>
                  <a:cubicBezTo>
                    <a:pt x="228" y="323"/>
                    <a:pt x="228" y="323"/>
                    <a:pt x="228" y="323"/>
                  </a:cubicBezTo>
                  <a:cubicBezTo>
                    <a:pt x="230" y="323"/>
                    <a:pt x="232" y="328"/>
                    <a:pt x="233" y="330"/>
                  </a:cubicBezTo>
                  <a:cubicBezTo>
                    <a:pt x="235" y="332"/>
                    <a:pt x="237" y="334"/>
                    <a:pt x="238" y="335"/>
                  </a:cubicBezTo>
                  <a:cubicBezTo>
                    <a:pt x="239" y="335"/>
                    <a:pt x="237" y="336"/>
                    <a:pt x="238" y="337"/>
                  </a:cubicBezTo>
                  <a:cubicBezTo>
                    <a:pt x="238" y="338"/>
                    <a:pt x="240" y="339"/>
                    <a:pt x="241" y="340"/>
                  </a:cubicBezTo>
                  <a:cubicBezTo>
                    <a:pt x="242" y="340"/>
                    <a:pt x="247" y="347"/>
                    <a:pt x="247" y="348"/>
                  </a:cubicBezTo>
                  <a:cubicBezTo>
                    <a:pt x="248" y="349"/>
                    <a:pt x="247" y="349"/>
                    <a:pt x="246" y="350"/>
                  </a:cubicBezTo>
                  <a:cubicBezTo>
                    <a:pt x="246" y="351"/>
                    <a:pt x="248" y="355"/>
                    <a:pt x="249" y="357"/>
                  </a:cubicBezTo>
                  <a:cubicBezTo>
                    <a:pt x="250" y="358"/>
                    <a:pt x="252" y="359"/>
                    <a:pt x="253" y="360"/>
                  </a:cubicBezTo>
                  <a:cubicBezTo>
                    <a:pt x="254" y="361"/>
                    <a:pt x="256" y="363"/>
                    <a:pt x="257" y="365"/>
                  </a:cubicBezTo>
                  <a:cubicBezTo>
                    <a:pt x="258" y="367"/>
                    <a:pt x="261" y="370"/>
                    <a:pt x="262" y="372"/>
                  </a:cubicBezTo>
                  <a:cubicBezTo>
                    <a:pt x="262" y="373"/>
                    <a:pt x="262" y="373"/>
                    <a:pt x="262" y="373"/>
                  </a:cubicBezTo>
                  <a:cubicBezTo>
                    <a:pt x="262" y="373"/>
                    <a:pt x="262" y="374"/>
                    <a:pt x="262" y="374"/>
                  </a:cubicBezTo>
                  <a:cubicBezTo>
                    <a:pt x="262" y="374"/>
                    <a:pt x="262" y="374"/>
                    <a:pt x="262" y="374"/>
                  </a:cubicBezTo>
                  <a:cubicBezTo>
                    <a:pt x="262" y="374"/>
                    <a:pt x="262" y="374"/>
                    <a:pt x="262" y="374"/>
                  </a:cubicBezTo>
                  <a:cubicBezTo>
                    <a:pt x="262" y="374"/>
                    <a:pt x="262" y="374"/>
                    <a:pt x="262" y="375"/>
                  </a:cubicBezTo>
                  <a:cubicBezTo>
                    <a:pt x="262" y="375"/>
                    <a:pt x="262" y="375"/>
                    <a:pt x="262" y="375"/>
                  </a:cubicBezTo>
                  <a:cubicBezTo>
                    <a:pt x="262" y="376"/>
                    <a:pt x="262" y="376"/>
                    <a:pt x="262" y="376"/>
                  </a:cubicBezTo>
                  <a:cubicBezTo>
                    <a:pt x="262" y="376"/>
                    <a:pt x="262" y="376"/>
                    <a:pt x="262" y="376"/>
                  </a:cubicBezTo>
                  <a:cubicBezTo>
                    <a:pt x="262" y="378"/>
                    <a:pt x="266" y="385"/>
                    <a:pt x="266" y="387"/>
                  </a:cubicBezTo>
                  <a:cubicBezTo>
                    <a:pt x="266" y="388"/>
                    <a:pt x="267" y="390"/>
                    <a:pt x="268" y="390"/>
                  </a:cubicBezTo>
                  <a:cubicBezTo>
                    <a:pt x="270" y="390"/>
                    <a:pt x="273" y="389"/>
                    <a:pt x="274" y="388"/>
                  </a:cubicBezTo>
                  <a:cubicBezTo>
                    <a:pt x="275" y="387"/>
                    <a:pt x="279" y="387"/>
                    <a:pt x="282" y="387"/>
                  </a:cubicBezTo>
                  <a:cubicBezTo>
                    <a:pt x="285" y="387"/>
                    <a:pt x="292" y="383"/>
                    <a:pt x="294" y="382"/>
                  </a:cubicBezTo>
                  <a:cubicBezTo>
                    <a:pt x="296" y="380"/>
                    <a:pt x="303" y="379"/>
                    <a:pt x="304" y="378"/>
                  </a:cubicBezTo>
                  <a:cubicBezTo>
                    <a:pt x="304" y="378"/>
                    <a:pt x="305" y="375"/>
                    <a:pt x="305" y="374"/>
                  </a:cubicBezTo>
                  <a:cubicBezTo>
                    <a:pt x="305" y="374"/>
                    <a:pt x="306" y="374"/>
                    <a:pt x="306" y="374"/>
                  </a:cubicBezTo>
                  <a:cubicBezTo>
                    <a:pt x="306" y="374"/>
                    <a:pt x="306" y="374"/>
                    <a:pt x="306" y="374"/>
                  </a:cubicBezTo>
                  <a:cubicBezTo>
                    <a:pt x="306" y="374"/>
                    <a:pt x="306" y="374"/>
                    <a:pt x="307" y="374"/>
                  </a:cubicBezTo>
                  <a:cubicBezTo>
                    <a:pt x="307" y="374"/>
                    <a:pt x="307" y="373"/>
                    <a:pt x="307" y="373"/>
                  </a:cubicBezTo>
                  <a:cubicBezTo>
                    <a:pt x="307" y="373"/>
                    <a:pt x="307" y="373"/>
                    <a:pt x="308" y="373"/>
                  </a:cubicBezTo>
                  <a:cubicBezTo>
                    <a:pt x="308" y="373"/>
                    <a:pt x="308" y="373"/>
                    <a:pt x="308" y="373"/>
                  </a:cubicBezTo>
                  <a:cubicBezTo>
                    <a:pt x="308" y="373"/>
                    <a:pt x="309" y="373"/>
                    <a:pt x="309" y="373"/>
                  </a:cubicBezTo>
                  <a:cubicBezTo>
                    <a:pt x="309" y="373"/>
                    <a:pt x="309" y="373"/>
                    <a:pt x="309" y="372"/>
                  </a:cubicBezTo>
                  <a:cubicBezTo>
                    <a:pt x="310" y="372"/>
                    <a:pt x="310" y="372"/>
                    <a:pt x="310" y="372"/>
                  </a:cubicBezTo>
                  <a:cubicBezTo>
                    <a:pt x="310" y="372"/>
                    <a:pt x="311" y="372"/>
                    <a:pt x="311" y="372"/>
                  </a:cubicBezTo>
                  <a:cubicBezTo>
                    <a:pt x="311" y="372"/>
                    <a:pt x="311" y="372"/>
                    <a:pt x="311" y="372"/>
                  </a:cubicBezTo>
                  <a:cubicBezTo>
                    <a:pt x="312" y="372"/>
                    <a:pt x="312" y="372"/>
                    <a:pt x="312" y="372"/>
                  </a:cubicBezTo>
                  <a:cubicBezTo>
                    <a:pt x="312" y="372"/>
                    <a:pt x="312" y="372"/>
                    <a:pt x="312" y="372"/>
                  </a:cubicBezTo>
                  <a:cubicBezTo>
                    <a:pt x="313" y="372"/>
                    <a:pt x="313" y="371"/>
                    <a:pt x="313" y="371"/>
                  </a:cubicBezTo>
                  <a:cubicBezTo>
                    <a:pt x="313" y="371"/>
                    <a:pt x="313" y="371"/>
                    <a:pt x="313" y="371"/>
                  </a:cubicBezTo>
                  <a:cubicBezTo>
                    <a:pt x="315" y="371"/>
                    <a:pt x="318" y="371"/>
                    <a:pt x="318" y="370"/>
                  </a:cubicBezTo>
                  <a:cubicBezTo>
                    <a:pt x="318" y="368"/>
                    <a:pt x="319" y="368"/>
                    <a:pt x="320" y="367"/>
                  </a:cubicBezTo>
                  <a:cubicBezTo>
                    <a:pt x="322" y="367"/>
                    <a:pt x="322" y="366"/>
                    <a:pt x="322" y="365"/>
                  </a:cubicBezTo>
                  <a:cubicBezTo>
                    <a:pt x="323" y="364"/>
                    <a:pt x="325" y="363"/>
                    <a:pt x="327" y="363"/>
                  </a:cubicBezTo>
                  <a:cubicBezTo>
                    <a:pt x="328" y="363"/>
                    <a:pt x="327" y="362"/>
                    <a:pt x="327" y="360"/>
                  </a:cubicBezTo>
                  <a:cubicBezTo>
                    <a:pt x="327" y="359"/>
                    <a:pt x="327" y="358"/>
                    <a:pt x="328" y="356"/>
                  </a:cubicBezTo>
                  <a:cubicBezTo>
                    <a:pt x="328" y="354"/>
                    <a:pt x="328" y="356"/>
                    <a:pt x="329" y="357"/>
                  </a:cubicBezTo>
                  <a:cubicBezTo>
                    <a:pt x="330" y="357"/>
                    <a:pt x="331" y="354"/>
                    <a:pt x="332" y="353"/>
                  </a:cubicBezTo>
                  <a:cubicBezTo>
                    <a:pt x="333" y="353"/>
                    <a:pt x="334" y="351"/>
                    <a:pt x="334" y="349"/>
                  </a:cubicBezTo>
                  <a:cubicBezTo>
                    <a:pt x="335" y="348"/>
                    <a:pt x="335" y="347"/>
                    <a:pt x="334" y="347"/>
                  </a:cubicBezTo>
                  <a:cubicBezTo>
                    <a:pt x="332" y="346"/>
                    <a:pt x="332" y="345"/>
                    <a:pt x="330" y="343"/>
                  </a:cubicBezTo>
                  <a:cubicBezTo>
                    <a:pt x="329" y="342"/>
                    <a:pt x="326" y="342"/>
                    <a:pt x="324" y="342"/>
                  </a:cubicBezTo>
                  <a:cubicBezTo>
                    <a:pt x="324" y="342"/>
                    <a:pt x="324" y="342"/>
                    <a:pt x="324" y="342"/>
                  </a:cubicBezTo>
                  <a:cubicBezTo>
                    <a:pt x="323" y="342"/>
                    <a:pt x="323" y="342"/>
                    <a:pt x="323" y="341"/>
                  </a:cubicBezTo>
                  <a:cubicBezTo>
                    <a:pt x="323" y="341"/>
                    <a:pt x="323" y="341"/>
                    <a:pt x="323" y="341"/>
                  </a:cubicBezTo>
                  <a:cubicBezTo>
                    <a:pt x="323" y="341"/>
                    <a:pt x="323" y="341"/>
                    <a:pt x="323" y="341"/>
                  </a:cubicBezTo>
                  <a:cubicBezTo>
                    <a:pt x="322" y="341"/>
                    <a:pt x="322" y="341"/>
                    <a:pt x="322" y="340"/>
                  </a:cubicBezTo>
                  <a:cubicBezTo>
                    <a:pt x="322" y="340"/>
                    <a:pt x="322" y="340"/>
                    <a:pt x="322" y="340"/>
                  </a:cubicBezTo>
                  <a:cubicBezTo>
                    <a:pt x="322" y="340"/>
                    <a:pt x="322" y="340"/>
                    <a:pt x="321" y="339"/>
                  </a:cubicBezTo>
                  <a:cubicBezTo>
                    <a:pt x="321" y="339"/>
                    <a:pt x="321" y="339"/>
                    <a:pt x="321" y="339"/>
                  </a:cubicBezTo>
                  <a:cubicBezTo>
                    <a:pt x="321" y="339"/>
                    <a:pt x="321" y="339"/>
                    <a:pt x="321" y="338"/>
                  </a:cubicBezTo>
                  <a:cubicBezTo>
                    <a:pt x="321" y="338"/>
                    <a:pt x="321" y="338"/>
                    <a:pt x="321" y="338"/>
                  </a:cubicBezTo>
                  <a:cubicBezTo>
                    <a:pt x="320" y="337"/>
                    <a:pt x="320" y="336"/>
                    <a:pt x="320" y="335"/>
                  </a:cubicBezTo>
                  <a:cubicBezTo>
                    <a:pt x="319" y="333"/>
                    <a:pt x="321" y="332"/>
                    <a:pt x="320" y="332"/>
                  </a:cubicBezTo>
                  <a:cubicBezTo>
                    <a:pt x="319" y="332"/>
                    <a:pt x="313" y="338"/>
                    <a:pt x="312" y="340"/>
                  </a:cubicBezTo>
                  <a:cubicBezTo>
                    <a:pt x="311" y="341"/>
                    <a:pt x="307" y="340"/>
                    <a:pt x="305" y="340"/>
                  </a:cubicBezTo>
                  <a:cubicBezTo>
                    <a:pt x="303" y="340"/>
                    <a:pt x="303" y="341"/>
                    <a:pt x="301" y="340"/>
                  </a:cubicBezTo>
                  <a:cubicBezTo>
                    <a:pt x="301" y="340"/>
                    <a:pt x="301" y="340"/>
                    <a:pt x="300" y="340"/>
                  </a:cubicBezTo>
                  <a:cubicBezTo>
                    <a:pt x="300" y="340"/>
                    <a:pt x="300" y="340"/>
                    <a:pt x="300" y="340"/>
                  </a:cubicBezTo>
                  <a:cubicBezTo>
                    <a:pt x="300" y="340"/>
                    <a:pt x="300" y="339"/>
                    <a:pt x="300" y="339"/>
                  </a:cubicBezTo>
                  <a:cubicBezTo>
                    <a:pt x="299" y="339"/>
                    <a:pt x="299" y="339"/>
                    <a:pt x="299" y="339"/>
                  </a:cubicBezTo>
                  <a:cubicBezTo>
                    <a:pt x="299" y="339"/>
                    <a:pt x="299" y="339"/>
                    <a:pt x="299" y="339"/>
                  </a:cubicBezTo>
                  <a:cubicBezTo>
                    <a:pt x="299" y="339"/>
                    <a:pt x="299" y="338"/>
                    <a:pt x="299" y="338"/>
                  </a:cubicBezTo>
                  <a:cubicBezTo>
                    <a:pt x="299" y="338"/>
                    <a:pt x="299" y="338"/>
                    <a:pt x="298" y="338"/>
                  </a:cubicBezTo>
                  <a:cubicBezTo>
                    <a:pt x="298" y="337"/>
                    <a:pt x="301" y="336"/>
                    <a:pt x="301" y="335"/>
                  </a:cubicBezTo>
                  <a:cubicBezTo>
                    <a:pt x="301" y="334"/>
                    <a:pt x="299" y="332"/>
                    <a:pt x="298" y="331"/>
                  </a:cubicBezTo>
                  <a:cubicBezTo>
                    <a:pt x="298" y="331"/>
                    <a:pt x="297" y="333"/>
                    <a:pt x="297" y="334"/>
                  </a:cubicBezTo>
                  <a:cubicBezTo>
                    <a:pt x="296" y="334"/>
                    <a:pt x="296" y="334"/>
                    <a:pt x="296" y="334"/>
                  </a:cubicBezTo>
                  <a:cubicBezTo>
                    <a:pt x="296" y="334"/>
                    <a:pt x="296" y="334"/>
                    <a:pt x="296" y="334"/>
                  </a:cubicBezTo>
                  <a:cubicBezTo>
                    <a:pt x="296" y="334"/>
                    <a:pt x="296" y="334"/>
                    <a:pt x="295" y="334"/>
                  </a:cubicBezTo>
                  <a:cubicBezTo>
                    <a:pt x="295" y="334"/>
                    <a:pt x="295" y="334"/>
                    <a:pt x="295" y="334"/>
                  </a:cubicBezTo>
                  <a:cubicBezTo>
                    <a:pt x="295" y="333"/>
                    <a:pt x="295" y="333"/>
                    <a:pt x="295" y="333"/>
                  </a:cubicBezTo>
                  <a:cubicBezTo>
                    <a:pt x="295" y="333"/>
                    <a:pt x="294" y="333"/>
                    <a:pt x="294" y="333"/>
                  </a:cubicBezTo>
                  <a:cubicBezTo>
                    <a:pt x="294" y="332"/>
                    <a:pt x="293" y="330"/>
                    <a:pt x="293" y="329"/>
                  </a:cubicBezTo>
                  <a:cubicBezTo>
                    <a:pt x="293" y="328"/>
                    <a:pt x="291" y="326"/>
                    <a:pt x="290" y="325"/>
                  </a:cubicBezTo>
                  <a:cubicBezTo>
                    <a:pt x="289" y="325"/>
                    <a:pt x="287" y="323"/>
                    <a:pt x="287" y="322"/>
                  </a:cubicBezTo>
                  <a:cubicBezTo>
                    <a:pt x="287" y="322"/>
                    <a:pt x="287" y="321"/>
                    <a:pt x="286" y="321"/>
                  </a:cubicBezTo>
                  <a:cubicBezTo>
                    <a:pt x="286" y="321"/>
                    <a:pt x="286" y="321"/>
                    <a:pt x="286" y="321"/>
                  </a:cubicBezTo>
                  <a:cubicBezTo>
                    <a:pt x="286" y="320"/>
                    <a:pt x="286" y="320"/>
                    <a:pt x="285" y="319"/>
                  </a:cubicBezTo>
                  <a:cubicBezTo>
                    <a:pt x="285" y="319"/>
                    <a:pt x="284" y="318"/>
                    <a:pt x="284" y="318"/>
                  </a:cubicBezTo>
                  <a:cubicBezTo>
                    <a:pt x="284" y="318"/>
                    <a:pt x="283" y="317"/>
                    <a:pt x="283" y="317"/>
                  </a:cubicBezTo>
                  <a:cubicBezTo>
                    <a:pt x="283" y="317"/>
                    <a:pt x="283" y="317"/>
                    <a:pt x="283" y="317"/>
                  </a:cubicBezTo>
                  <a:cubicBezTo>
                    <a:pt x="283" y="317"/>
                    <a:pt x="283" y="317"/>
                    <a:pt x="283" y="317"/>
                  </a:cubicBezTo>
                  <a:cubicBezTo>
                    <a:pt x="283" y="317"/>
                    <a:pt x="283" y="317"/>
                    <a:pt x="283" y="317"/>
                  </a:cubicBezTo>
                  <a:cubicBezTo>
                    <a:pt x="283" y="316"/>
                    <a:pt x="284" y="316"/>
                    <a:pt x="284" y="316"/>
                  </a:cubicBezTo>
                  <a:cubicBezTo>
                    <a:pt x="284" y="316"/>
                    <a:pt x="284" y="316"/>
                    <a:pt x="284" y="316"/>
                  </a:cubicBezTo>
                  <a:cubicBezTo>
                    <a:pt x="284" y="316"/>
                    <a:pt x="284" y="316"/>
                    <a:pt x="284" y="316"/>
                  </a:cubicBezTo>
                  <a:cubicBezTo>
                    <a:pt x="284" y="316"/>
                    <a:pt x="284" y="316"/>
                    <a:pt x="284" y="316"/>
                  </a:cubicBezTo>
                  <a:cubicBezTo>
                    <a:pt x="284" y="316"/>
                    <a:pt x="284" y="316"/>
                    <a:pt x="284" y="315"/>
                  </a:cubicBezTo>
                  <a:cubicBezTo>
                    <a:pt x="284" y="315"/>
                    <a:pt x="286" y="315"/>
                    <a:pt x="287" y="315"/>
                  </a:cubicBezTo>
                  <a:cubicBezTo>
                    <a:pt x="287" y="315"/>
                    <a:pt x="287" y="315"/>
                    <a:pt x="287" y="315"/>
                  </a:cubicBezTo>
                  <a:cubicBezTo>
                    <a:pt x="287" y="315"/>
                    <a:pt x="287" y="315"/>
                    <a:pt x="288" y="315"/>
                  </a:cubicBezTo>
                  <a:cubicBezTo>
                    <a:pt x="288" y="315"/>
                    <a:pt x="288" y="314"/>
                    <a:pt x="288" y="314"/>
                  </a:cubicBezTo>
                  <a:cubicBezTo>
                    <a:pt x="288" y="314"/>
                    <a:pt x="288" y="314"/>
                    <a:pt x="288" y="314"/>
                  </a:cubicBezTo>
                  <a:cubicBezTo>
                    <a:pt x="288" y="314"/>
                    <a:pt x="288" y="314"/>
                    <a:pt x="288" y="314"/>
                  </a:cubicBezTo>
                  <a:cubicBezTo>
                    <a:pt x="288" y="314"/>
                    <a:pt x="288" y="314"/>
                    <a:pt x="288" y="314"/>
                  </a:cubicBezTo>
                  <a:cubicBezTo>
                    <a:pt x="288" y="314"/>
                    <a:pt x="288" y="314"/>
                    <a:pt x="288" y="314"/>
                  </a:cubicBezTo>
                  <a:cubicBezTo>
                    <a:pt x="288" y="313"/>
                    <a:pt x="289" y="314"/>
                    <a:pt x="290" y="315"/>
                  </a:cubicBezTo>
                  <a:cubicBezTo>
                    <a:pt x="290" y="315"/>
                    <a:pt x="292" y="316"/>
                    <a:pt x="293" y="316"/>
                  </a:cubicBezTo>
                  <a:cubicBezTo>
                    <a:pt x="293" y="316"/>
                    <a:pt x="295" y="319"/>
                    <a:pt x="296" y="321"/>
                  </a:cubicBezTo>
                  <a:cubicBezTo>
                    <a:pt x="297" y="323"/>
                    <a:pt x="298" y="323"/>
                    <a:pt x="300" y="323"/>
                  </a:cubicBezTo>
                  <a:cubicBezTo>
                    <a:pt x="303" y="324"/>
                    <a:pt x="303" y="325"/>
                    <a:pt x="304" y="326"/>
                  </a:cubicBezTo>
                  <a:cubicBezTo>
                    <a:pt x="305" y="327"/>
                    <a:pt x="308" y="328"/>
                    <a:pt x="309" y="329"/>
                  </a:cubicBezTo>
                  <a:cubicBezTo>
                    <a:pt x="311" y="329"/>
                    <a:pt x="313" y="330"/>
                    <a:pt x="314" y="330"/>
                  </a:cubicBezTo>
                  <a:cubicBezTo>
                    <a:pt x="315" y="330"/>
                    <a:pt x="318" y="327"/>
                    <a:pt x="319" y="327"/>
                  </a:cubicBezTo>
                  <a:cubicBezTo>
                    <a:pt x="319" y="326"/>
                    <a:pt x="321" y="328"/>
                    <a:pt x="321" y="330"/>
                  </a:cubicBezTo>
                  <a:cubicBezTo>
                    <a:pt x="322" y="332"/>
                    <a:pt x="322" y="333"/>
                    <a:pt x="325" y="334"/>
                  </a:cubicBezTo>
                  <a:cubicBezTo>
                    <a:pt x="328" y="334"/>
                    <a:pt x="337" y="335"/>
                    <a:pt x="338" y="335"/>
                  </a:cubicBezTo>
                  <a:cubicBezTo>
                    <a:pt x="338" y="335"/>
                    <a:pt x="338" y="335"/>
                    <a:pt x="339" y="335"/>
                  </a:cubicBezTo>
                  <a:cubicBezTo>
                    <a:pt x="339" y="335"/>
                    <a:pt x="339" y="335"/>
                    <a:pt x="339" y="335"/>
                  </a:cubicBezTo>
                  <a:cubicBezTo>
                    <a:pt x="340" y="336"/>
                    <a:pt x="342" y="336"/>
                    <a:pt x="344" y="336"/>
                  </a:cubicBezTo>
                  <a:cubicBezTo>
                    <a:pt x="344" y="336"/>
                    <a:pt x="344" y="336"/>
                    <a:pt x="344" y="336"/>
                  </a:cubicBezTo>
                  <a:cubicBezTo>
                    <a:pt x="345" y="336"/>
                    <a:pt x="345" y="336"/>
                    <a:pt x="346" y="336"/>
                  </a:cubicBezTo>
                  <a:cubicBezTo>
                    <a:pt x="349" y="335"/>
                    <a:pt x="349" y="335"/>
                    <a:pt x="351" y="335"/>
                  </a:cubicBezTo>
                  <a:cubicBezTo>
                    <a:pt x="352" y="335"/>
                    <a:pt x="352" y="336"/>
                    <a:pt x="354" y="336"/>
                  </a:cubicBezTo>
                  <a:cubicBezTo>
                    <a:pt x="356" y="336"/>
                    <a:pt x="362" y="335"/>
                    <a:pt x="363" y="335"/>
                  </a:cubicBezTo>
                  <a:cubicBezTo>
                    <a:pt x="364" y="335"/>
                    <a:pt x="365" y="338"/>
                    <a:pt x="366" y="339"/>
                  </a:cubicBezTo>
                  <a:cubicBezTo>
                    <a:pt x="367" y="339"/>
                    <a:pt x="366" y="341"/>
                    <a:pt x="368" y="342"/>
                  </a:cubicBezTo>
                  <a:cubicBezTo>
                    <a:pt x="368" y="342"/>
                    <a:pt x="369" y="342"/>
                    <a:pt x="369" y="342"/>
                  </a:cubicBezTo>
                  <a:cubicBezTo>
                    <a:pt x="369" y="342"/>
                    <a:pt x="369" y="342"/>
                    <a:pt x="369" y="342"/>
                  </a:cubicBezTo>
                  <a:cubicBezTo>
                    <a:pt x="370" y="342"/>
                    <a:pt x="370" y="342"/>
                    <a:pt x="370" y="342"/>
                  </a:cubicBezTo>
                  <a:cubicBezTo>
                    <a:pt x="370" y="342"/>
                    <a:pt x="370" y="342"/>
                    <a:pt x="370" y="342"/>
                  </a:cubicBezTo>
                  <a:cubicBezTo>
                    <a:pt x="371" y="342"/>
                    <a:pt x="371" y="342"/>
                    <a:pt x="371" y="342"/>
                  </a:cubicBezTo>
                  <a:cubicBezTo>
                    <a:pt x="371" y="342"/>
                    <a:pt x="372" y="342"/>
                    <a:pt x="372" y="342"/>
                  </a:cubicBezTo>
                  <a:cubicBezTo>
                    <a:pt x="373" y="342"/>
                    <a:pt x="372" y="342"/>
                    <a:pt x="373" y="344"/>
                  </a:cubicBezTo>
                  <a:cubicBezTo>
                    <a:pt x="373" y="347"/>
                    <a:pt x="379" y="346"/>
                    <a:pt x="380" y="347"/>
                  </a:cubicBezTo>
                  <a:cubicBezTo>
                    <a:pt x="381" y="347"/>
                    <a:pt x="379" y="348"/>
                    <a:pt x="378" y="348"/>
                  </a:cubicBezTo>
                  <a:cubicBezTo>
                    <a:pt x="376" y="349"/>
                    <a:pt x="374" y="347"/>
                    <a:pt x="374" y="348"/>
                  </a:cubicBezTo>
                  <a:cubicBezTo>
                    <a:pt x="374" y="348"/>
                    <a:pt x="381" y="356"/>
                    <a:pt x="382" y="357"/>
                  </a:cubicBezTo>
                  <a:cubicBezTo>
                    <a:pt x="384" y="357"/>
                    <a:pt x="387" y="356"/>
                    <a:pt x="388" y="355"/>
                  </a:cubicBezTo>
                  <a:cubicBezTo>
                    <a:pt x="389" y="354"/>
                    <a:pt x="388" y="349"/>
                    <a:pt x="389" y="350"/>
                  </a:cubicBezTo>
                  <a:cubicBezTo>
                    <a:pt x="389" y="350"/>
                    <a:pt x="390" y="353"/>
                    <a:pt x="390" y="354"/>
                  </a:cubicBezTo>
                  <a:cubicBezTo>
                    <a:pt x="391" y="354"/>
                    <a:pt x="392" y="360"/>
                    <a:pt x="392" y="361"/>
                  </a:cubicBezTo>
                  <a:cubicBezTo>
                    <a:pt x="392" y="362"/>
                    <a:pt x="393" y="366"/>
                    <a:pt x="394" y="369"/>
                  </a:cubicBezTo>
                  <a:cubicBezTo>
                    <a:pt x="395" y="372"/>
                    <a:pt x="399" y="380"/>
                    <a:pt x="400" y="382"/>
                  </a:cubicBezTo>
                  <a:cubicBezTo>
                    <a:pt x="401" y="384"/>
                    <a:pt x="403" y="386"/>
                    <a:pt x="403" y="388"/>
                  </a:cubicBezTo>
                  <a:cubicBezTo>
                    <a:pt x="403" y="390"/>
                    <a:pt x="407" y="395"/>
                    <a:pt x="407" y="396"/>
                  </a:cubicBezTo>
                  <a:cubicBezTo>
                    <a:pt x="408" y="397"/>
                    <a:pt x="413" y="406"/>
                    <a:pt x="414" y="408"/>
                  </a:cubicBezTo>
                  <a:cubicBezTo>
                    <a:pt x="415" y="409"/>
                    <a:pt x="417" y="411"/>
                    <a:pt x="418" y="411"/>
                  </a:cubicBezTo>
                  <a:cubicBezTo>
                    <a:pt x="419" y="412"/>
                    <a:pt x="421" y="409"/>
                    <a:pt x="421" y="408"/>
                  </a:cubicBezTo>
                  <a:cubicBezTo>
                    <a:pt x="421" y="407"/>
                    <a:pt x="423" y="407"/>
                    <a:pt x="423" y="407"/>
                  </a:cubicBezTo>
                  <a:cubicBezTo>
                    <a:pt x="424" y="407"/>
                    <a:pt x="425" y="404"/>
                    <a:pt x="425" y="404"/>
                  </a:cubicBezTo>
                  <a:cubicBezTo>
                    <a:pt x="426" y="403"/>
                    <a:pt x="427" y="402"/>
                    <a:pt x="428" y="400"/>
                  </a:cubicBezTo>
                  <a:cubicBezTo>
                    <a:pt x="428" y="399"/>
                    <a:pt x="427" y="397"/>
                    <a:pt x="426" y="396"/>
                  </a:cubicBezTo>
                  <a:cubicBezTo>
                    <a:pt x="426" y="395"/>
                    <a:pt x="427" y="393"/>
                    <a:pt x="428" y="392"/>
                  </a:cubicBezTo>
                  <a:cubicBezTo>
                    <a:pt x="428" y="391"/>
                    <a:pt x="429" y="387"/>
                    <a:pt x="428" y="385"/>
                  </a:cubicBezTo>
                  <a:cubicBezTo>
                    <a:pt x="428" y="382"/>
                    <a:pt x="428" y="380"/>
                    <a:pt x="428" y="378"/>
                  </a:cubicBezTo>
                  <a:cubicBezTo>
                    <a:pt x="429" y="377"/>
                    <a:pt x="430" y="377"/>
                    <a:pt x="431" y="377"/>
                  </a:cubicBezTo>
                  <a:cubicBezTo>
                    <a:pt x="432" y="376"/>
                    <a:pt x="432" y="375"/>
                    <a:pt x="433" y="375"/>
                  </a:cubicBezTo>
                  <a:cubicBezTo>
                    <a:pt x="434" y="374"/>
                    <a:pt x="434" y="371"/>
                    <a:pt x="436" y="370"/>
                  </a:cubicBezTo>
                  <a:cubicBezTo>
                    <a:pt x="438" y="369"/>
                    <a:pt x="444" y="364"/>
                    <a:pt x="447" y="362"/>
                  </a:cubicBezTo>
                  <a:cubicBezTo>
                    <a:pt x="449" y="359"/>
                    <a:pt x="451" y="359"/>
                    <a:pt x="452" y="359"/>
                  </a:cubicBezTo>
                  <a:cubicBezTo>
                    <a:pt x="453" y="359"/>
                    <a:pt x="453" y="358"/>
                    <a:pt x="453" y="356"/>
                  </a:cubicBezTo>
                  <a:cubicBezTo>
                    <a:pt x="453" y="355"/>
                    <a:pt x="452" y="353"/>
                    <a:pt x="453" y="353"/>
                  </a:cubicBezTo>
                  <a:cubicBezTo>
                    <a:pt x="454" y="353"/>
                    <a:pt x="456" y="352"/>
                    <a:pt x="457" y="351"/>
                  </a:cubicBezTo>
                  <a:cubicBezTo>
                    <a:pt x="458" y="351"/>
                    <a:pt x="460" y="352"/>
                    <a:pt x="460" y="352"/>
                  </a:cubicBezTo>
                  <a:cubicBezTo>
                    <a:pt x="460" y="352"/>
                    <a:pt x="460" y="352"/>
                    <a:pt x="461" y="352"/>
                  </a:cubicBezTo>
                  <a:cubicBezTo>
                    <a:pt x="461" y="352"/>
                    <a:pt x="461" y="352"/>
                    <a:pt x="461" y="352"/>
                  </a:cubicBezTo>
                  <a:cubicBezTo>
                    <a:pt x="461" y="352"/>
                    <a:pt x="461" y="352"/>
                    <a:pt x="461" y="352"/>
                  </a:cubicBezTo>
                  <a:cubicBezTo>
                    <a:pt x="461" y="352"/>
                    <a:pt x="462" y="352"/>
                    <a:pt x="462" y="352"/>
                  </a:cubicBezTo>
                  <a:cubicBezTo>
                    <a:pt x="462" y="352"/>
                    <a:pt x="462" y="352"/>
                    <a:pt x="462" y="352"/>
                  </a:cubicBezTo>
                  <a:cubicBezTo>
                    <a:pt x="462" y="351"/>
                    <a:pt x="462" y="351"/>
                    <a:pt x="462" y="351"/>
                  </a:cubicBezTo>
                  <a:cubicBezTo>
                    <a:pt x="463" y="351"/>
                    <a:pt x="463" y="351"/>
                    <a:pt x="463" y="351"/>
                  </a:cubicBezTo>
                  <a:cubicBezTo>
                    <a:pt x="463" y="351"/>
                    <a:pt x="463" y="351"/>
                    <a:pt x="463" y="351"/>
                  </a:cubicBezTo>
                  <a:cubicBezTo>
                    <a:pt x="463" y="351"/>
                    <a:pt x="463" y="351"/>
                    <a:pt x="464" y="351"/>
                  </a:cubicBezTo>
                  <a:cubicBezTo>
                    <a:pt x="464" y="351"/>
                    <a:pt x="464" y="351"/>
                    <a:pt x="464" y="351"/>
                  </a:cubicBezTo>
                  <a:cubicBezTo>
                    <a:pt x="464" y="351"/>
                    <a:pt x="464" y="351"/>
                    <a:pt x="464" y="351"/>
                  </a:cubicBezTo>
                  <a:cubicBezTo>
                    <a:pt x="464" y="351"/>
                    <a:pt x="464" y="351"/>
                    <a:pt x="464" y="351"/>
                  </a:cubicBezTo>
                  <a:cubicBezTo>
                    <a:pt x="464" y="350"/>
                    <a:pt x="465" y="350"/>
                    <a:pt x="465" y="350"/>
                  </a:cubicBezTo>
                  <a:cubicBezTo>
                    <a:pt x="465" y="350"/>
                    <a:pt x="466" y="350"/>
                    <a:pt x="467" y="351"/>
                  </a:cubicBezTo>
                  <a:cubicBezTo>
                    <a:pt x="469" y="351"/>
                    <a:pt x="468" y="350"/>
                    <a:pt x="468" y="349"/>
                  </a:cubicBezTo>
                  <a:cubicBezTo>
                    <a:pt x="468" y="348"/>
                    <a:pt x="469" y="348"/>
                    <a:pt x="469" y="348"/>
                  </a:cubicBezTo>
                  <a:cubicBezTo>
                    <a:pt x="470" y="349"/>
                    <a:pt x="471" y="348"/>
                    <a:pt x="471" y="347"/>
                  </a:cubicBezTo>
                  <a:cubicBezTo>
                    <a:pt x="471" y="346"/>
                    <a:pt x="472" y="349"/>
                    <a:pt x="473" y="350"/>
                  </a:cubicBezTo>
                  <a:cubicBezTo>
                    <a:pt x="473" y="351"/>
                    <a:pt x="474" y="353"/>
                    <a:pt x="475" y="354"/>
                  </a:cubicBezTo>
                  <a:cubicBezTo>
                    <a:pt x="475" y="354"/>
                    <a:pt x="475" y="354"/>
                    <a:pt x="475" y="354"/>
                  </a:cubicBezTo>
                  <a:cubicBezTo>
                    <a:pt x="475" y="354"/>
                    <a:pt x="475" y="354"/>
                    <a:pt x="475" y="354"/>
                  </a:cubicBezTo>
                  <a:cubicBezTo>
                    <a:pt x="475" y="355"/>
                    <a:pt x="475" y="355"/>
                    <a:pt x="476" y="355"/>
                  </a:cubicBezTo>
                  <a:cubicBezTo>
                    <a:pt x="476" y="355"/>
                    <a:pt x="476" y="355"/>
                    <a:pt x="476" y="355"/>
                  </a:cubicBezTo>
                  <a:cubicBezTo>
                    <a:pt x="476" y="356"/>
                    <a:pt x="476" y="356"/>
                    <a:pt x="476" y="356"/>
                  </a:cubicBezTo>
                  <a:cubicBezTo>
                    <a:pt x="476" y="356"/>
                    <a:pt x="476" y="357"/>
                    <a:pt x="476" y="357"/>
                  </a:cubicBezTo>
                  <a:cubicBezTo>
                    <a:pt x="477" y="357"/>
                    <a:pt x="477" y="357"/>
                    <a:pt x="477" y="357"/>
                  </a:cubicBezTo>
                  <a:cubicBezTo>
                    <a:pt x="477" y="358"/>
                    <a:pt x="477" y="358"/>
                    <a:pt x="478" y="358"/>
                  </a:cubicBezTo>
                  <a:cubicBezTo>
                    <a:pt x="480" y="360"/>
                    <a:pt x="482" y="361"/>
                    <a:pt x="484" y="363"/>
                  </a:cubicBezTo>
                  <a:cubicBezTo>
                    <a:pt x="486" y="365"/>
                    <a:pt x="487" y="368"/>
                    <a:pt x="488" y="369"/>
                  </a:cubicBezTo>
                  <a:cubicBezTo>
                    <a:pt x="488" y="370"/>
                    <a:pt x="487" y="374"/>
                    <a:pt x="487" y="375"/>
                  </a:cubicBezTo>
                  <a:cubicBezTo>
                    <a:pt x="486" y="376"/>
                    <a:pt x="488" y="377"/>
                    <a:pt x="490" y="378"/>
                  </a:cubicBezTo>
                  <a:cubicBezTo>
                    <a:pt x="491" y="378"/>
                    <a:pt x="493" y="377"/>
                    <a:pt x="495" y="376"/>
                  </a:cubicBezTo>
                  <a:cubicBezTo>
                    <a:pt x="497" y="375"/>
                    <a:pt x="498" y="372"/>
                    <a:pt x="499" y="373"/>
                  </a:cubicBezTo>
                  <a:cubicBezTo>
                    <a:pt x="499" y="374"/>
                    <a:pt x="499" y="373"/>
                    <a:pt x="500" y="37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0" name="Freeform 17"/>
            <p:cNvSpPr/>
            <p:nvPr/>
          </p:nvSpPr>
          <p:spPr bwMode="auto">
            <a:xfrm>
              <a:off x="4199408" y="5710287"/>
              <a:ext cx="184384" cy="387207"/>
            </a:xfrm>
            <a:custGeom>
              <a:avLst/>
              <a:gdLst>
                <a:gd name="T0" fmla="*/ 26 w 34"/>
                <a:gd name="T1" fmla="*/ 0 h 71"/>
                <a:gd name="T2" fmla="*/ 25 w 34"/>
                <a:gd name="T3" fmla="*/ 4 h 71"/>
                <a:gd name="T4" fmla="*/ 24 w 34"/>
                <a:gd name="T5" fmla="*/ 7 h 71"/>
                <a:gd name="T6" fmla="*/ 22 w 34"/>
                <a:gd name="T7" fmla="*/ 9 h 71"/>
                <a:gd name="T8" fmla="*/ 19 w 34"/>
                <a:gd name="T9" fmla="*/ 10 h 71"/>
                <a:gd name="T10" fmla="*/ 20 w 34"/>
                <a:gd name="T11" fmla="*/ 13 h 71"/>
                <a:gd name="T12" fmla="*/ 17 w 34"/>
                <a:gd name="T13" fmla="*/ 15 h 71"/>
                <a:gd name="T14" fmla="*/ 14 w 34"/>
                <a:gd name="T15" fmla="*/ 18 h 71"/>
                <a:gd name="T16" fmla="*/ 12 w 34"/>
                <a:gd name="T17" fmla="*/ 17 h 71"/>
                <a:gd name="T18" fmla="*/ 8 w 34"/>
                <a:gd name="T19" fmla="*/ 19 h 71"/>
                <a:gd name="T20" fmla="*/ 6 w 34"/>
                <a:gd name="T21" fmla="*/ 20 h 71"/>
                <a:gd name="T22" fmla="*/ 3 w 34"/>
                <a:gd name="T23" fmla="*/ 26 h 71"/>
                <a:gd name="T24" fmla="*/ 7 w 34"/>
                <a:gd name="T25" fmla="*/ 39 h 71"/>
                <a:gd name="T26" fmla="*/ 3 w 34"/>
                <a:gd name="T27" fmla="*/ 45 h 71"/>
                <a:gd name="T28" fmla="*/ 0 w 34"/>
                <a:gd name="T29" fmla="*/ 51 h 71"/>
                <a:gd name="T30" fmla="*/ 2 w 34"/>
                <a:gd name="T31" fmla="*/ 54 h 71"/>
                <a:gd name="T32" fmla="*/ 2 w 34"/>
                <a:gd name="T33" fmla="*/ 56 h 71"/>
                <a:gd name="T34" fmla="*/ 3 w 34"/>
                <a:gd name="T35" fmla="*/ 65 h 71"/>
                <a:gd name="T36" fmla="*/ 7 w 34"/>
                <a:gd name="T37" fmla="*/ 68 h 71"/>
                <a:gd name="T38" fmla="*/ 10 w 34"/>
                <a:gd name="T39" fmla="*/ 71 h 71"/>
                <a:gd name="T40" fmla="*/ 17 w 34"/>
                <a:gd name="T41" fmla="*/ 67 h 71"/>
                <a:gd name="T42" fmla="*/ 20 w 34"/>
                <a:gd name="T43" fmla="*/ 65 h 71"/>
                <a:gd name="T44" fmla="*/ 23 w 34"/>
                <a:gd name="T45" fmla="*/ 53 h 71"/>
                <a:gd name="T46" fmla="*/ 27 w 34"/>
                <a:gd name="T47" fmla="*/ 34 h 71"/>
                <a:gd name="T48" fmla="*/ 30 w 34"/>
                <a:gd name="T49" fmla="*/ 22 h 71"/>
                <a:gd name="T50" fmla="*/ 31 w 34"/>
                <a:gd name="T51" fmla="*/ 17 h 71"/>
                <a:gd name="T52" fmla="*/ 33 w 34"/>
                <a:gd name="T53" fmla="*/ 18 h 71"/>
                <a:gd name="T54" fmla="*/ 31 w 34"/>
                <a:gd name="T55" fmla="*/ 5 h 71"/>
                <a:gd name="T56" fmla="*/ 26 w 34"/>
                <a:gd name="T5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71">
                  <a:moveTo>
                    <a:pt x="26" y="0"/>
                  </a:moveTo>
                  <a:cubicBezTo>
                    <a:pt x="24" y="0"/>
                    <a:pt x="25" y="3"/>
                    <a:pt x="25" y="4"/>
                  </a:cubicBezTo>
                  <a:cubicBezTo>
                    <a:pt x="25" y="4"/>
                    <a:pt x="24" y="6"/>
                    <a:pt x="24" y="7"/>
                  </a:cubicBezTo>
                  <a:cubicBezTo>
                    <a:pt x="23" y="7"/>
                    <a:pt x="22" y="8"/>
                    <a:pt x="22" y="9"/>
                  </a:cubicBezTo>
                  <a:cubicBezTo>
                    <a:pt x="22" y="10"/>
                    <a:pt x="21" y="9"/>
                    <a:pt x="19" y="10"/>
                  </a:cubicBezTo>
                  <a:cubicBezTo>
                    <a:pt x="18" y="12"/>
                    <a:pt x="19" y="12"/>
                    <a:pt x="20" y="13"/>
                  </a:cubicBezTo>
                  <a:cubicBezTo>
                    <a:pt x="21" y="14"/>
                    <a:pt x="19" y="14"/>
                    <a:pt x="17" y="15"/>
                  </a:cubicBezTo>
                  <a:cubicBezTo>
                    <a:pt x="16" y="16"/>
                    <a:pt x="16" y="16"/>
                    <a:pt x="14" y="18"/>
                  </a:cubicBezTo>
                  <a:cubicBezTo>
                    <a:pt x="13" y="19"/>
                    <a:pt x="13" y="18"/>
                    <a:pt x="12" y="17"/>
                  </a:cubicBezTo>
                  <a:cubicBezTo>
                    <a:pt x="10" y="17"/>
                    <a:pt x="10" y="18"/>
                    <a:pt x="8" y="19"/>
                  </a:cubicBezTo>
                  <a:cubicBezTo>
                    <a:pt x="7" y="20"/>
                    <a:pt x="6" y="19"/>
                    <a:pt x="6" y="20"/>
                  </a:cubicBezTo>
                  <a:cubicBezTo>
                    <a:pt x="7" y="21"/>
                    <a:pt x="4" y="24"/>
                    <a:pt x="3" y="26"/>
                  </a:cubicBezTo>
                  <a:cubicBezTo>
                    <a:pt x="3" y="28"/>
                    <a:pt x="6" y="37"/>
                    <a:pt x="7" y="39"/>
                  </a:cubicBezTo>
                  <a:cubicBezTo>
                    <a:pt x="7" y="41"/>
                    <a:pt x="5" y="42"/>
                    <a:pt x="3" y="45"/>
                  </a:cubicBezTo>
                  <a:cubicBezTo>
                    <a:pt x="1" y="47"/>
                    <a:pt x="0" y="50"/>
                    <a:pt x="0" y="51"/>
                  </a:cubicBezTo>
                  <a:cubicBezTo>
                    <a:pt x="0" y="53"/>
                    <a:pt x="0" y="53"/>
                    <a:pt x="2" y="54"/>
                  </a:cubicBezTo>
                  <a:cubicBezTo>
                    <a:pt x="3" y="56"/>
                    <a:pt x="1" y="55"/>
                    <a:pt x="2" y="56"/>
                  </a:cubicBezTo>
                  <a:cubicBezTo>
                    <a:pt x="3" y="57"/>
                    <a:pt x="3" y="62"/>
                    <a:pt x="3" y="65"/>
                  </a:cubicBezTo>
                  <a:cubicBezTo>
                    <a:pt x="4" y="67"/>
                    <a:pt x="5" y="68"/>
                    <a:pt x="7" y="68"/>
                  </a:cubicBezTo>
                  <a:cubicBezTo>
                    <a:pt x="8" y="68"/>
                    <a:pt x="8" y="70"/>
                    <a:pt x="10" y="71"/>
                  </a:cubicBezTo>
                  <a:cubicBezTo>
                    <a:pt x="11" y="71"/>
                    <a:pt x="16" y="68"/>
                    <a:pt x="17" y="67"/>
                  </a:cubicBezTo>
                  <a:cubicBezTo>
                    <a:pt x="18" y="67"/>
                    <a:pt x="19" y="66"/>
                    <a:pt x="20" y="65"/>
                  </a:cubicBezTo>
                  <a:cubicBezTo>
                    <a:pt x="21" y="64"/>
                    <a:pt x="22" y="56"/>
                    <a:pt x="23" y="53"/>
                  </a:cubicBezTo>
                  <a:cubicBezTo>
                    <a:pt x="25" y="49"/>
                    <a:pt x="27" y="37"/>
                    <a:pt x="27" y="34"/>
                  </a:cubicBezTo>
                  <a:cubicBezTo>
                    <a:pt x="28" y="31"/>
                    <a:pt x="30" y="23"/>
                    <a:pt x="30" y="22"/>
                  </a:cubicBezTo>
                  <a:cubicBezTo>
                    <a:pt x="31" y="21"/>
                    <a:pt x="30" y="18"/>
                    <a:pt x="31" y="17"/>
                  </a:cubicBezTo>
                  <a:cubicBezTo>
                    <a:pt x="31" y="16"/>
                    <a:pt x="31" y="18"/>
                    <a:pt x="33" y="18"/>
                  </a:cubicBezTo>
                  <a:cubicBezTo>
                    <a:pt x="34" y="18"/>
                    <a:pt x="32" y="7"/>
                    <a:pt x="31" y="5"/>
                  </a:cubicBezTo>
                  <a:cubicBezTo>
                    <a:pt x="31" y="4"/>
                    <a:pt x="27" y="0"/>
                    <a:pt x="26"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1" name="Freeform 18"/>
            <p:cNvSpPr/>
            <p:nvPr/>
          </p:nvSpPr>
          <p:spPr bwMode="auto">
            <a:xfrm>
              <a:off x="5049881" y="5168657"/>
              <a:ext cx="59926" cy="94498"/>
            </a:xfrm>
            <a:custGeom>
              <a:avLst/>
              <a:gdLst>
                <a:gd name="T0" fmla="*/ 5 w 11"/>
                <a:gd name="T1" fmla="*/ 1 h 17"/>
                <a:gd name="T2" fmla="*/ 2 w 11"/>
                <a:gd name="T3" fmla="*/ 2 h 17"/>
                <a:gd name="T4" fmla="*/ 1 w 11"/>
                <a:gd name="T5" fmla="*/ 4 h 17"/>
                <a:gd name="T6" fmla="*/ 1 w 11"/>
                <a:gd name="T7" fmla="*/ 7 h 17"/>
                <a:gd name="T8" fmla="*/ 5 w 11"/>
                <a:gd name="T9" fmla="*/ 16 h 17"/>
                <a:gd name="T10" fmla="*/ 9 w 11"/>
                <a:gd name="T11" fmla="*/ 14 h 17"/>
                <a:gd name="T12" fmla="*/ 10 w 11"/>
                <a:gd name="T13" fmla="*/ 9 h 17"/>
                <a:gd name="T14" fmla="*/ 5 w 11"/>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5" y="1"/>
                  </a:moveTo>
                  <a:cubicBezTo>
                    <a:pt x="2" y="0"/>
                    <a:pt x="4" y="1"/>
                    <a:pt x="2" y="2"/>
                  </a:cubicBezTo>
                  <a:cubicBezTo>
                    <a:pt x="1" y="3"/>
                    <a:pt x="0" y="2"/>
                    <a:pt x="1" y="4"/>
                  </a:cubicBezTo>
                  <a:cubicBezTo>
                    <a:pt x="2" y="5"/>
                    <a:pt x="2" y="4"/>
                    <a:pt x="1" y="7"/>
                  </a:cubicBezTo>
                  <a:cubicBezTo>
                    <a:pt x="0" y="9"/>
                    <a:pt x="2" y="17"/>
                    <a:pt x="5" y="16"/>
                  </a:cubicBezTo>
                  <a:cubicBezTo>
                    <a:pt x="7" y="16"/>
                    <a:pt x="8" y="14"/>
                    <a:pt x="9" y="14"/>
                  </a:cubicBezTo>
                  <a:cubicBezTo>
                    <a:pt x="10" y="14"/>
                    <a:pt x="11" y="11"/>
                    <a:pt x="10" y="9"/>
                  </a:cubicBezTo>
                  <a:cubicBezTo>
                    <a:pt x="10" y="7"/>
                    <a:pt x="7" y="3"/>
                    <a:pt x="5"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2" name="Freeform 19"/>
            <p:cNvSpPr/>
            <p:nvPr/>
          </p:nvSpPr>
          <p:spPr bwMode="auto">
            <a:xfrm>
              <a:off x="5432479" y="5251631"/>
              <a:ext cx="304235" cy="311148"/>
            </a:xfrm>
            <a:custGeom>
              <a:avLst/>
              <a:gdLst>
                <a:gd name="T0" fmla="*/ 54 w 56"/>
                <a:gd name="T1" fmla="*/ 55 h 57"/>
                <a:gd name="T2" fmla="*/ 56 w 56"/>
                <a:gd name="T3" fmla="*/ 52 h 57"/>
                <a:gd name="T4" fmla="*/ 54 w 56"/>
                <a:gd name="T5" fmla="*/ 46 h 57"/>
                <a:gd name="T6" fmla="*/ 54 w 56"/>
                <a:gd name="T7" fmla="*/ 45 h 57"/>
                <a:gd name="T8" fmla="*/ 54 w 56"/>
                <a:gd name="T9" fmla="*/ 42 h 57"/>
                <a:gd name="T10" fmla="*/ 54 w 56"/>
                <a:gd name="T11" fmla="*/ 39 h 57"/>
                <a:gd name="T12" fmla="*/ 49 w 56"/>
                <a:gd name="T13" fmla="*/ 38 h 57"/>
                <a:gd name="T14" fmla="*/ 46 w 56"/>
                <a:gd name="T15" fmla="*/ 34 h 57"/>
                <a:gd name="T16" fmla="*/ 43 w 56"/>
                <a:gd name="T17" fmla="*/ 30 h 57"/>
                <a:gd name="T18" fmla="*/ 43 w 56"/>
                <a:gd name="T19" fmla="*/ 28 h 57"/>
                <a:gd name="T20" fmla="*/ 39 w 56"/>
                <a:gd name="T21" fmla="*/ 25 h 57"/>
                <a:gd name="T22" fmla="*/ 39 w 56"/>
                <a:gd name="T23" fmla="*/ 23 h 57"/>
                <a:gd name="T24" fmla="*/ 36 w 56"/>
                <a:gd name="T25" fmla="*/ 22 h 57"/>
                <a:gd name="T26" fmla="*/ 35 w 56"/>
                <a:gd name="T27" fmla="*/ 20 h 57"/>
                <a:gd name="T28" fmla="*/ 33 w 56"/>
                <a:gd name="T29" fmla="*/ 20 h 57"/>
                <a:gd name="T30" fmla="*/ 31 w 56"/>
                <a:gd name="T31" fmla="*/ 18 h 57"/>
                <a:gd name="T32" fmla="*/ 26 w 56"/>
                <a:gd name="T33" fmla="*/ 18 h 57"/>
                <a:gd name="T34" fmla="*/ 23 w 56"/>
                <a:gd name="T35" fmla="*/ 14 h 57"/>
                <a:gd name="T36" fmla="*/ 21 w 56"/>
                <a:gd name="T37" fmla="*/ 13 h 57"/>
                <a:gd name="T38" fmla="*/ 14 w 56"/>
                <a:gd name="T39" fmla="*/ 8 h 57"/>
                <a:gd name="T40" fmla="*/ 10 w 56"/>
                <a:gd name="T41" fmla="*/ 4 h 57"/>
                <a:gd name="T42" fmla="*/ 5 w 56"/>
                <a:gd name="T43" fmla="*/ 3 h 57"/>
                <a:gd name="T44" fmla="*/ 1 w 56"/>
                <a:gd name="T45" fmla="*/ 1 h 57"/>
                <a:gd name="T46" fmla="*/ 3 w 56"/>
                <a:gd name="T47" fmla="*/ 7 h 57"/>
                <a:gd name="T48" fmla="*/ 7 w 56"/>
                <a:gd name="T49" fmla="*/ 10 h 57"/>
                <a:gd name="T50" fmla="*/ 8 w 56"/>
                <a:gd name="T51" fmla="*/ 12 h 57"/>
                <a:gd name="T52" fmla="*/ 13 w 56"/>
                <a:gd name="T53" fmla="*/ 16 h 57"/>
                <a:gd name="T54" fmla="*/ 15 w 56"/>
                <a:gd name="T55" fmla="*/ 18 h 57"/>
                <a:gd name="T56" fmla="*/ 19 w 56"/>
                <a:gd name="T57" fmla="*/ 20 h 57"/>
                <a:gd name="T58" fmla="*/ 22 w 56"/>
                <a:gd name="T59" fmla="*/ 26 h 57"/>
                <a:gd name="T60" fmla="*/ 25 w 56"/>
                <a:gd name="T61" fmla="*/ 29 h 57"/>
                <a:gd name="T62" fmla="*/ 28 w 56"/>
                <a:gd name="T63" fmla="*/ 32 h 57"/>
                <a:gd name="T64" fmla="*/ 32 w 56"/>
                <a:gd name="T65" fmla="*/ 39 h 57"/>
                <a:gd name="T66" fmla="*/ 40 w 56"/>
                <a:gd name="T67" fmla="*/ 46 h 57"/>
                <a:gd name="T68" fmla="*/ 47 w 56"/>
                <a:gd name="T69" fmla="*/ 52 h 57"/>
                <a:gd name="T70" fmla="*/ 52 w 56"/>
                <a:gd name="T71" fmla="*/ 56 h 57"/>
                <a:gd name="T72" fmla="*/ 51 w 56"/>
                <a:gd name="T73" fmla="*/ 53 h 57"/>
                <a:gd name="T74" fmla="*/ 54 w 56"/>
                <a:gd name="T75"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7">
                  <a:moveTo>
                    <a:pt x="54" y="55"/>
                  </a:moveTo>
                  <a:cubicBezTo>
                    <a:pt x="55" y="55"/>
                    <a:pt x="56" y="54"/>
                    <a:pt x="56" y="52"/>
                  </a:cubicBezTo>
                  <a:cubicBezTo>
                    <a:pt x="55" y="51"/>
                    <a:pt x="55" y="47"/>
                    <a:pt x="54" y="46"/>
                  </a:cubicBezTo>
                  <a:cubicBezTo>
                    <a:pt x="53" y="45"/>
                    <a:pt x="52" y="45"/>
                    <a:pt x="54" y="45"/>
                  </a:cubicBezTo>
                  <a:cubicBezTo>
                    <a:pt x="55" y="44"/>
                    <a:pt x="54" y="43"/>
                    <a:pt x="54" y="42"/>
                  </a:cubicBezTo>
                  <a:cubicBezTo>
                    <a:pt x="54" y="41"/>
                    <a:pt x="55" y="40"/>
                    <a:pt x="54" y="39"/>
                  </a:cubicBezTo>
                  <a:cubicBezTo>
                    <a:pt x="52" y="39"/>
                    <a:pt x="49" y="39"/>
                    <a:pt x="49" y="38"/>
                  </a:cubicBezTo>
                  <a:cubicBezTo>
                    <a:pt x="49" y="38"/>
                    <a:pt x="47" y="35"/>
                    <a:pt x="46" y="34"/>
                  </a:cubicBezTo>
                  <a:cubicBezTo>
                    <a:pt x="44" y="32"/>
                    <a:pt x="42" y="31"/>
                    <a:pt x="43" y="30"/>
                  </a:cubicBezTo>
                  <a:cubicBezTo>
                    <a:pt x="43" y="30"/>
                    <a:pt x="43" y="29"/>
                    <a:pt x="43" y="28"/>
                  </a:cubicBezTo>
                  <a:cubicBezTo>
                    <a:pt x="43" y="28"/>
                    <a:pt x="40" y="26"/>
                    <a:pt x="39" y="25"/>
                  </a:cubicBezTo>
                  <a:cubicBezTo>
                    <a:pt x="39" y="24"/>
                    <a:pt x="40" y="23"/>
                    <a:pt x="39" y="23"/>
                  </a:cubicBezTo>
                  <a:cubicBezTo>
                    <a:pt x="38" y="23"/>
                    <a:pt x="38" y="23"/>
                    <a:pt x="36" y="22"/>
                  </a:cubicBezTo>
                  <a:cubicBezTo>
                    <a:pt x="35" y="21"/>
                    <a:pt x="36" y="20"/>
                    <a:pt x="35" y="20"/>
                  </a:cubicBezTo>
                  <a:cubicBezTo>
                    <a:pt x="34" y="20"/>
                    <a:pt x="34" y="20"/>
                    <a:pt x="33" y="20"/>
                  </a:cubicBezTo>
                  <a:cubicBezTo>
                    <a:pt x="32" y="19"/>
                    <a:pt x="32" y="18"/>
                    <a:pt x="31" y="18"/>
                  </a:cubicBezTo>
                  <a:cubicBezTo>
                    <a:pt x="31" y="18"/>
                    <a:pt x="27" y="18"/>
                    <a:pt x="26" y="18"/>
                  </a:cubicBezTo>
                  <a:cubicBezTo>
                    <a:pt x="25" y="16"/>
                    <a:pt x="24" y="15"/>
                    <a:pt x="23" y="14"/>
                  </a:cubicBezTo>
                  <a:cubicBezTo>
                    <a:pt x="23" y="14"/>
                    <a:pt x="22" y="14"/>
                    <a:pt x="21" y="13"/>
                  </a:cubicBezTo>
                  <a:cubicBezTo>
                    <a:pt x="20" y="12"/>
                    <a:pt x="16" y="10"/>
                    <a:pt x="14" y="8"/>
                  </a:cubicBezTo>
                  <a:cubicBezTo>
                    <a:pt x="13" y="6"/>
                    <a:pt x="11" y="4"/>
                    <a:pt x="10" y="4"/>
                  </a:cubicBezTo>
                  <a:cubicBezTo>
                    <a:pt x="9" y="4"/>
                    <a:pt x="6" y="4"/>
                    <a:pt x="5" y="3"/>
                  </a:cubicBezTo>
                  <a:cubicBezTo>
                    <a:pt x="3" y="2"/>
                    <a:pt x="1" y="0"/>
                    <a:pt x="1" y="1"/>
                  </a:cubicBezTo>
                  <a:cubicBezTo>
                    <a:pt x="0" y="2"/>
                    <a:pt x="2" y="6"/>
                    <a:pt x="3" y="7"/>
                  </a:cubicBezTo>
                  <a:cubicBezTo>
                    <a:pt x="4" y="9"/>
                    <a:pt x="7" y="10"/>
                    <a:pt x="7" y="10"/>
                  </a:cubicBezTo>
                  <a:cubicBezTo>
                    <a:pt x="7" y="11"/>
                    <a:pt x="6" y="11"/>
                    <a:pt x="8" y="12"/>
                  </a:cubicBezTo>
                  <a:cubicBezTo>
                    <a:pt x="11" y="14"/>
                    <a:pt x="12" y="15"/>
                    <a:pt x="13" y="16"/>
                  </a:cubicBezTo>
                  <a:cubicBezTo>
                    <a:pt x="14" y="17"/>
                    <a:pt x="13" y="18"/>
                    <a:pt x="15" y="18"/>
                  </a:cubicBezTo>
                  <a:cubicBezTo>
                    <a:pt x="17" y="18"/>
                    <a:pt x="18" y="19"/>
                    <a:pt x="19" y="20"/>
                  </a:cubicBezTo>
                  <a:cubicBezTo>
                    <a:pt x="19" y="21"/>
                    <a:pt x="19" y="25"/>
                    <a:pt x="22" y="26"/>
                  </a:cubicBezTo>
                  <a:cubicBezTo>
                    <a:pt x="24" y="28"/>
                    <a:pt x="24" y="28"/>
                    <a:pt x="25" y="29"/>
                  </a:cubicBezTo>
                  <a:cubicBezTo>
                    <a:pt x="26" y="31"/>
                    <a:pt x="26" y="31"/>
                    <a:pt x="28" y="32"/>
                  </a:cubicBezTo>
                  <a:cubicBezTo>
                    <a:pt x="30" y="33"/>
                    <a:pt x="30" y="37"/>
                    <a:pt x="32" y="39"/>
                  </a:cubicBezTo>
                  <a:cubicBezTo>
                    <a:pt x="34" y="42"/>
                    <a:pt x="39" y="46"/>
                    <a:pt x="40" y="46"/>
                  </a:cubicBezTo>
                  <a:cubicBezTo>
                    <a:pt x="42" y="47"/>
                    <a:pt x="46" y="51"/>
                    <a:pt x="47" y="52"/>
                  </a:cubicBezTo>
                  <a:cubicBezTo>
                    <a:pt x="47" y="52"/>
                    <a:pt x="53" y="57"/>
                    <a:pt x="52" y="56"/>
                  </a:cubicBezTo>
                  <a:cubicBezTo>
                    <a:pt x="51" y="55"/>
                    <a:pt x="50" y="53"/>
                    <a:pt x="51" y="53"/>
                  </a:cubicBezTo>
                  <a:cubicBezTo>
                    <a:pt x="51" y="54"/>
                    <a:pt x="53" y="55"/>
                    <a:pt x="54" y="5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3" name="Freeform 20"/>
            <p:cNvSpPr/>
            <p:nvPr/>
          </p:nvSpPr>
          <p:spPr bwMode="auto">
            <a:xfrm>
              <a:off x="5725189" y="5546645"/>
              <a:ext cx="239701" cy="76060"/>
            </a:xfrm>
            <a:custGeom>
              <a:avLst/>
              <a:gdLst>
                <a:gd name="T0" fmla="*/ 40 w 44"/>
                <a:gd name="T1" fmla="*/ 8 h 14"/>
                <a:gd name="T2" fmla="*/ 39 w 44"/>
                <a:gd name="T3" fmla="*/ 7 h 14"/>
                <a:gd name="T4" fmla="*/ 39 w 44"/>
                <a:gd name="T5" fmla="*/ 6 h 14"/>
                <a:gd name="T6" fmla="*/ 39 w 44"/>
                <a:gd name="T7" fmla="*/ 5 h 14"/>
                <a:gd name="T8" fmla="*/ 30 w 44"/>
                <a:gd name="T9" fmla="*/ 4 h 14"/>
                <a:gd name="T10" fmla="*/ 25 w 44"/>
                <a:gd name="T11" fmla="*/ 3 h 14"/>
                <a:gd name="T12" fmla="*/ 21 w 44"/>
                <a:gd name="T13" fmla="*/ 4 h 14"/>
                <a:gd name="T14" fmla="*/ 16 w 44"/>
                <a:gd name="T15" fmla="*/ 4 h 14"/>
                <a:gd name="T16" fmla="*/ 10 w 44"/>
                <a:gd name="T17" fmla="*/ 1 h 14"/>
                <a:gd name="T18" fmla="*/ 7 w 44"/>
                <a:gd name="T19" fmla="*/ 1 h 14"/>
                <a:gd name="T20" fmla="*/ 3 w 44"/>
                <a:gd name="T21" fmla="*/ 2 h 14"/>
                <a:gd name="T22" fmla="*/ 1 w 44"/>
                <a:gd name="T23" fmla="*/ 4 h 14"/>
                <a:gd name="T24" fmla="*/ 6 w 44"/>
                <a:gd name="T25" fmla="*/ 6 h 14"/>
                <a:gd name="T26" fmla="*/ 5 w 44"/>
                <a:gd name="T27" fmla="*/ 7 h 14"/>
                <a:gd name="T28" fmla="*/ 11 w 44"/>
                <a:gd name="T29" fmla="*/ 8 h 14"/>
                <a:gd name="T30" fmla="*/ 20 w 44"/>
                <a:gd name="T31" fmla="*/ 9 h 14"/>
                <a:gd name="T32" fmla="*/ 26 w 44"/>
                <a:gd name="T33" fmla="*/ 11 h 14"/>
                <a:gd name="T34" fmla="*/ 37 w 44"/>
                <a:gd name="T35" fmla="*/ 12 h 14"/>
                <a:gd name="T36" fmla="*/ 43 w 44"/>
                <a:gd name="T37" fmla="*/ 14 h 14"/>
                <a:gd name="T38" fmla="*/ 43 w 44"/>
                <a:gd name="T39" fmla="*/ 9 h 14"/>
                <a:gd name="T40" fmla="*/ 40 w 44"/>
                <a:gd name="T4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4">
                  <a:moveTo>
                    <a:pt x="40" y="8"/>
                  </a:moveTo>
                  <a:cubicBezTo>
                    <a:pt x="40" y="8"/>
                    <a:pt x="39" y="7"/>
                    <a:pt x="39" y="7"/>
                  </a:cubicBezTo>
                  <a:cubicBezTo>
                    <a:pt x="38" y="6"/>
                    <a:pt x="38" y="6"/>
                    <a:pt x="39" y="6"/>
                  </a:cubicBezTo>
                  <a:cubicBezTo>
                    <a:pt x="39" y="6"/>
                    <a:pt x="40" y="5"/>
                    <a:pt x="39" y="5"/>
                  </a:cubicBezTo>
                  <a:cubicBezTo>
                    <a:pt x="37" y="4"/>
                    <a:pt x="32" y="5"/>
                    <a:pt x="30" y="4"/>
                  </a:cubicBezTo>
                  <a:cubicBezTo>
                    <a:pt x="28" y="3"/>
                    <a:pt x="27" y="3"/>
                    <a:pt x="25" y="3"/>
                  </a:cubicBezTo>
                  <a:cubicBezTo>
                    <a:pt x="23" y="3"/>
                    <a:pt x="23" y="4"/>
                    <a:pt x="21" y="4"/>
                  </a:cubicBezTo>
                  <a:cubicBezTo>
                    <a:pt x="19" y="4"/>
                    <a:pt x="17" y="4"/>
                    <a:pt x="16" y="4"/>
                  </a:cubicBezTo>
                  <a:cubicBezTo>
                    <a:pt x="15" y="4"/>
                    <a:pt x="12" y="1"/>
                    <a:pt x="10" y="1"/>
                  </a:cubicBezTo>
                  <a:cubicBezTo>
                    <a:pt x="9" y="0"/>
                    <a:pt x="9" y="1"/>
                    <a:pt x="7" y="1"/>
                  </a:cubicBezTo>
                  <a:cubicBezTo>
                    <a:pt x="6" y="1"/>
                    <a:pt x="4" y="2"/>
                    <a:pt x="3" y="2"/>
                  </a:cubicBezTo>
                  <a:cubicBezTo>
                    <a:pt x="3" y="3"/>
                    <a:pt x="2" y="4"/>
                    <a:pt x="1" y="4"/>
                  </a:cubicBezTo>
                  <a:cubicBezTo>
                    <a:pt x="0" y="5"/>
                    <a:pt x="4" y="5"/>
                    <a:pt x="6" y="6"/>
                  </a:cubicBezTo>
                  <a:cubicBezTo>
                    <a:pt x="7" y="6"/>
                    <a:pt x="6" y="6"/>
                    <a:pt x="5" y="7"/>
                  </a:cubicBezTo>
                  <a:cubicBezTo>
                    <a:pt x="4" y="8"/>
                    <a:pt x="10" y="8"/>
                    <a:pt x="11" y="8"/>
                  </a:cubicBezTo>
                  <a:cubicBezTo>
                    <a:pt x="13" y="8"/>
                    <a:pt x="18" y="8"/>
                    <a:pt x="20" y="9"/>
                  </a:cubicBezTo>
                  <a:cubicBezTo>
                    <a:pt x="23" y="10"/>
                    <a:pt x="23" y="10"/>
                    <a:pt x="26" y="11"/>
                  </a:cubicBezTo>
                  <a:cubicBezTo>
                    <a:pt x="30" y="13"/>
                    <a:pt x="34" y="12"/>
                    <a:pt x="37" y="12"/>
                  </a:cubicBezTo>
                  <a:cubicBezTo>
                    <a:pt x="40" y="12"/>
                    <a:pt x="39" y="12"/>
                    <a:pt x="43" y="14"/>
                  </a:cubicBezTo>
                  <a:cubicBezTo>
                    <a:pt x="44" y="14"/>
                    <a:pt x="43" y="10"/>
                    <a:pt x="43" y="9"/>
                  </a:cubicBezTo>
                  <a:cubicBezTo>
                    <a:pt x="43" y="8"/>
                    <a:pt x="41" y="8"/>
                    <a:pt x="40" y="8"/>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4" name="Freeform 21"/>
            <p:cNvSpPr/>
            <p:nvPr/>
          </p:nvSpPr>
          <p:spPr bwMode="auto">
            <a:xfrm>
              <a:off x="5964889" y="5601961"/>
              <a:ext cx="23049" cy="9219"/>
            </a:xfrm>
            <a:custGeom>
              <a:avLst/>
              <a:gdLst>
                <a:gd name="T0" fmla="*/ 1 w 4"/>
                <a:gd name="T1" fmla="*/ 1 h 2"/>
                <a:gd name="T2" fmla="*/ 3 w 4"/>
                <a:gd name="T3" fmla="*/ 2 h 2"/>
                <a:gd name="T4" fmla="*/ 4 w 4"/>
                <a:gd name="T5" fmla="*/ 1 h 2"/>
                <a:gd name="T6" fmla="*/ 1 w 4"/>
                <a:gd name="T7" fmla="*/ 1 h 2"/>
              </a:gdLst>
              <a:ahLst/>
              <a:cxnLst>
                <a:cxn ang="0">
                  <a:pos x="T0" y="T1"/>
                </a:cxn>
                <a:cxn ang="0">
                  <a:pos x="T2" y="T3"/>
                </a:cxn>
                <a:cxn ang="0">
                  <a:pos x="T4" y="T5"/>
                </a:cxn>
                <a:cxn ang="0">
                  <a:pos x="T6" y="T7"/>
                </a:cxn>
              </a:cxnLst>
              <a:rect l="0" t="0" r="r" b="b"/>
              <a:pathLst>
                <a:path w="4" h="2">
                  <a:moveTo>
                    <a:pt x="1" y="1"/>
                  </a:moveTo>
                  <a:cubicBezTo>
                    <a:pt x="0" y="1"/>
                    <a:pt x="1" y="2"/>
                    <a:pt x="3" y="2"/>
                  </a:cubicBezTo>
                  <a:cubicBezTo>
                    <a:pt x="4" y="2"/>
                    <a:pt x="4" y="1"/>
                    <a:pt x="4" y="1"/>
                  </a:cubicBezTo>
                  <a:cubicBezTo>
                    <a:pt x="4" y="0"/>
                    <a:pt x="2" y="0"/>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5" name="Freeform 22"/>
            <p:cNvSpPr/>
            <p:nvPr/>
          </p:nvSpPr>
          <p:spPr bwMode="auto">
            <a:xfrm>
              <a:off x="5999462" y="5611179"/>
              <a:ext cx="20743" cy="11524"/>
            </a:xfrm>
            <a:custGeom>
              <a:avLst/>
              <a:gdLst>
                <a:gd name="T0" fmla="*/ 2 w 4"/>
                <a:gd name="T1" fmla="*/ 0 h 2"/>
                <a:gd name="T2" fmla="*/ 2 w 4"/>
                <a:gd name="T3" fmla="*/ 2 h 2"/>
                <a:gd name="T4" fmla="*/ 2 w 4"/>
                <a:gd name="T5" fmla="*/ 0 h 2"/>
              </a:gdLst>
              <a:ahLst/>
              <a:cxnLst>
                <a:cxn ang="0">
                  <a:pos x="T0" y="T1"/>
                </a:cxn>
                <a:cxn ang="0">
                  <a:pos x="T2" y="T3"/>
                </a:cxn>
                <a:cxn ang="0">
                  <a:pos x="T4" y="T5"/>
                </a:cxn>
              </a:cxnLst>
              <a:rect l="0" t="0" r="r" b="b"/>
              <a:pathLst>
                <a:path w="4" h="2">
                  <a:moveTo>
                    <a:pt x="2" y="0"/>
                  </a:moveTo>
                  <a:cubicBezTo>
                    <a:pt x="1" y="0"/>
                    <a:pt x="0" y="2"/>
                    <a:pt x="2" y="2"/>
                  </a:cubicBezTo>
                  <a:cubicBezTo>
                    <a:pt x="3" y="2"/>
                    <a:pt x="4" y="0"/>
                    <a:pt x="2"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6" name="Freeform 23"/>
            <p:cNvSpPr/>
            <p:nvPr/>
          </p:nvSpPr>
          <p:spPr bwMode="auto">
            <a:xfrm>
              <a:off x="6024814" y="5611179"/>
              <a:ext cx="27657" cy="11524"/>
            </a:xfrm>
            <a:custGeom>
              <a:avLst/>
              <a:gdLst>
                <a:gd name="T0" fmla="*/ 4 w 5"/>
                <a:gd name="T1" fmla="*/ 2 h 2"/>
                <a:gd name="T2" fmla="*/ 3 w 5"/>
                <a:gd name="T3" fmla="*/ 0 h 2"/>
                <a:gd name="T4" fmla="*/ 0 w 5"/>
                <a:gd name="T5" fmla="*/ 1 h 2"/>
                <a:gd name="T6" fmla="*/ 4 w 5"/>
                <a:gd name="T7" fmla="*/ 2 h 2"/>
              </a:gdLst>
              <a:ahLst/>
              <a:cxnLst>
                <a:cxn ang="0">
                  <a:pos x="T0" y="T1"/>
                </a:cxn>
                <a:cxn ang="0">
                  <a:pos x="T2" y="T3"/>
                </a:cxn>
                <a:cxn ang="0">
                  <a:pos x="T4" y="T5"/>
                </a:cxn>
                <a:cxn ang="0">
                  <a:pos x="T6" y="T7"/>
                </a:cxn>
              </a:cxnLst>
              <a:rect l="0" t="0" r="r" b="b"/>
              <a:pathLst>
                <a:path w="5" h="2">
                  <a:moveTo>
                    <a:pt x="4" y="2"/>
                  </a:moveTo>
                  <a:cubicBezTo>
                    <a:pt x="5" y="2"/>
                    <a:pt x="4" y="1"/>
                    <a:pt x="3" y="0"/>
                  </a:cubicBezTo>
                  <a:cubicBezTo>
                    <a:pt x="1" y="0"/>
                    <a:pt x="1" y="0"/>
                    <a:pt x="0" y="1"/>
                  </a:cubicBezTo>
                  <a:cubicBezTo>
                    <a:pt x="0" y="2"/>
                    <a:pt x="3" y="2"/>
                    <a:pt x="4"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7" name="Freeform 24"/>
            <p:cNvSpPr/>
            <p:nvPr/>
          </p:nvSpPr>
          <p:spPr bwMode="auto">
            <a:xfrm>
              <a:off x="6036339" y="5606571"/>
              <a:ext cx="43791" cy="16134"/>
            </a:xfrm>
            <a:custGeom>
              <a:avLst/>
              <a:gdLst>
                <a:gd name="T0" fmla="*/ 8 w 8"/>
                <a:gd name="T1" fmla="*/ 1 h 3"/>
                <a:gd name="T2" fmla="*/ 3 w 8"/>
                <a:gd name="T3" fmla="*/ 0 h 3"/>
                <a:gd name="T4" fmla="*/ 6 w 8"/>
                <a:gd name="T5" fmla="*/ 3 h 3"/>
                <a:gd name="T6" fmla="*/ 8 w 8"/>
                <a:gd name="T7" fmla="*/ 1 h 3"/>
              </a:gdLst>
              <a:ahLst/>
              <a:cxnLst>
                <a:cxn ang="0">
                  <a:pos x="T0" y="T1"/>
                </a:cxn>
                <a:cxn ang="0">
                  <a:pos x="T2" y="T3"/>
                </a:cxn>
                <a:cxn ang="0">
                  <a:pos x="T4" y="T5"/>
                </a:cxn>
                <a:cxn ang="0">
                  <a:pos x="T6" y="T7"/>
                </a:cxn>
              </a:cxnLst>
              <a:rect l="0" t="0" r="r" b="b"/>
              <a:pathLst>
                <a:path w="8" h="3">
                  <a:moveTo>
                    <a:pt x="8" y="1"/>
                  </a:moveTo>
                  <a:cubicBezTo>
                    <a:pt x="8" y="1"/>
                    <a:pt x="6" y="0"/>
                    <a:pt x="3" y="0"/>
                  </a:cubicBezTo>
                  <a:cubicBezTo>
                    <a:pt x="0" y="0"/>
                    <a:pt x="5" y="3"/>
                    <a:pt x="6" y="3"/>
                  </a:cubicBezTo>
                  <a:cubicBezTo>
                    <a:pt x="7" y="3"/>
                    <a:pt x="8" y="2"/>
                    <a:pt x="8"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8" name="Freeform 25"/>
            <p:cNvSpPr/>
            <p:nvPr/>
          </p:nvSpPr>
          <p:spPr bwMode="auto">
            <a:xfrm>
              <a:off x="6080130" y="5627315"/>
              <a:ext cx="59926" cy="39181"/>
            </a:xfrm>
            <a:custGeom>
              <a:avLst/>
              <a:gdLst>
                <a:gd name="T0" fmla="*/ 4 w 11"/>
                <a:gd name="T1" fmla="*/ 1 h 7"/>
                <a:gd name="T2" fmla="*/ 3 w 11"/>
                <a:gd name="T3" fmla="*/ 2 h 7"/>
                <a:gd name="T4" fmla="*/ 9 w 11"/>
                <a:gd name="T5" fmla="*/ 6 h 7"/>
                <a:gd name="T6" fmla="*/ 10 w 11"/>
                <a:gd name="T7" fmla="*/ 5 h 7"/>
                <a:gd name="T8" fmla="*/ 4 w 11"/>
                <a:gd name="T9" fmla="*/ 1 h 7"/>
              </a:gdLst>
              <a:ahLst/>
              <a:cxnLst>
                <a:cxn ang="0">
                  <a:pos x="T0" y="T1"/>
                </a:cxn>
                <a:cxn ang="0">
                  <a:pos x="T2" y="T3"/>
                </a:cxn>
                <a:cxn ang="0">
                  <a:pos x="T4" y="T5"/>
                </a:cxn>
                <a:cxn ang="0">
                  <a:pos x="T6" y="T7"/>
                </a:cxn>
                <a:cxn ang="0">
                  <a:pos x="T8" y="T9"/>
                </a:cxn>
              </a:cxnLst>
              <a:rect l="0" t="0" r="r" b="b"/>
              <a:pathLst>
                <a:path w="11" h="7">
                  <a:moveTo>
                    <a:pt x="4" y="1"/>
                  </a:moveTo>
                  <a:cubicBezTo>
                    <a:pt x="2" y="0"/>
                    <a:pt x="0" y="1"/>
                    <a:pt x="3" y="2"/>
                  </a:cubicBezTo>
                  <a:cubicBezTo>
                    <a:pt x="5" y="3"/>
                    <a:pt x="6" y="5"/>
                    <a:pt x="9" y="6"/>
                  </a:cubicBezTo>
                  <a:cubicBezTo>
                    <a:pt x="11" y="7"/>
                    <a:pt x="10" y="5"/>
                    <a:pt x="10" y="5"/>
                  </a:cubicBezTo>
                  <a:cubicBezTo>
                    <a:pt x="10" y="4"/>
                    <a:pt x="6" y="1"/>
                    <a:pt x="4"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29" name="Freeform 26"/>
            <p:cNvSpPr/>
            <p:nvPr/>
          </p:nvSpPr>
          <p:spPr bwMode="auto">
            <a:xfrm>
              <a:off x="6096266" y="5606571"/>
              <a:ext cx="87583" cy="16134"/>
            </a:xfrm>
            <a:custGeom>
              <a:avLst/>
              <a:gdLst>
                <a:gd name="T0" fmla="*/ 12 w 16"/>
                <a:gd name="T1" fmla="*/ 3 h 3"/>
                <a:gd name="T2" fmla="*/ 15 w 16"/>
                <a:gd name="T3" fmla="*/ 1 h 3"/>
                <a:gd name="T4" fmla="*/ 11 w 16"/>
                <a:gd name="T5" fmla="*/ 1 h 3"/>
                <a:gd name="T6" fmla="*/ 4 w 16"/>
                <a:gd name="T7" fmla="*/ 1 h 3"/>
                <a:gd name="T8" fmla="*/ 1 w 16"/>
                <a:gd name="T9" fmla="*/ 2 h 3"/>
                <a:gd name="T10" fmla="*/ 7 w 16"/>
                <a:gd name="T11" fmla="*/ 3 h 3"/>
                <a:gd name="T12" fmla="*/ 12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2" y="3"/>
                  </a:moveTo>
                  <a:cubicBezTo>
                    <a:pt x="13" y="3"/>
                    <a:pt x="14" y="2"/>
                    <a:pt x="15" y="1"/>
                  </a:cubicBezTo>
                  <a:cubicBezTo>
                    <a:pt x="16" y="0"/>
                    <a:pt x="13" y="1"/>
                    <a:pt x="11" y="1"/>
                  </a:cubicBezTo>
                  <a:cubicBezTo>
                    <a:pt x="9" y="2"/>
                    <a:pt x="7" y="1"/>
                    <a:pt x="4" y="1"/>
                  </a:cubicBezTo>
                  <a:cubicBezTo>
                    <a:pt x="2" y="0"/>
                    <a:pt x="2" y="1"/>
                    <a:pt x="1" y="2"/>
                  </a:cubicBezTo>
                  <a:cubicBezTo>
                    <a:pt x="0" y="3"/>
                    <a:pt x="5" y="3"/>
                    <a:pt x="7" y="3"/>
                  </a:cubicBezTo>
                  <a:cubicBezTo>
                    <a:pt x="8" y="3"/>
                    <a:pt x="11" y="3"/>
                    <a:pt x="12"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0" name="Freeform 27"/>
            <p:cNvSpPr/>
            <p:nvPr/>
          </p:nvSpPr>
          <p:spPr bwMode="auto">
            <a:xfrm>
              <a:off x="6199981" y="5611181"/>
              <a:ext cx="82973" cy="39181"/>
            </a:xfrm>
            <a:custGeom>
              <a:avLst/>
              <a:gdLst>
                <a:gd name="T0" fmla="*/ 3 w 15"/>
                <a:gd name="T1" fmla="*/ 7 h 7"/>
                <a:gd name="T2" fmla="*/ 4 w 15"/>
                <a:gd name="T3" fmla="*/ 7 h 7"/>
                <a:gd name="T4" fmla="*/ 5 w 15"/>
                <a:gd name="T5" fmla="*/ 7 h 7"/>
                <a:gd name="T6" fmla="*/ 5 w 15"/>
                <a:gd name="T7" fmla="*/ 7 h 7"/>
                <a:gd name="T8" fmla="*/ 6 w 15"/>
                <a:gd name="T9" fmla="*/ 7 h 7"/>
                <a:gd name="T10" fmla="*/ 6 w 15"/>
                <a:gd name="T11" fmla="*/ 6 h 7"/>
                <a:gd name="T12" fmla="*/ 7 w 15"/>
                <a:gd name="T13" fmla="*/ 6 h 7"/>
                <a:gd name="T14" fmla="*/ 8 w 15"/>
                <a:gd name="T15" fmla="*/ 5 h 7"/>
                <a:gd name="T16" fmla="*/ 8 w 15"/>
                <a:gd name="T17" fmla="*/ 5 h 7"/>
                <a:gd name="T18" fmla="*/ 8 w 15"/>
                <a:gd name="T19" fmla="*/ 5 h 7"/>
                <a:gd name="T20" fmla="*/ 8 w 15"/>
                <a:gd name="T21" fmla="*/ 4 h 7"/>
                <a:gd name="T22" fmla="*/ 9 w 15"/>
                <a:gd name="T23" fmla="*/ 4 h 7"/>
                <a:gd name="T24" fmla="*/ 9 w 15"/>
                <a:gd name="T25" fmla="*/ 3 h 7"/>
                <a:gd name="T26" fmla="*/ 10 w 15"/>
                <a:gd name="T27" fmla="*/ 3 h 7"/>
                <a:gd name="T28" fmla="*/ 10 w 15"/>
                <a:gd name="T29" fmla="*/ 3 h 7"/>
                <a:gd name="T30" fmla="*/ 13 w 15"/>
                <a:gd name="T31" fmla="*/ 1 h 7"/>
                <a:gd name="T32" fmla="*/ 6 w 15"/>
                <a:gd name="T33" fmla="*/ 2 h 7"/>
                <a:gd name="T34" fmla="*/ 5 w 15"/>
                <a:gd name="T35" fmla="*/ 2 h 7"/>
                <a:gd name="T36" fmla="*/ 5 w 15"/>
                <a:gd name="T37" fmla="*/ 3 h 7"/>
                <a:gd name="T38" fmla="*/ 4 w 15"/>
                <a:gd name="T39" fmla="*/ 3 h 7"/>
                <a:gd name="T40" fmla="*/ 3 w 15"/>
                <a:gd name="T41" fmla="*/ 4 h 7"/>
                <a:gd name="T42" fmla="*/ 3 w 15"/>
                <a:gd name="T43" fmla="*/ 4 h 7"/>
                <a:gd name="T44" fmla="*/ 1 w 15"/>
                <a:gd name="T45" fmla="*/ 5 h 7"/>
                <a:gd name="T46" fmla="*/ 3 w 15"/>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
                  <a:moveTo>
                    <a:pt x="3" y="7"/>
                  </a:moveTo>
                  <a:cubicBezTo>
                    <a:pt x="4" y="7"/>
                    <a:pt x="4" y="7"/>
                    <a:pt x="4" y="7"/>
                  </a:cubicBezTo>
                  <a:cubicBezTo>
                    <a:pt x="4" y="7"/>
                    <a:pt x="5" y="7"/>
                    <a:pt x="5" y="7"/>
                  </a:cubicBezTo>
                  <a:cubicBezTo>
                    <a:pt x="5" y="7"/>
                    <a:pt x="5" y="7"/>
                    <a:pt x="5" y="7"/>
                  </a:cubicBezTo>
                  <a:cubicBezTo>
                    <a:pt x="6" y="7"/>
                    <a:pt x="6" y="7"/>
                    <a:pt x="6" y="7"/>
                  </a:cubicBezTo>
                  <a:cubicBezTo>
                    <a:pt x="6" y="6"/>
                    <a:pt x="6" y="6"/>
                    <a:pt x="6" y="6"/>
                  </a:cubicBezTo>
                  <a:cubicBezTo>
                    <a:pt x="7" y="6"/>
                    <a:pt x="7" y="6"/>
                    <a:pt x="7" y="6"/>
                  </a:cubicBezTo>
                  <a:cubicBezTo>
                    <a:pt x="7" y="6"/>
                    <a:pt x="7" y="5"/>
                    <a:pt x="8" y="5"/>
                  </a:cubicBezTo>
                  <a:cubicBezTo>
                    <a:pt x="8" y="5"/>
                    <a:pt x="8" y="5"/>
                    <a:pt x="8" y="5"/>
                  </a:cubicBezTo>
                  <a:cubicBezTo>
                    <a:pt x="8" y="5"/>
                    <a:pt x="8" y="5"/>
                    <a:pt x="8" y="5"/>
                  </a:cubicBezTo>
                  <a:cubicBezTo>
                    <a:pt x="8" y="4"/>
                    <a:pt x="8" y="4"/>
                    <a:pt x="8" y="4"/>
                  </a:cubicBezTo>
                  <a:cubicBezTo>
                    <a:pt x="9" y="4"/>
                    <a:pt x="9" y="4"/>
                    <a:pt x="9" y="4"/>
                  </a:cubicBezTo>
                  <a:cubicBezTo>
                    <a:pt x="9" y="3"/>
                    <a:pt x="9" y="3"/>
                    <a:pt x="9" y="3"/>
                  </a:cubicBezTo>
                  <a:cubicBezTo>
                    <a:pt x="9" y="3"/>
                    <a:pt x="10" y="3"/>
                    <a:pt x="10" y="3"/>
                  </a:cubicBezTo>
                  <a:cubicBezTo>
                    <a:pt x="10" y="3"/>
                    <a:pt x="10" y="3"/>
                    <a:pt x="10" y="3"/>
                  </a:cubicBezTo>
                  <a:cubicBezTo>
                    <a:pt x="11" y="3"/>
                    <a:pt x="15" y="2"/>
                    <a:pt x="13" y="1"/>
                  </a:cubicBezTo>
                  <a:cubicBezTo>
                    <a:pt x="11" y="0"/>
                    <a:pt x="6" y="1"/>
                    <a:pt x="6" y="2"/>
                  </a:cubicBezTo>
                  <a:cubicBezTo>
                    <a:pt x="6" y="2"/>
                    <a:pt x="6" y="2"/>
                    <a:pt x="5" y="2"/>
                  </a:cubicBezTo>
                  <a:cubicBezTo>
                    <a:pt x="5" y="3"/>
                    <a:pt x="5" y="3"/>
                    <a:pt x="5" y="3"/>
                  </a:cubicBezTo>
                  <a:cubicBezTo>
                    <a:pt x="5" y="3"/>
                    <a:pt x="5" y="3"/>
                    <a:pt x="4" y="3"/>
                  </a:cubicBezTo>
                  <a:cubicBezTo>
                    <a:pt x="4" y="3"/>
                    <a:pt x="4" y="4"/>
                    <a:pt x="3" y="4"/>
                  </a:cubicBezTo>
                  <a:cubicBezTo>
                    <a:pt x="3" y="4"/>
                    <a:pt x="3" y="4"/>
                    <a:pt x="3" y="4"/>
                  </a:cubicBezTo>
                  <a:cubicBezTo>
                    <a:pt x="2" y="4"/>
                    <a:pt x="2" y="5"/>
                    <a:pt x="1" y="5"/>
                  </a:cubicBezTo>
                  <a:cubicBezTo>
                    <a:pt x="0" y="7"/>
                    <a:pt x="1" y="7"/>
                    <a:pt x="3" y="7"/>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1" name="Freeform 28"/>
            <p:cNvSpPr/>
            <p:nvPr/>
          </p:nvSpPr>
          <p:spPr bwMode="auto">
            <a:xfrm>
              <a:off x="6047863" y="5366870"/>
              <a:ext cx="135984" cy="168252"/>
            </a:xfrm>
            <a:custGeom>
              <a:avLst/>
              <a:gdLst>
                <a:gd name="T0" fmla="*/ 24 w 25"/>
                <a:gd name="T1" fmla="*/ 0 h 31"/>
                <a:gd name="T2" fmla="*/ 21 w 25"/>
                <a:gd name="T3" fmla="*/ 3 h 31"/>
                <a:gd name="T4" fmla="*/ 16 w 25"/>
                <a:gd name="T5" fmla="*/ 3 h 31"/>
                <a:gd name="T6" fmla="*/ 9 w 25"/>
                <a:gd name="T7" fmla="*/ 2 h 31"/>
                <a:gd name="T8" fmla="*/ 6 w 25"/>
                <a:gd name="T9" fmla="*/ 2 h 31"/>
                <a:gd name="T10" fmla="*/ 4 w 25"/>
                <a:gd name="T11" fmla="*/ 4 h 31"/>
                <a:gd name="T12" fmla="*/ 2 w 25"/>
                <a:gd name="T13" fmla="*/ 9 h 31"/>
                <a:gd name="T14" fmla="*/ 1 w 25"/>
                <a:gd name="T15" fmla="*/ 12 h 31"/>
                <a:gd name="T16" fmla="*/ 1 w 25"/>
                <a:gd name="T17" fmla="*/ 17 h 31"/>
                <a:gd name="T18" fmla="*/ 0 w 25"/>
                <a:gd name="T19" fmla="*/ 21 h 31"/>
                <a:gd name="T20" fmla="*/ 4 w 25"/>
                <a:gd name="T21" fmla="*/ 23 h 31"/>
                <a:gd name="T22" fmla="*/ 5 w 25"/>
                <a:gd name="T23" fmla="*/ 28 h 31"/>
                <a:gd name="T24" fmla="*/ 5 w 25"/>
                <a:gd name="T25" fmla="*/ 30 h 31"/>
                <a:gd name="T26" fmla="*/ 9 w 25"/>
                <a:gd name="T27" fmla="*/ 30 h 31"/>
                <a:gd name="T28" fmla="*/ 8 w 25"/>
                <a:gd name="T29" fmla="*/ 23 h 31"/>
                <a:gd name="T30" fmla="*/ 8 w 25"/>
                <a:gd name="T31" fmla="*/ 19 h 31"/>
                <a:gd name="T32" fmla="*/ 11 w 25"/>
                <a:gd name="T33" fmla="*/ 19 h 31"/>
                <a:gd name="T34" fmla="*/ 11 w 25"/>
                <a:gd name="T35" fmla="*/ 22 h 31"/>
                <a:gd name="T36" fmla="*/ 13 w 25"/>
                <a:gd name="T37" fmla="*/ 26 h 31"/>
                <a:gd name="T38" fmla="*/ 15 w 25"/>
                <a:gd name="T39" fmla="*/ 28 h 31"/>
                <a:gd name="T40" fmla="*/ 16 w 25"/>
                <a:gd name="T41" fmla="*/ 27 h 31"/>
                <a:gd name="T42" fmla="*/ 18 w 25"/>
                <a:gd name="T43" fmla="*/ 26 h 31"/>
                <a:gd name="T44" fmla="*/ 16 w 25"/>
                <a:gd name="T45" fmla="*/ 23 h 31"/>
                <a:gd name="T46" fmla="*/ 16 w 25"/>
                <a:gd name="T47" fmla="*/ 20 h 31"/>
                <a:gd name="T48" fmla="*/ 15 w 25"/>
                <a:gd name="T49" fmla="*/ 17 h 31"/>
                <a:gd name="T50" fmla="*/ 12 w 25"/>
                <a:gd name="T51" fmla="*/ 15 h 31"/>
                <a:gd name="T52" fmla="*/ 14 w 25"/>
                <a:gd name="T53" fmla="*/ 12 h 31"/>
                <a:gd name="T54" fmla="*/ 17 w 25"/>
                <a:gd name="T55" fmla="*/ 10 h 31"/>
                <a:gd name="T56" fmla="*/ 16 w 25"/>
                <a:gd name="T57" fmla="*/ 9 h 31"/>
                <a:gd name="T58" fmla="*/ 10 w 25"/>
                <a:gd name="T59" fmla="*/ 11 h 31"/>
                <a:gd name="T60" fmla="*/ 7 w 25"/>
                <a:gd name="T61" fmla="*/ 12 h 31"/>
                <a:gd name="T62" fmla="*/ 4 w 25"/>
                <a:gd name="T63" fmla="*/ 9 h 31"/>
                <a:gd name="T64" fmla="*/ 5 w 25"/>
                <a:gd name="T65" fmla="*/ 6 h 31"/>
                <a:gd name="T66" fmla="*/ 8 w 25"/>
                <a:gd name="T67" fmla="*/ 6 h 31"/>
                <a:gd name="T68" fmla="*/ 13 w 25"/>
                <a:gd name="T69" fmla="*/ 5 h 31"/>
                <a:gd name="T70" fmla="*/ 17 w 25"/>
                <a:gd name="T71" fmla="*/ 6 h 31"/>
                <a:gd name="T72" fmla="*/ 21 w 25"/>
                <a:gd name="T73" fmla="*/ 5 h 31"/>
                <a:gd name="T74" fmla="*/ 24 w 25"/>
                <a:gd name="T75" fmla="*/ 3 h 31"/>
                <a:gd name="T76" fmla="*/ 24 w 25"/>
                <a:gd name="T7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31">
                  <a:moveTo>
                    <a:pt x="24" y="0"/>
                  </a:moveTo>
                  <a:cubicBezTo>
                    <a:pt x="23" y="0"/>
                    <a:pt x="22" y="2"/>
                    <a:pt x="21" y="3"/>
                  </a:cubicBezTo>
                  <a:cubicBezTo>
                    <a:pt x="20" y="4"/>
                    <a:pt x="17" y="3"/>
                    <a:pt x="16" y="3"/>
                  </a:cubicBezTo>
                  <a:cubicBezTo>
                    <a:pt x="14" y="3"/>
                    <a:pt x="12" y="3"/>
                    <a:pt x="9" y="2"/>
                  </a:cubicBezTo>
                  <a:cubicBezTo>
                    <a:pt x="7" y="1"/>
                    <a:pt x="7" y="1"/>
                    <a:pt x="6" y="2"/>
                  </a:cubicBezTo>
                  <a:cubicBezTo>
                    <a:pt x="6" y="3"/>
                    <a:pt x="5" y="3"/>
                    <a:pt x="4" y="4"/>
                  </a:cubicBezTo>
                  <a:cubicBezTo>
                    <a:pt x="3" y="5"/>
                    <a:pt x="3" y="8"/>
                    <a:pt x="2" y="9"/>
                  </a:cubicBezTo>
                  <a:cubicBezTo>
                    <a:pt x="1" y="10"/>
                    <a:pt x="1" y="11"/>
                    <a:pt x="1" y="12"/>
                  </a:cubicBezTo>
                  <a:cubicBezTo>
                    <a:pt x="0" y="13"/>
                    <a:pt x="1" y="15"/>
                    <a:pt x="1" y="17"/>
                  </a:cubicBezTo>
                  <a:cubicBezTo>
                    <a:pt x="0" y="19"/>
                    <a:pt x="0" y="18"/>
                    <a:pt x="0" y="21"/>
                  </a:cubicBezTo>
                  <a:cubicBezTo>
                    <a:pt x="1" y="23"/>
                    <a:pt x="2" y="22"/>
                    <a:pt x="4" y="23"/>
                  </a:cubicBezTo>
                  <a:cubicBezTo>
                    <a:pt x="5" y="24"/>
                    <a:pt x="6" y="26"/>
                    <a:pt x="5" y="28"/>
                  </a:cubicBezTo>
                  <a:cubicBezTo>
                    <a:pt x="4" y="30"/>
                    <a:pt x="4" y="30"/>
                    <a:pt x="5" y="30"/>
                  </a:cubicBezTo>
                  <a:cubicBezTo>
                    <a:pt x="6" y="31"/>
                    <a:pt x="8" y="30"/>
                    <a:pt x="9" y="30"/>
                  </a:cubicBezTo>
                  <a:cubicBezTo>
                    <a:pt x="9" y="30"/>
                    <a:pt x="8" y="24"/>
                    <a:pt x="8" y="23"/>
                  </a:cubicBezTo>
                  <a:cubicBezTo>
                    <a:pt x="7" y="22"/>
                    <a:pt x="8" y="19"/>
                    <a:pt x="8" y="19"/>
                  </a:cubicBezTo>
                  <a:cubicBezTo>
                    <a:pt x="8" y="19"/>
                    <a:pt x="12" y="18"/>
                    <a:pt x="11" y="19"/>
                  </a:cubicBezTo>
                  <a:cubicBezTo>
                    <a:pt x="10" y="20"/>
                    <a:pt x="10" y="21"/>
                    <a:pt x="11" y="22"/>
                  </a:cubicBezTo>
                  <a:cubicBezTo>
                    <a:pt x="13" y="24"/>
                    <a:pt x="12" y="25"/>
                    <a:pt x="13" y="26"/>
                  </a:cubicBezTo>
                  <a:cubicBezTo>
                    <a:pt x="13" y="26"/>
                    <a:pt x="14" y="27"/>
                    <a:pt x="15" y="28"/>
                  </a:cubicBezTo>
                  <a:cubicBezTo>
                    <a:pt x="16" y="28"/>
                    <a:pt x="16" y="27"/>
                    <a:pt x="16" y="27"/>
                  </a:cubicBezTo>
                  <a:cubicBezTo>
                    <a:pt x="16" y="26"/>
                    <a:pt x="17" y="26"/>
                    <a:pt x="18" y="26"/>
                  </a:cubicBezTo>
                  <a:cubicBezTo>
                    <a:pt x="19" y="25"/>
                    <a:pt x="17" y="24"/>
                    <a:pt x="16" y="23"/>
                  </a:cubicBezTo>
                  <a:cubicBezTo>
                    <a:pt x="15" y="21"/>
                    <a:pt x="16" y="21"/>
                    <a:pt x="16" y="20"/>
                  </a:cubicBezTo>
                  <a:cubicBezTo>
                    <a:pt x="17" y="20"/>
                    <a:pt x="17" y="18"/>
                    <a:pt x="15" y="17"/>
                  </a:cubicBezTo>
                  <a:cubicBezTo>
                    <a:pt x="12" y="17"/>
                    <a:pt x="13" y="16"/>
                    <a:pt x="12" y="15"/>
                  </a:cubicBezTo>
                  <a:cubicBezTo>
                    <a:pt x="12" y="15"/>
                    <a:pt x="13" y="12"/>
                    <a:pt x="14" y="12"/>
                  </a:cubicBezTo>
                  <a:cubicBezTo>
                    <a:pt x="14" y="11"/>
                    <a:pt x="16" y="11"/>
                    <a:pt x="17" y="10"/>
                  </a:cubicBezTo>
                  <a:cubicBezTo>
                    <a:pt x="18" y="9"/>
                    <a:pt x="18" y="9"/>
                    <a:pt x="16" y="9"/>
                  </a:cubicBezTo>
                  <a:cubicBezTo>
                    <a:pt x="13" y="9"/>
                    <a:pt x="10" y="10"/>
                    <a:pt x="10" y="11"/>
                  </a:cubicBezTo>
                  <a:cubicBezTo>
                    <a:pt x="10" y="12"/>
                    <a:pt x="8" y="12"/>
                    <a:pt x="7" y="12"/>
                  </a:cubicBezTo>
                  <a:cubicBezTo>
                    <a:pt x="5" y="12"/>
                    <a:pt x="4" y="10"/>
                    <a:pt x="4" y="9"/>
                  </a:cubicBezTo>
                  <a:cubicBezTo>
                    <a:pt x="5" y="8"/>
                    <a:pt x="6" y="7"/>
                    <a:pt x="5" y="6"/>
                  </a:cubicBezTo>
                  <a:cubicBezTo>
                    <a:pt x="5" y="5"/>
                    <a:pt x="7" y="5"/>
                    <a:pt x="8" y="6"/>
                  </a:cubicBezTo>
                  <a:cubicBezTo>
                    <a:pt x="9" y="6"/>
                    <a:pt x="12" y="6"/>
                    <a:pt x="13" y="5"/>
                  </a:cubicBezTo>
                  <a:cubicBezTo>
                    <a:pt x="13" y="5"/>
                    <a:pt x="15" y="5"/>
                    <a:pt x="17" y="6"/>
                  </a:cubicBezTo>
                  <a:cubicBezTo>
                    <a:pt x="19" y="6"/>
                    <a:pt x="20" y="6"/>
                    <a:pt x="21" y="5"/>
                  </a:cubicBezTo>
                  <a:cubicBezTo>
                    <a:pt x="22" y="5"/>
                    <a:pt x="24" y="3"/>
                    <a:pt x="24" y="3"/>
                  </a:cubicBezTo>
                  <a:cubicBezTo>
                    <a:pt x="25" y="2"/>
                    <a:pt x="25" y="0"/>
                    <a:pt x="24"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2" name="Freeform 29"/>
            <p:cNvSpPr/>
            <p:nvPr/>
          </p:nvSpPr>
          <p:spPr bwMode="auto">
            <a:xfrm>
              <a:off x="5796637" y="5228584"/>
              <a:ext cx="239701" cy="274272"/>
            </a:xfrm>
            <a:custGeom>
              <a:avLst/>
              <a:gdLst>
                <a:gd name="T0" fmla="*/ 41 w 44"/>
                <a:gd name="T1" fmla="*/ 28 h 50"/>
                <a:gd name="T2" fmla="*/ 38 w 44"/>
                <a:gd name="T3" fmla="*/ 23 h 50"/>
                <a:gd name="T4" fmla="*/ 34 w 44"/>
                <a:gd name="T5" fmla="*/ 16 h 50"/>
                <a:gd name="T6" fmla="*/ 36 w 44"/>
                <a:gd name="T7" fmla="*/ 15 h 50"/>
                <a:gd name="T8" fmla="*/ 35 w 44"/>
                <a:gd name="T9" fmla="*/ 14 h 50"/>
                <a:gd name="T10" fmla="*/ 35 w 44"/>
                <a:gd name="T11" fmla="*/ 14 h 50"/>
                <a:gd name="T12" fmla="*/ 39 w 44"/>
                <a:gd name="T13" fmla="*/ 12 h 50"/>
                <a:gd name="T14" fmla="*/ 35 w 44"/>
                <a:gd name="T15" fmla="*/ 6 h 50"/>
                <a:gd name="T16" fmla="*/ 31 w 44"/>
                <a:gd name="T17" fmla="*/ 2 h 50"/>
                <a:gd name="T18" fmla="*/ 25 w 44"/>
                <a:gd name="T19" fmla="*/ 6 h 50"/>
                <a:gd name="T20" fmla="*/ 23 w 44"/>
                <a:gd name="T21" fmla="*/ 10 h 50"/>
                <a:gd name="T22" fmla="*/ 22 w 44"/>
                <a:gd name="T23" fmla="*/ 10 h 50"/>
                <a:gd name="T24" fmla="*/ 22 w 44"/>
                <a:gd name="T25" fmla="*/ 10 h 50"/>
                <a:gd name="T26" fmla="*/ 21 w 44"/>
                <a:gd name="T27" fmla="*/ 10 h 50"/>
                <a:gd name="T28" fmla="*/ 19 w 44"/>
                <a:gd name="T29" fmla="*/ 14 h 50"/>
                <a:gd name="T30" fmla="*/ 19 w 44"/>
                <a:gd name="T31" fmla="*/ 14 h 50"/>
                <a:gd name="T32" fmla="*/ 17 w 44"/>
                <a:gd name="T33" fmla="*/ 15 h 50"/>
                <a:gd name="T34" fmla="*/ 16 w 44"/>
                <a:gd name="T35" fmla="*/ 16 h 50"/>
                <a:gd name="T36" fmla="*/ 16 w 44"/>
                <a:gd name="T37" fmla="*/ 16 h 50"/>
                <a:gd name="T38" fmla="*/ 15 w 44"/>
                <a:gd name="T39" fmla="*/ 17 h 50"/>
                <a:gd name="T40" fmla="*/ 15 w 44"/>
                <a:gd name="T41" fmla="*/ 19 h 50"/>
                <a:gd name="T42" fmla="*/ 7 w 44"/>
                <a:gd name="T43" fmla="*/ 25 h 50"/>
                <a:gd name="T44" fmla="*/ 4 w 44"/>
                <a:gd name="T45" fmla="*/ 25 h 50"/>
                <a:gd name="T46" fmla="*/ 2 w 44"/>
                <a:gd name="T47" fmla="*/ 24 h 50"/>
                <a:gd name="T48" fmla="*/ 1 w 44"/>
                <a:gd name="T49" fmla="*/ 23 h 50"/>
                <a:gd name="T50" fmla="*/ 0 w 44"/>
                <a:gd name="T51" fmla="*/ 29 h 50"/>
                <a:gd name="T52" fmla="*/ 4 w 44"/>
                <a:gd name="T53" fmla="*/ 37 h 50"/>
                <a:gd name="T54" fmla="*/ 13 w 44"/>
                <a:gd name="T55" fmla="*/ 45 h 50"/>
                <a:gd name="T56" fmla="*/ 19 w 44"/>
                <a:gd name="T57" fmla="*/ 46 h 50"/>
                <a:gd name="T58" fmla="*/ 27 w 44"/>
                <a:gd name="T59" fmla="*/ 48 h 50"/>
                <a:gd name="T60" fmla="*/ 34 w 44"/>
                <a:gd name="T61" fmla="*/ 44 h 50"/>
                <a:gd name="T62" fmla="*/ 39 w 44"/>
                <a:gd name="T63"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0">
                  <a:moveTo>
                    <a:pt x="39" y="32"/>
                  </a:moveTo>
                  <a:cubicBezTo>
                    <a:pt x="40" y="29"/>
                    <a:pt x="39" y="28"/>
                    <a:pt x="41" y="28"/>
                  </a:cubicBezTo>
                  <a:cubicBezTo>
                    <a:pt x="43" y="28"/>
                    <a:pt x="44" y="27"/>
                    <a:pt x="43" y="26"/>
                  </a:cubicBezTo>
                  <a:cubicBezTo>
                    <a:pt x="41" y="25"/>
                    <a:pt x="37" y="24"/>
                    <a:pt x="38" y="23"/>
                  </a:cubicBezTo>
                  <a:cubicBezTo>
                    <a:pt x="39" y="22"/>
                    <a:pt x="39" y="21"/>
                    <a:pt x="38" y="21"/>
                  </a:cubicBezTo>
                  <a:cubicBezTo>
                    <a:pt x="38" y="20"/>
                    <a:pt x="33" y="16"/>
                    <a:pt x="34" y="16"/>
                  </a:cubicBezTo>
                  <a:cubicBezTo>
                    <a:pt x="34" y="16"/>
                    <a:pt x="37" y="16"/>
                    <a:pt x="36" y="15"/>
                  </a:cubicBezTo>
                  <a:cubicBezTo>
                    <a:pt x="36" y="15"/>
                    <a:pt x="36" y="15"/>
                    <a:pt x="36" y="15"/>
                  </a:cubicBezTo>
                  <a:cubicBezTo>
                    <a:pt x="36" y="15"/>
                    <a:pt x="36" y="15"/>
                    <a:pt x="35" y="15"/>
                  </a:cubicBezTo>
                  <a:cubicBezTo>
                    <a:pt x="35" y="15"/>
                    <a:pt x="35" y="15"/>
                    <a:pt x="35" y="14"/>
                  </a:cubicBezTo>
                  <a:cubicBezTo>
                    <a:pt x="35" y="14"/>
                    <a:pt x="35" y="14"/>
                    <a:pt x="35" y="14"/>
                  </a:cubicBezTo>
                  <a:cubicBezTo>
                    <a:pt x="35" y="14"/>
                    <a:pt x="35" y="14"/>
                    <a:pt x="35" y="14"/>
                  </a:cubicBezTo>
                  <a:cubicBezTo>
                    <a:pt x="35" y="14"/>
                    <a:pt x="35" y="14"/>
                    <a:pt x="35" y="14"/>
                  </a:cubicBezTo>
                  <a:cubicBezTo>
                    <a:pt x="36" y="14"/>
                    <a:pt x="40" y="13"/>
                    <a:pt x="39" y="12"/>
                  </a:cubicBezTo>
                  <a:cubicBezTo>
                    <a:pt x="37" y="11"/>
                    <a:pt x="42" y="9"/>
                    <a:pt x="41" y="8"/>
                  </a:cubicBezTo>
                  <a:cubicBezTo>
                    <a:pt x="39" y="8"/>
                    <a:pt x="37" y="6"/>
                    <a:pt x="35" y="6"/>
                  </a:cubicBezTo>
                  <a:cubicBezTo>
                    <a:pt x="33" y="5"/>
                    <a:pt x="32" y="5"/>
                    <a:pt x="32" y="4"/>
                  </a:cubicBezTo>
                  <a:cubicBezTo>
                    <a:pt x="32" y="4"/>
                    <a:pt x="32" y="3"/>
                    <a:pt x="31" y="2"/>
                  </a:cubicBezTo>
                  <a:cubicBezTo>
                    <a:pt x="30" y="1"/>
                    <a:pt x="29" y="0"/>
                    <a:pt x="28" y="1"/>
                  </a:cubicBezTo>
                  <a:cubicBezTo>
                    <a:pt x="27" y="1"/>
                    <a:pt x="25" y="6"/>
                    <a:pt x="25" y="6"/>
                  </a:cubicBezTo>
                  <a:cubicBezTo>
                    <a:pt x="25" y="6"/>
                    <a:pt x="24" y="8"/>
                    <a:pt x="24" y="8"/>
                  </a:cubicBezTo>
                  <a:cubicBezTo>
                    <a:pt x="24" y="9"/>
                    <a:pt x="23" y="10"/>
                    <a:pt x="23" y="10"/>
                  </a:cubicBezTo>
                  <a:cubicBezTo>
                    <a:pt x="23" y="10"/>
                    <a:pt x="23" y="10"/>
                    <a:pt x="23" y="10"/>
                  </a:cubicBezTo>
                  <a:cubicBezTo>
                    <a:pt x="23" y="10"/>
                    <a:pt x="22" y="10"/>
                    <a:pt x="22" y="10"/>
                  </a:cubicBezTo>
                  <a:cubicBezTo>
                    <a:pt x="22" y="10"/>
                    <a:pt x="22" y="10"/>
                    <a:pt x="22" y="10"/>
                  </a:cubicBezTo>
                  <a:cubicBezTo>
                    <a:pt x="22" y="10"/>
                    <a:pt x="22" y="10"/>
                    <a:pt x="22" y="10"/>
                  </a:cubicBezTo>
                  <a:cubicBezTo>
                    <a:pt x="22" y="10"/>
                    <a:pt x="22" y="10"/>
                    <a:pt x="22" y="10"/>
                  </a:cubicBezTo>
                  <a:cubicBezTo>
                    <a:pt x="21" y="10"/>
                    <a:pt x="21" y="10"/>
                    <a:pt x="21" y="10"/>
                  </a:cubicBezTo>
                  <a:cubicBezTo>
                    <a:pt x="21" y="10"/>
                    <a:pt x="20" y="12"/>
                    <a:pt x="19" y="12"/>
                  </a:cubicBezTo>
                  <a:cubicBezTo>
                    <a:pt x="18" y="12"/>
                    <a:pt x="19" y="13"/>
                    <a:pt x="19" y="14"/>
                  </a:cubicBezTo>
                  <a:cubicBezTo>
                    <a:pt x="19" y="14"/>
                    <a:pt x="19" y="14"/>
                    <a:pt x="19" y="14"/>
                  </a:cubicBezTo>
                  <a:cubicBezTo>
                    <a:pt x="19" y="14"/>
                    <a:pt x="19" y="14"/>
                    <a:pt x="19" y="14"/>
                  </a:cubicBezTo>
                  <a:cubicBezTo>
                    <a:pt x="18" y="14"/>
                    <a:pt x="18" y="15"/>
                    <a:pt x="17" y="15"/>
                  </a:cubicBezTo>
                  <a:cubicBezTo>
                    <a:pt x="17" y="15"/>
                    <a:pt x="17" y="15"/>
                    <a:pt x="17" y="15"/>
                  </a:cubicBezTo>
                  <a:cubicBezTo>
                    <a:pt x="17" y="15"/>
                    <a:pt x="17" y="16"/>
                    <a:pt x="17" y="16"/>
                  </a:cubicBezTo>
                  <a:cubicBezTo>
                    <a:pt x="17" y="16"/>
                    <a:pt x="17" y="16"/>
                    <a:pt x="16" y="16"/>
                  </a:cubicBezTo>
                  <a:cubicBezTo>
                    <a:pt x="16" y="16"/>
                    <a:pt x="16" y="16"/>
                    <a:pt x="16" y="16"/>
                  </a:cubicBezTo>
                  <a:cubicBezTo>
                    <a:pt x="16" y="16"/>
                    <a:pt x="16" y="16"/>
                    <a:pt x="16" y="16"/>
                  </a:cubicBezTo>
                  <a:cubicBezTo>
                    <a:pt x="16" y="16"/>
                    <a:pt x="16" y="17"/>
                    <a:pt x="16" y="17"/>
                  </a:cubicBezTo>
                  <a:cubicBezTo>
                    <a:pt x="16" y="17"/>
                    <a:pt x="16" y="17"/>
                    <a:pt x="15" y="17"/>
                  </a:cubicBezTo>
                  <a:cubicBezTo>
                    <a:pt x="15" y="17"/>
                    <a:pt x="15" y="17"/>
                    <a:pt x="15" y="17"/>
                  </a:cubicBezTo>
                  <a:cubicBezTo>
                    <a:pt x="14" y="17"/>
                    <a:pt x="15" y="18"/>
                    <a:pt x="15" y="19"/>
                  </a:cubicBezTo>
                  <a:cubicBezTo>
                    <a:pt x="14" y="19"/>
                    <a:pt x="10" y="19"/>
                    <a:pt x="9" y="19"/>
                  </a:cubicBezTo>
                  <a:cubicBezTo>
                    <a:pt x="8" y="19"/>
                    <a:pt x="8" y="25"/>
                    <a:pt x="7" y="25"/>
                  </a:cubicBezTo>
                  <a:cubicBezTo>
                    <a:pt x="7" y="25"/>
                    <a:pt x="5" y="25"/>
                    <a:pt x="4" y="25"/>
                  </a:cubicBezTo>
                  <a:cubicBezTo>
                    <a:pt x="4" y="25"/>
                    <a:pt x="4" y="25"/>
                    <a:pt x="4" y="25"/>
                  </a:cubicBezTo>
                  <a:cubicBezTo>
                    <a:pt x="3" y="25"/>
                    <a:pt x="3" y="24"/>
                    <a:pt x="2" y="24"/>
                  </a:cubicBezTo>
                  <a:cubicBezTo>
                    <a:pt x="2" y="24"/>
                    <a:pt x="2" y="24"/>
                    <a:pt x="2" y="24"/>
                  </a:cubicBezTo>
                  <a:cubicBezTo>
                    <a:pt x="2" y="24"/>
                    <a:pt x="2" y="24"/>
                    <a:pt x="2" y="24"/>
                  </a:cubicBezTo>
                  <a:cubicBezTo>
                    <a:pt x="2" y="23"/>
                    <a:pt x="1" y="23"/>
                    <a:pt x="1" y="23"/>
                  </a:cubicBezTo>
                  <a:cubicBezTo>
                    <a:pt x="1" y="23"/>
                    <a:pt x="1" y="23"/>
                    <a:pt x="1" y="23"/>
                  </a:cubicBezTo>
                  <a:cubicBezTo>
                    <a:pt x="0" y="23"/>
                    <a:pt x="0" y="28"/>
                    <a:pt x="0" y="29"/>
                  </a:cubicBezTo>
                  <a:cubicBezTo>
                    <a:pt x="0" y="30"/>
                    <a:pt x="2" y="36"/>
                    <a:pt x="3" y="36"/>
                  </a:cubicBezTo>
                  <a:cubicBezTo>
                    <a:pt x="4" y="36"/>
                    <a:pt x="4" y="35"/>
                    <a:pt x="4" y="37"/>
                  </a:cubicBezTo>
                  <a:cubicBezTo>
                    <a:pt x="4" y="38"/>
                    <a:pt x="7" y="44"/>
                    <a:pt x="7" y="44"/>
                  </a:cubicBezTo>
                  <a:cubicBezTo>
                    <a:pt x="8" y="44"/>
                    <a:pt x="13" y="45"/>
                    <a:pt x="13" y="45"/>
                  </a:cubicBezTo>
                  <a:cubicBezTo>
                    <a:pt x="14" y="45"/>
                    <a:pt x="13" y="46"/>
                    <a:pt x="14" y="46"/>
                  </a:cubicBezTo>
                  <a:cubicBezTo>
                    <a:pt x="16" y="46"/>
                    <a:pt x="19" y="46"/>
                    <a:pt x="19" y="46"/>
                  </a:cubicBezTo>
                  <a:cubicBezTo>
                    <a:pt x="20" y="45"/>
                    <a:pt x="19" y="45"/>
                    <a:pt x="21" y="46"/>
                  </a:cubicBezTo>
                  <a:cubicBezTo>
                    <a:pt x="24" y="47"/>
                    <a:pt x="27" y="48"/>
                    <a:pt x="27" y="48"/>
                  </a:cubicBezTo>
                  <a:cubicBezTo>
                    <a:pt x="28" y="49"/>
                    <a:pt x="28" y="50"/>
                    <a:pt x="30" y="49"/>
                  </a:cubicBezTo>
                  <a:cubicBezTo>
                    <a:pt x="32" y="48"/>
                    <a:pt x="34" y="46"/>
                    <a:pt x="34" y="44"/>
                  </a:cubicBezTo>
                  <a:cubicBezTo>
                    <a:pt x="34" y="42"/>
                    <a:pt x="34" y="40"/>
                    <a:pt x="35" y="39"/>
                  </a:cubicBezTo>
                  <a:cubicBezTo>
                    <a:pt x="36" y="37"/>
                    <a:pt x="38" y="34"/>
                    <a:pt x="39" y="3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3" name="Freeform 30"/>
            <p:cNvSpPr/>
            <p:nvPr/>
          </p:nvSpPr>
          <p:spPr bwMode="auto">
            <a:xfrm>
              <a:off x="5704447" y="4912824"/>
              <a:ext cx="53010" cy="48401"/>
            </a:xfrm>
            <a:custGeom>
              <a:avLst/>
              <a:gdLst>
                <a:gd name="T0" fmla="*/ 5 w 10"/>
                <a:gd name="T1" fmla="*/ 1 h 9"/>
                <a:gd name="T2" fmla="*/ 1 w 10"/>
                <a:gd name="T3" fmla="*/ 3 h 9"/>
                <a:gd name="T4" fmla="*/ 1 w 10"/>
                <a:gd name="T5" fmla="*/ 8 h 9"/>
                <a:gd name="T6" fmla="*/ 8 w 10"/>
                <a:gd name="T7" fmla="*/ 7 h 9"/>
                <a:gd name="T8" fmla="*/ 9 w 10"/>
                <a:gd name="T9" fmla="*/ 4 h 9"/>
                <a:gd name="T10" fmla="*/ 8 w 10"/>
                <a:gd name="T11" fmla="*/ 1 h 9"/>
                <a:gd name="T12" fmla="*/ 5 w 10"/>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1"/>
                  </a:moveTo>
                  <a:cubicBezTo>
                    <a:pt x="3" y="1"/>
                    <a:pt x="2" y="3"/>
                    <a:pt x="1" y="3"/>
                  </a:cubicBezTo>
                  <a:cubicBezTo>
                    <a:pt x="0" y="4"/>
                    <a:pt x="0" y="8"/>
                    <a:pt x="1" y="8"/>
                  </a:cubicBezTo>
                  <a:cubicBezTo>
                    <a:pt x="5" y="9"/>
                    <a:pt x="8" y="7"/>
                    <a:pt x="8" y="7"/>
                  </a:cubicBezTo>
                  <a:cubicBezTo>
                    <a:pt x="8" y="6"/>
                    <a:pt x="8" y="4"/>
                    <a:pt x="9" y="4"/>
                  </a:cubicBezTo>
                  <a:cubicBezTo>
                    <a:pt x="9" y="4"/>
                    <a:pt x="10" y="2"/>
                    <a:pt x="8" y="1"/>
                  </a:cubicBezTo>
                  <a:cubicBezTo>
                    <a:pt x="7" y="0"/>
                    <a:pt x="7" y="0"/>
                    <a:pt x="5"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4" name="Freeform 31"/>
            <p:cNvSpPr/>
            <p:nvPr/>
          </p:nvSpPr>
          <p:spPr bwMode="auto">
            <a:xfrm>
              <a:off x="5948757" y="4781452"/>
              <a:ext cx="43791" cy="92193"/>
            </a:xfrm>
            <a:custGeom>
              <a:avLst/>
              <a:gdLst>
                <a:gd name="T0" fmla="*/ 5 w 8"/>
                <a:gd name="T1" fmla="*/ 1 h 17"/>
                <a:gd name="T2" fmla="*/ 1 w 8"/>
                <a:gd name="T3" fmla="*/ 5 h 17"/>
                <a:gd name="T4" fmla="*/ 1 w 8"/>
                <a:gd name="T5" fmla="*/ 10 h 17"/>
                <a:gd name="T6" fmla="*/ 4 w 8"/>
                <a:gd name="T7" fmla="*/ 16 h 17"/>
                <a:gd name="T8" fmla="*/ 5 w 8"/>
                <a:gd name="T9" fmla="*/ 15 h 17"/>
                <a:gd name="T10" fmla="*/ 7 w 8"/>
                <a:gd name="T11" fmla="*/ 9 h 17"/>
                <a:gd name="T12" fmla="*/ 7 w 8"/>
                <a:gd name="T13" fmla="*/ 4 h 17"/>
                <a:gd name="T14" fmla="*/ 5 w 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5" y="1"/>
                  </a:moveTo>
                  <a:cubicBezTo>
                    <a:pt x="5" y="0"/>
                    <a:pt x="1" y="4"/>
                    <a:pt x="1" y="5"/>
                  </a:cubicBezTo>
                  <a:cubicBezTo>
                    <a:pt x="1" y="5"/>
                    <a:pt x="0" y="9"/>
                    <a:pt x="1" y="10"/>
                  </a:cubicBezTo>
                  <a:cubicBezTo>
                    <a:pt x="1" y="12"/>
                    <a:pt x="3" y="15"/>
                    <a:pt x="4" y="16"/>
                  </a:cubicBezTo>
                  <a:cubicBezTo>
                    <a:pt x="5" y="17"/>
                    <a:pt x="5" y="17"/>
                    <a:pt x="5" y="15"/>
                  </a:cubicBezTo>
                  <a:cubicBezTo>
                    <a:pt x="6" y="13"/>
                    <a:pt x="6" y="10"/>
                    <a:pt x="7" y="9"/>
                  </a:cubicBezTo>
                  <a:cubicBezTo>
                    <a:pt x="7" y="9"/>
                    <a:pt x="8" y="5"/>
                    <a:pt x="7" y="4"/>
                  </a:cubicBezTo>
                  <a:cubicBezTo>
                    <a:pt x="6" y="3"/>
                    <a:pt x="6" y="2"/>
                    <a:pt x="5"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5" name="Freeform 32"/>
            <p:cNvSpPr/>
            <p:nvPr/>
          </p:nvSpPr>
          <p:spPr bwMode="auto">
            <a:xfrm>
              <a:off x="6119311" y="4574015"/>
              <a:ext cx="59926" cy="76060"/>
            </a:xfrm>
            <a:custGeom>
              <a:avLst/>
              <a:gdLst>
                <a:gd name="T0" fmla="*/ 8 w 11"/>
                <a:gd name="T1" fmla="*/ 3 h 14"/>
                <a:gd name="T2" fmla="*/ 7 w 11"/>
                <a:gd name="T3" fmla="*/ 1 h 14"/>
                <a:gd name="T4" fmla="*/ 5 w 11"/>
                <a:gd name="T5" fmla="*/ 1 h 14"/>
                <a:gd name="T6" fmla="*/ 2 w 11"/>
                <a:gd name="T7" fmla="*/ 1 h 14"/>
                <a:gd name="T8" fmla="*/ 0 w 11"/>
                <a:gd name="T9" fmla="*/ 3 h 14"/>
                <a:gd name="T10" fmla="*/ 0 w 11"/>
                <a:gd name="T11" fmla="*/ 5 h 14"/>
                <a:gd name="T12" fmla="*/ 3 w 11"/>
                <a:gd name="T13" fmla="*/ 7 h 14"/>
                <a:gd name="T14" fmla="*/ 2 w 11"/>
                <a:gd name="T15" fmla="*/ 5 h 14"/>
                <a:gd name="T16" fmla="*/ 4 w 11"/>
                <a:gd name="T17" fmla="*/ 6 h 14"/>
                <a:gd name="T18" fmla="*/ 4 w 11"/>
                <a:gd name="T19" fmla="*/ 9 h 14"/>
                <a:gd name="T20" fmla="*/ 4 w 11"/>
                <a:gd name="T21" fmla="*/ 11 h 14"/>
                <a:gd name="T22" fmla="*/ 6 w 11"/>
                <a:gd name="T23" fmla="*/ 14 h 14"/>
                <a:gd name="T24" fmla="*/ 6 w 11"/>
                <a:gd name="T25" fmla="*/ 12 h 14"/>
                <a:gd name="T26" fmla="*/ 8 w 11"/>
                <a:gd name="T27" fmla="*/ 14 h 14"/>
                <a:gd name="T28" fmla="*/ 9 w 11"/>
                <a:gd name="T29" fmla="*/ 13 h 14"/>
                <a:gd name="T30" fmla="*/ 9 w 11"/>
                <a:gd name="T31" fmla="*/ 9 h 14"/>
                <a:gd name="T32" fmla="*/ 10 w 11"/>
                <a:gd name="T33" fmla="*/ 5 h 14"/>
                <a:gd name="T34" fmla="*/ 8 w 11"/>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8" y="3"/>
                  </a:moveTo>
                  <a:cubicBezTo>
                    <a:pt x="8" y="2"/>
                    <a:pt x="8" y="1"/>
                    <a:pt x="7" y="1"/>
                  </a:cubicBezTo>
                  <a:cubicBezTo>
                    <a:pt x="6" y="2"/>
                    <a:pt x="6" y="2"/>
                    <a:pt x="5" y="1"/>
                  </a:cubicBezTo>
                  <a:cubicBezTo>
                    <a:pt x="4" y="0"/>
                    <a:pt x="3" y="0"/>
                    <a:pt x="2" y="1"/>
                  </a:cubicBezTo>
                  <a:cubicBezTo>
                    <a:pt x="2" y="2"/>
                    <a:pt x="1" y="3"/>
                    <a:pt x="0" y="3"/>
                  </a:cubicBezTo>
                  <a:cubicBezTo>
                    <a:pt x="0" y="3"/>
                    <a:pt x="0" y="5"/>
                    <a:pt x="0" y="5"/>
                  </a:cubicBezTo>
                  <a:cubicBezTo>
                    <a:pt x="0" y="5"/>
                    <a:pt x="2" y="7"/>
                    <a:pt x="3" y="7"/>
                  </a:cubicBezTo>
                  <a:cubicBezTo>
                    <a:pt x="3" y="7"/>
                    <a:pt x="2" y="5"/>
                    <a:pt x="2" y="5"/>
                  </a:cubicBezTo>
                  <a:cubicBezTo>
                    <a:pt x="3" y="4"/>
                    <a:pt x="4" y="5"/>
                    <a:pt x="4" y="6"/>
                  </a:cubicBezTo>
                  <a:cubicBezTo>
                    <a:pt x="5" y="7"/>
                    <a:pt x="4" y="9"/>
                    <a:pt x="4" y="9"/>
                  </a:cubicBezTo>
                  <a:cubicBezTo>
                    <a:pt x="3" y="9"/>
                    <a:pt x="4" y="11"/>
                    <a:pt x="4" y="11"/>
                  </a:cubicBezTo>
                  <a:cubicBezTo>
                    <a:pt x="4" y="12"/>
                    <a:pt x="5" y="14"/>
                    <a:pt x="6" y="14"/>
                  </a:cubicBezTo>
                  <a:cubicBezTo>
                    <a:pt x="6" y="14"/>
                    <a:pt x="6" y="12"/>
                    <a:pt x="6" y="12"/>
                  </a:cubicBezTo>
                  <a:cubicBezTo>
                    <a:pt x="6" y="12"/>
                    <a:pt x="7" y="14"/>
                    <a:pt x="8" y="14"/>
                  </a:cubicBezTo>
                  <a:cubicBezTo>
                    <a:pt x="8" y="14"/>
                    <a:pt x="9" y="13"/>
                    <a:pt x="9" y="13"/>
                  </a:cubicBezTo>
                  <a:cubicBezTo>
                    <a:pt x="10" y="12"/>
                    <a:pt x="9" y="11"/>
                    <a:pt x="9" y="9"/>
                  </a:cubicBezTo>
                  <a:cubicBezTo>
                    <a:pt x="9" y="8"/>
                    <a:pt x="10" y="6"/>
                    <a:pt x="10" y="5"/>
                  </a:cubicBezTo>
                  <a:cubicBezTo>
                    <a:pt x="11" y="5"/>
                    <a:pt x="9" y="4"/>
                    <a:pt x="8"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6" name="Freeform 33"/>
            <p:cNvSpPr/>
            <p:nvPr/>
          </p:nvSpPr>
          <p:spPr bwMode="auto">
            <a:xfrm>
              <a:off x="6179238" y="4562494"/>
              <a:ext cx="53010" cy="48401"/>
            </a:xfrm>
            <a:custGeom>
              <a:avLst/>
              <a:gdLst>
                <a:gd name="T0" fmla="*/ 3 w 10"/>
                <a:gd name="T1" fmla="*/ 9 h 9"/>
                <a:gd name="T2" fmla="*/ 5 w 10"/>
                <a:gd name="T3" fmla="*/ 5 h 9"/>
                <a:gd name="T4" fmla="*/ 8 w 10"/>
                <a:gd name="T5" fmla="*/ 5 h 9"/>
                <a:gd name="T6" fmla="*/ 9 w 10"/>
                <a:gd name="T7" fmla="*/ 2 h 9"/>
                <a:gd name="T8" fmla="*/ 6 w 10"/>
                <a:gd name="T9" fmla="*/ 1 h 9"/>
                <a:gd name="T10" fmla="*/ 4 w 10"/>
                <a:gd name="T11" fmla="*/ 3 h 9"/>
                <a:gd name="T12" fmla="*/ 2 w 10"/>
                <a:gd name="T13" fmla="*/ 3 h 9"/>
                <a:gd name="T14" fmla="*/ 0 w 10"/>
                <a:gd name="T15" fmla="*/ 5 h 9"/>
                <a:gd name="T16" fmla="*/ 1 w 10"/>
                <a:gd name="T17" fmla="*/ 6 h 9"/>
                <a:gd name="T18" fmla="*/ 3 w 10"/>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3" y="9"/>
                  </a:moveTo>
                  <a:cubicBezTo>
                    <a:pt x="4" y="9"/>
                    <a:pt x="5" y="6"/>
                    <a:pt x="5" y="5"/>
                  </a:cubicBezTo>
                  <a:cubicBezTo>
                    <a:pt x="6" y="4"/>
                    <a:pt x="8" y="5"/>
                    <a:pt x="8" y="5"/>
                  </a:cubicBezTo>
                  <a:cubicBezTo>
                    <a:pt x="9" y="5"/>
                    <a:pt x="10" y="2"/>
                    <a:pt x="9" y="2"/>
                  </a:cubicBezTo>
                  <a:cubicBezTo>
                    <a:pt x="9" y="1"/>
                    <a:pt x="7" y="0"/>
                    <a:pt x="6" y="1"/>
                  </a:cubicBezTo>
                  <a:cubicBezTo>
                    <a:pt x="5" y="1"/>
                    <a:pt x="6" y="3"/>
                    <a:pt x="4" y="3"/>
                  </a:cubicBezTo>
                  <a:cubicBezTo>
                    <a:pt x="3" y="3"/>
                    <a:pt x="2" y="2"/>
                    <a:pt x="2" y="3"/>
                  </a:cubicBezTo>
                  <a:cubicBezTo>
                    <a:pt x="1" y="3"/>
                    <a:pt x="0" y="5"/>
                    <a:pt x="0" y="5"/>
                  </a:cubicBezTo>
                  <a:cubicBezTo>
                    <a:pt x="0" y="6"/>
                    <a:pt x="0" y="6"/>
                    <a:pt x="1" y="6"/>
                  </a:cubicBezTo>
                  <a:cubicBezTo>
                    <a:pt x="2" y="6"/>
                    <a:pt x="2" y="8"/>
                    <a:pt x="3" y="9"/>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7" name="Freeform 34"/>
            <p:cNvSpPr/>
            <p:nvPr/>
          </p:nvSpPr>
          <p:spPr bwMode="auto">
            <a:xfrm>
              <a:off x="6140055" y="4382719"/>
              <a:ext cx="223567" cy="207433"/>
            </a:xfrm>
            <a:custGeom>
              <a:avLst/>
              <a:gdLst>
                <a:gd name="T0" fmla="*/ 37 w 41"/>
                <a:gd name="T1" fmla="*/ 27 h 38"/>
                <a:gd name="T2" fmla="*/ 36 w 41"/>
                <a:gd name="T3" fmla="*/ 30 h 38"/>
                <a:gd name="T4" fmla="*/ 39 w 41"/>
                <a:gd name="T5" fmla="*/ 28 h 38"/>
                <a:gd name="T6" fmla="*/ 39 w 41"/>
                <a:gd name="T7" fmla="*/ 24 h 38"/>
                <a:gd name="T8" fmla="*/ 38 w 41"/>
                <a:gd name="T9" fmla="*/ 16 h 38"/>
                <a:gd name="T10" fmla="*/ 39 w 41"/>
                <a:gd name="T11" fmla="*/ 14 h 38"/>
                <a:gd name="T12" fmla="*/ 40 w 41"/>
                <a:gd name="T13" fmla="*/ 9 h 38"/>
                <a:gd name="T14" fmla="*/ 35 w 41"/>
                <a:gd name="T15" fmla="*/ 1 h 38"/>
                <a:gd name="T16" fmla="*/ 33 w 41"/>
                <a:gd name="T17" fmla="*/ 1 h 38"/>
                <a:gd name="T18" fmla="*/ 35 w 41"/>
                <a:gd name="T19" fmla="*/ 2 h 38"/>
                <a:gd name="T20" fmla="*/ 32 w 41"/>
                <a:gd name="T21" fmla="*/ 1 h 38"/>
                <a:gd name="T22" fmla="*/ 31 w 41"/>
                <a:gd name="T23" fmla="*/ 2 h 38"/>
                <a:gd name="T24" fmla="*/ 31 w 41"/>
                <a:gd name="T25" fmla="*/ 5 h 38"/>
                <a:gd name="T26" fmla="*/ 32 w 41"/>
                <a:gd name="T27" fmla="*/ 8 h 38"/>
                <a:gd name="T28" fmla="*/ 31 w 41"/>
                <a:gd name="T29" fmla="*/ 16 h 38"/>
                <a:gd name="T30" fmla="*/ 25 w 41"/>
                <a:gd name="T31" fmla="*/ 21 h 38"/>
                <a:gd name="T32" fmla="*/ 22 w 41"/>
                <a:gd name="T33" fmla="*/ 20 h 38"/>
                <a:gd name="T34" fmla="*/ 21 w 41"/>
                <a:gd name="T35" fmla="*/ 20 h 38"/>
                <a:gd name="T36" fmla="*/ 20 w 41"/>
                <a:gd name="T37" fmla="*/ 25 h 38"/>
                <a:gd name="T38" fmla="*/ 19 w 41"/>
                <a:gd name="T39" fmla="*/ 28 h 38"/>
                <a:gd name="T40" fmla="*/ 15 w 41"/>
                <a:gd name="T41" fmla="*/ 27 h 38"/>
                <a:gd name="T42" fmla="*/ 7 w 41"/>
                <a:gd name="T43" fmla="*/ 28 h 38"/>
                <a:gd name="T44" fmla="*/ 2 w 41"/>
                <a:gd name="T45" fmla="*/ 33 h 38"/>
                <a:gd name="T46" fmla="*/ 3 w 41"/>
                <a:gd name="T47" fmla="*/ 35 h 38"/>
                <a:gd name="T48" fmla="*/ 7 w 41"/>
                <a:gd name="T49" fmla="*/ 34 h 38"/>
                <a:gd name="T50" fmla="*/ 11 w 41"/>
                <a:gd name="T51" fmla="*/ 33 h 38"/>
                <a:gd name="T52" fmla="*/ 15 w 41"/>
                <a:gd name="T53" fmla="*/ 32 h 38"/>
                <a:gd name="T54" fmla="*/ 18 w 41"/>
                <a:gd name="T55" fmla="*/ 34 h 38"/>
                <a:gd name="T56" fmla="*/ 21 w 41"/>
                <a:gd name="T57" fmla="*/ 38 h 38"/>
                <a:gd name="T58" fmla="*/ 25 w 41"/>
                <a:gd name="T59" fmla="*/ 34 h 38"/>
                <a:gd name="T60" fmla="*/ 27 w 41"/>
                <a:gd name="T61" fmla="*/ 33 h 38"/>
                <a:gd name="T62" fmla="*/ 32 w 41"/>
                <a:gd name="T63" fmla="*/ 32 h 38"/>
                <a:gd name="T64" fmla="*/ 34 w 41"/>
                <a:gd name="T65" fmla="*/ 32 h 38"/>
                <a:gd name="T66" fmla="*/ 35 w 41"/>
                <a:gd name="T6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38">
                  <a:moveTo>
                    <a:pt x="35" y="28"/>
                  </a:moveTo>
                  <a:cubicBezTo>
                    <a:pt x="36" y="28"/>
                    <a:pt x="36" y="27"/>
                    <a:pt x="37" y="27"/>
                  </a:cubicBezTo>
                  <a:cubicBezTo>
                    <a:pt x="37" y="27"/>
                    <a:pt x="37" y="28"/>
                    <a:pt x="37" y="28"/>
                  </a:cubicBezTo>
                  <a:cubicBezTo>
                    <a:pt x="37" y="28"/>
                    <a:pt x="36" y="29"/>
                    <a:pt x="36" y="30"/>
                  </a:cubicBezTo>
                  <a:cubicBezTo>
                    <a:pt x="37" y="31"/>
                    <a:pt x="38" y="31"/>
                    <a:pt x="39" y="31"/>
                  </a:cubicBezTo>
                  <a:cubicBezTo>
                    <a:pt x="39" y="31"/>
                    <a:pt x="39" y="30"/>
                    <a:pt x="39" y="28"/>
                  </a:cubicBezTo>
                  <a:cubicBezTo>
                    <a:pt x="39" y="27"/>
                    <a:pt x="41" y="28"/>
                    <a:pt x="40" y="27"/>
                  </a:cubicBezTo>
                  <a:cubicBezTo>
                    <a:pt x="39" y="26"/>
                    <a:pt x="39" y="24"/>
                    <a:pt x="39" y="24"/>
                  </a:cubicBezTo>
                  <a:cubicBezTo>
                    <a:pt x="39" y="23"/>
                    <a:pt x="39" y="21"/>
                    <a:pt x="39" y="20"/>
                  </a:cubicBezTo>
                  <a:cubicBezTo>
                    <a:pt x="39" y="19"/>
                    <a:pt x="38" y="16"/>
                    <a:pt x="38" y="16"/>
                  </a:cubicBezTo>
                  <a:cubicBezTo>
                    <a:pt x="38" y="15"/>
                    <a:pt x="38" y="14"/>
                    <a:pt x="38" y="14"/>
                  </a:cubicBezTo>
                  <a:cubicBezTo>
                    <a:pt x="39" y="14"/>
                    <a:pt x="39" y="14"/>
                    <a:pt x="39" y="14"/>
                  </a:cubicBezTo>
                  <a:cubicBezTo>
                    <a:pt x="40" y="14"/>
                    <a:pt x="39" y="13"/>
                    <a:pt x="39" y="12"/>
                  </a:cubicBezTo>
                  <a:cubicBezTo>
                    <a:pt x="39" y="11"/>
                    <a:pt x="40" y="10"/>
                    <a:pt x="40" y="9"/>
                  </a:cubicBezTo>
                  <a:cubicBezTo>
                    <a:pt x="40" y="9"/>
                    <a:pt x="38" y="4"/>
                    <a:pt x="37" y="4"/>
                  </a:cubicBezTo>
                  <a:cubicBezTo>
                    <a:pt x="37" y="4"/>
                    <a:pt x="36" y="1"/>
                    <a:pt x="35" y="1"/>
                  </a:cubicBezTo>
                  <a:cubicBezTo>
                    <a:pt x="35" y="0"/>
                    <a:pt x="34" y="0"/>
                    <a:pt x="34" y="0"/>
                  </a:cubicBezTo>
                  <a:cubicBezTo>
                    <a:pt x="33" y="0"/>
                    <a:pt x="33" y="1"/>
                    <a:pt x="33" y="1"/>
                  </a:cubicBezTo>
                  <a:cubicBezTo>
                    <a:pt x="33" y="1"/>
                    <a:pt x="34" y="1"/>
                    <a:pt x="34" y="1"/>
                  </a:cubicBezTo>
                  <a:cubicBezTo>
                    <a:pt x="35" y="1"/>
                    <a:pt x="35" y="2"/>
                    <a:pt x="35" y="2"/>
                  </a:cubicBezTo>
                  <a:cubicBezTo>
                    <a:pt x="35" y="3"/>
                    <a:pt x="34" y="2"/>
                    <a:pt x="33" y="2"/>
                  </a:cubicBezTo>
                  <a:cubicBezTo>
                    <a:pt x="33" y="2"/>
                    <a:pt x="33" y="2"/>
                    <a:pt x="32" y="1"/>
                  </a:cubicBezTo>
                  <a:cubicBezTo>
                    <a:pt x="32" y="1"/>
                    <a:pt x="32" y="0"/>
                    <a:pt x="31" y="0"/>
                  </a:cubicBezTo>
                  <a:cubicBezTo>
                    <a:pt x="31" y="1"/>
                    <a:pt x="31" y="1"/>
                    <a:pt x="31" y="2"/>
                  </a:cubicBezTo>
                  <a:cubicBezTo>
                    <a:pt x="31" y="2"/>
                    <a:pt x="31" y="3"/>
                    <a:pt x="30" y="3"/>
                  </a:cubicBezTo>
                  <a:cubicBezTo>
                    <a:pt x="30" y="4"/>
                    <a:pt x="31" y="4"/>
                    <a:pt x="31" y="5"/>
                  </a:cubicBezTo>
                  <a:cubicBezTo>
                    <a:pt x="32" y="6"/>
                    <a:pt x="32" y="6"/>
                    <a:pt x="31" y="7"/>
                  </a:cubicBezTo>
                  <a:cubicBezTo>
                    <a:pt x="31" y="7"/>
                    <a:pt x="32" y="7"/>
                    <a:pt x="32" y="8"/>
                  </a:cubicBezTo>
                  <a:cubicBezTo>
                    <a:pt x="33" y="8"/>
                    <a:pt x="32" y="11"/>
                    <a:pt x="32" y="12"/>
                  </a:cubicBezTo>
                  <a:cubicBezTo>
                    <a:pt x="32" y="13"/>
                    <a:pt x="32" y="15"/>
                    <a:pt x="31" y="16"/>
                  </a:cubicBezTo>
                  <a:cubicBezTo>
                    <a:pt x="30" y="17"/>
                    <a:pt x="29" y="19"/>
                    <a:pt x="28" y="19"/>
                  </a:cubicBezTo>
                  <a:cubicBezTo>
                    <a:pt x="27" y="19"/>
                    <a:pt x="25" y="21"/>
                    <a:pt x="25" y="21"/>
                  </a:cubicBezTo>
                  <a:cubicBezTo>
                    <a:pt x="25" y="22"/>
                    <a:pt x="24" y="22"/>
                    <a:pt x="23" y="22"/>
                  </a:cubicBezTo>
                  <a:cubicBezTo>
                    <a:pt x="23" y="22"/>
                    <a:pt x="22" y="21"/>
                    <a:pt x="22" y="20"/>
                  </a:cubicBezTo>
                  <a:cubicBezTo>
                    <a:pt x="23" y="20"/>
                    <a:pt x="23" y="19"/>
                    <a:pt x="23" y="19"/>
                  </a:cubicBezTo>
                  <a:cubicBezTo>
                    <a:pt x="22" y="19"/>
                    <a:pt x="21" y="19"/>
                    <a:pt x="21" y="20"/>
                  </a:cubicBezTo>
                  <a:cubicBezTo>
                    <a:pt x="21" y="20"/>
                    <a:pt x="21" y="21"/>
                    <a:pt x="21" y="22"/>
                  </a:cubicBezTo>
                  <a:cubicBezTo>
                    <a:pt x="21" y="23"/>
                    <a:pt x="20" y="24"/>
                    <a:pt x="20" y="25"/>
                  </a:cubicBezTo>
                  <a:cubicBezTo>
                    <a:pt x="19" y="26"/>
                    <a:pt x="20" y="26"/>
                    <a:pt x="20" y="27"/>
                  </a:cubicBezTo>
                  <a:cubicBezTo>
                    <a:pt x="20" y="28"/>
                    <a:pt x="19" y="28"/>
                    <a:pt x="19" y="28"/>
                  </a:cubicBezTo>
                  <a:cubicBezTo>
                    <a:pt x="18" y="28"/>
                    <a:pt x="18" y="27"/>
                    <a:pt x="17" y="27"/>
                  </a:cubicBezTo>
                  <a:cubicBezTo>
                    <a:pt x="17" y="27"/>
                    <a:pt x="17" y="27"/>
                    <a:pt x="15" y="27"/>
                  </a:cubicBezTo>
                  <a:cubicBezTo>
                    <a:pt x="13" y="27"/>
                    <a:pt x="13" y="27"/>
                    <a:pt x="12" y="28"/>
                  </a:cubicBezTo>
                  <a:cubicBezTo>
                    <a:pt x="11" y="28"/>
                    <a:pt x="8" y="28"/>
                    <a:pt x="7" y="28"/>
                  </a:cubicBezTo>
                  <a:cubicBezTo>
                    <a:pt x="6" y="28"/>
                    <a:pt x="5" y="30"/>
                    <a:pt x="4" y="31"/>
                  </a:cubicBezTo>
                  <a:cubicBezTo>
                    <a:pt x="3" y="31"/>
                    <a:pt x="3" y="32"/>
                    <a:pt x="2" y="33"/>
                  </a:cubicBezTo>
                  <a:cubicBezTo>
                    <a:pt x="2" y="33"/>
                    <a:pt x="0" y="33"/>
                    <a:pt x="0" y="34"/>
                  </a:cubicBezTo>
                  <a:cubicBezTo>
                    <a:pt x="0" y="35"/>
                    <a:pt x="2" y="35"/>
                    <a:pt x="3" y="35"/>
                  </a:cubicBezTo>
                  <a:cubicBezTo>
                    <a:pt x="4" y="35"/>
                    <a:pt x="5" y="35"/>
                    <a:pt x="5" y="34"/>
                  </a:cubicBezTo>
                  <a:cubicBezTo>
                    <a:pt x="5" y="34"/>
                    <a:pt x="6" y="34"/>
                    <a:pt x="7" y="34"/>
                  </a:cubicBezTo>
                  <a:cubicBezTo>
                    <a:pt x="7" y="35"/>
                    <a:pt x="9" y="34"/>
                    <a:pt x="9" y="34"/>
                  </a:cubicBezTo>
                  <a:cubicBezTo>
                    <a:pt x="10" y="34"/>
                    <a:pt x="10" y="33"/>
                    <a:pt x="11" y="33"/>
                  </a:cubicBezTo>
                  <a:cubicBezTo>
                    <a:pt x="11" y="33"/>
                    <a:pt x="12" y="33"/>
                    <a:pt x="13" y="32"/>
                  </a:cubicBezTo>
                  <a:cubicBezTo>
                    <a:pt x="13" y="32"/>
                    <a:pt x="15" y="32"/>
                    <a:pt x="15" y="32"/>
                  </a:cubicBezTo>
                  <a:cubicBezTo>
                    <a:pt x="16" y="32"/>
                    <a:pt x="17" y="32"/>
                    <a:pt x="18" y="32"/>
                  </a:cubicBezTo>
                  <a:cubicBezTo>
                    <a:pt x="19" y="33"/>
                    <a:pt x="18" y="34"/>
                    <a:pt x="18" y="34"/>
                  </a:cubicBezTo>
                  <a:cubicBezTo>
                    <a:pt x="17" y="34"/>
                    <a:pt x="18" y="36"/>
                    <a:pt x="19" y="36"/>
                  </a:cubicBezTo>
                  <a:cubicBezTo>
                    <a:pt x="20" y="37"/>
                    <a:pt x="20" y="38"/>
                    <a:pt x="21" y="38"/>
                  </a:cubicBezTo>
                  <a:cubicBezTo>
                    <a:pt x="23" y="38"/>
                    <a:pt x="23" y="35"/>
                    <a:pt x="24" y="35"/>
                  </a:cubicBezTo>
                  <a:cubicBezTo>
                    <a:pt x="24" y="34"/>
                    <a:pt x="25" y="34"/>
                    <a:pt x="25" y="34"/>
                  </a:cubicBezTo>
                  <a:cubicBezTo>
                    <a:pt x="25" y="34"/>
                    <a:pt x="25" y="32"/>
                    <a:pt x="25" y="32"/>
                  </a:cubicBezTo>
                  <a:cubicBezTo>
                    <a:pt x="26" y="32"/>
                    <a:pt x="26" y="33"/>
                    <a:pt x="27" y="33"/>
                  </a:cubicBezTo>
                  <a:cubicBezTo>
                    <a:pt x="27" y="33"/>
                    <a:pt x="28" y="33"/>
                    <a:pt x="29" y="33"/>
                  </a:cubicBezTo>
                  <a:cubicBezTo>
                    <a:pt x="30" y="33"/>
                    <a:pt x="31" y="32"/>
                    <a:pt x="32" y="32"/>
                  </a:cubicBezTo>
                  <a:cubicBezTo>
                    <a:pt x="32" y="31"/>
                    <a:pt x="32" y="30"/>
                    <a:pt x="33" y="30"/>
                  </a:cubicBezTo>
                  <a:cubicBezTo>
                    <a:pt x="33" y="30"/>
                    <a:pt x="33" y="32"/>
                    <a:pt x="34" y="32"/>
                  </a:cubicBezTo>
                  <a:cubicBezTo>
                    <a:pt x="34" y="32"/>
                    <a:pt x="34" y="29"/>
                    <a:pt x="34" y="29"/>
                  </a:cubicBezTo>
                  <a:cubicBezTo>
                    <a:pt x="34" y="28"/>
                    <a:pt x="35" y="28"/>
                    <a:pt x="35" y="28"/>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8" name="Freeform 35"/>
            <p:cNvSpPr/>
            <p:nvPr/>
          </p:nvSpPr>
          <p:spPr bwMode="auto">
            <a:xfrm>
              <a:off x="6287564" y="4267479"/>
              <a:ext cx="124460" cy="115240"/>
            </a:xfrm>
            <a:custGeom>
              <a:avLst/>
              <a:gdLst>
                <a:gd name="T0" fmla="*/ 20 w 23"/>
                <a:gd name="T1" fmla="*/ 9 h 21"/>
                <a:gd name="T2" fmla="*/ 20 w 23"/>
                <a:gd name="T3" fmla="*/ 7 h 21"/>
                <a:gd name="T4" fmla="*/ 17 w 23"/>
                <a:gd name="T5" fmla="*/ 8 h 21"/>
                <a:gd name="T6" fmla="*/ 16 w 23"/>
                <a:gd name="T7" fmla="*/ 6 h 21"/>
                <a:gd name="T8" fmla="*/ 14 w 23"/>
                <a:gd name="T9" fmla="*/ 7 h 21"/>
                <a:gd name="T10" fmla="*/ 10 w 23"/>
                <a:gd name="T11" fmla="*/ 4 h 21"/>
                <a:gd name="T12" fmla="*/ 6 w 23"/>
                <a:gd name="T13" fmla="*/ 1 h 21"/>
                <a:gd name="T14" fmla="*/ 5 w 23"/>
                <a:gd name="T15" fmla="*/ 1 h 21"/>
                <a:gd name="T16" fmla="*/ 5 w 23"/>
                <a:gd name="T17" fmla="*/ 3 h 21"/>
                <a:gd name="T18" fmla="*/ 6 w 23"/>
                <a:gd name="T19" fmla="*/ 8 h 21"/>
                <a:gd name="T20" fmla="*/ 6 w 23"/>
                <a:gd name="T21" fmla="*/ 10 h 21"/>
                <a:gd name="T22" fmla="*/ 5 w 23"/>
                <a:gd name="T23" fmla="*/ 13 h 21"/>
                <a:gd name="T24" fmla="*/ 3 w 23"/>
                <a:gd name="T25" fmla="*/ 12 h 21"/>
                <a:gd name="T26" fmla="*/ 2 w 23"/>
                <a:gd name="T27" fmla="*/ 14 h 21"/>
                <a:gd name="T28" fmla="*/ 1 w 23"/>
                <a:gd name="T29" fmla="*/ 15 h 21"/>
                <a:gd name="T30" fmla="*/ 2 w 23"/>
                <a:gd name="T31" fmla="*/ 18 h 21"/>
                <a:gd name="T32" fmla="*/ 2 w 23"/>
                <a:gd name="T33" fmla="*/ 19 h 21"/>
                <a:gd name="T34" fmla="*/ 3 w 23"/>
                <a:gd name="T35" fmla="*/ 20 h 21"/>
                <a:gd name="T36" fmla="*/ 5 w 23"/>
                <a:gd name="T37" fmla="*/ 19 h 21"/>
                <a:gd name="T38" fmla="*/ 6 w 23"/>
                <a:gd name="T39" fmla="*/ 19 h 21"/>
                <a:gd name="T40" fmla="*/ 5 w 23"/>
                <a:gd name="T41" fmla="*/ 17 h 21"/>
                <a:gd name="T42" fmla="*/ 3 w 23"/>
                <a:gd name="T43" fmla="*/ 17 h 21"/>
                <a:gd name="T44" fmla="*/ 3 w 23"/>
                <a:gd name="T45" fmla="*/ 15 h 21"/>
                <a:gd name="T46" fmla="*/ 5 w 23"/>
                <a:gd name="T47" fmla="*/ 16 h 21"/>
                <a:gd name="T48" fmla="*/ 7 w 23"/>
                <a:gd name="T49" fmla="*/ 15 h 21"/>
                <a:gd name="T50" fmla="*/ 10 w 23"/>
                <a:gd name="T51" fmla="*/ 16 h 21"/>
                <a:gd name="T52" fmla="*/ 14 w 23"/>
                <a:gd name="T53" fmla="*/ 18 h 21"/>
                <a:gd name="T54" fmla="*/ 15 w 23"/>
                <a:gd name="T55" fmla="*/ 16 h 21"/>
                <a:gd name="T56" fmla="*/ 18 w 23"/>
                <a:gd name="T57" fmla="*/ 12 h 21"/>
                <a:gd name="T58" fmla="*/ 23 w 23"/>
                <a:gd name="T59" fmla="*/ 11 h 21"/>
                <a:gd name="T60" fmla="*/ 21 w 23"/>
                <a:gd name="T61" fmla="*/ 11 h 21"/>
                <a:gd name="T62" fmla="*/ 20 w 23"/>
                <a:gd name="T6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1">
                  <a:moveTo>
                    <a:pt x="20" y="9"/>
                  </a:moveTo>
                  <a:cubicBezTo>
                    <a:pt x="20" y="8"/>
                    <a:pt x="20" y="7"/>
                    <a:pt x="20" y="7"/>
                  </a:cubicBezTo>
                  <a:cubicBezTo>
                    <a:pt x="19" y="6"/>
                    <a:pt x="18" y="8"/>
                    <a:pt x="17" y="8"/>
                  </a:cubicBezTo>
                  <a:cubicBezTo>
                    <a:pt x="16" y="8"/>
                    <a:pt x="16" y="7"/>
                    <a:pt x="16" y="6"/>
                  </a:cubicBezTo>
                  <a:cubicBezTo>
                    <a:pt x="16" y="6"/>
                    <a:pt x="15" y="6"/>
                    <a:pt x="14" y="7"/>
                  </a:cubicBezTo>
                  <a:cubicBezTo>
                    <a:pt x="13" y="7"/>
                    <a:pt x="11" y="5"/>
                    <a:pt x="10" y="4"/>
                  </a:cubicBezTo>
                  <a:cubicBezTo>
                    <a:pt x="8" y="3"/>
                    <a:pt x="6" y="1"/>
                    <a:pt x="6" y="1"/>
                  </a:cubicBezTo>
                  <a:cubicBezTo>
                    <a:pt x="6" y="0"/>
                    <a:pt x="5" y="1"/>
                    <a:pt x="5" y="1"/>
                  </a:cubicBezTo>
                  <a:cubicBezTo>
                    <a:pt x="4" y="2"/>
                    <a:pt x="5" y="2"/>
                    <a:pt x="5" y="3"/>
                  </a:cubicBezTo>
                  <a:cubicBezTo>
                    <a:pt x="6" y="3"/>
                    <a:pt x="6" y="7"/>
                    <a:pt x="6" y="8"/>
                  </a:cubicBezTo>
                  <a:cubicBezTo>
                    <a:pt x="6" y="8"/>
                    <a:pt x="6" y="10"/>
                    <a:pt x="6" y="10"/>
                  </a:cubicBezTo>
                  <a:cubicBezTo>
                    <a:pt x="7" y="11"/>
                    <a:pt x="6" y="12"/>
                    <a:pt x="5" y="13"/>
                  </a:cubicBezTo>
                  <a:cubicBezTo>
                    <a:pt x="5" y="13"/>
                    <a:pt x="4" y="12"/>
                    <a:pt x="3" y="12"/>
                  </a:cubicBezTo>
                  <a:cubicBezTo>
                    <a:pt x="2" y="12"/>
                    <a:pt x="3" y="13"/>
                    <a:pt x="2" y="14"/>
                  </a:cubicBezTo>
                  <a:cubicBezTo>
                    <a:pt x="2" y="14"/>
                    <a:pt x="1" y="15"/>
                    <a:pt x="1" y="15"/>
                  </a:cubicBezTo>
                  <a:cubicBezTo>
                    <a:pt x="0" y="16"/>
                    <a:pt x="1" y="17"/>
                    <a:pt x="2" y="18"/>
                  </a:cubicBezTo>
                  <a:cubicBezTo>
                    <a:pt x="3" y="19"/>
                    <a:pt x="2" y="19"/>
                    <a:pt x="2" y="19"/>
                  </a:cubicBezTo>
                  <a:cubicBezTo>
                    <a:pt x="2" y="20"/>
                    <a:pt x="2" y="20"/>
                    <a:pt x="3" y="20"/>
                  </a:cubicBezTo>
                  <a:cubicBezTo>
                    <a:pt x="4" y="21"/>
                    <a:pt x="4" y="20"/>
                    <a:pt x="5" y="19"/>
                  </a:cubicBezTo>
                  <a:cubicBezTo>
                    <a:pt x="5" y="19"/>
                    <a:pt x="6" y="19"/>
                    <a:pt x="6" y="19"/>
                  </a:cubicBezTo>
                  <a:cubicBezTo>
                    <a:pt x="7" y="19"/>
                    <a:pt x="6" y="17"/>
                    <a:pt x="5" y="17"/>
                  </a:cubicBezTo>
                  <a:cubicBezTo>
                    <a:pt x="4" y="17"/>
                    <a:pt x="4" y="17"/>
                    <a:pt x="3" y="17"/>
                  </a:cubicBezTo>
                  <a:cubicBezTo>
                    <a:pt x="2" y="16"/>
                    <a:pt x="3" y="15"/>
                    <a:pt x="3" y="15"/>
                  </a:cubicBezTo>
                  <a:cubicBezTo>
                    <a:pt x="4" y="15"/>
                    <a:pt x="5" y="16"/>
                    <a:pt x="5" y="16"/>
                  </a:cubicBezTo>
                  <a:cubicBezTo>
                    <a:pt x="5" y="17"/>
                    <a:pt x="7" y="15"/>
                    <a:pt x="7" y="15"/>
                  </a:cubicBezTo>
                  <a:cubicBezTo>
                    <a:pt x="8" y="15"/>
                    <a:pt x="9" y="16"/>
                    <a:pt x="10" y="16"/>
                  </a:cubicBezTo>
                  <a:cubicBezTo>
                    <a:pt x="11" y="16"/>
                    <a:pt x="14" y="17"/>
                    <a:pt x="14" y="18"/>
                  </a:cubicBezTo>
                  <a:cubicBezTo>
                    <a:pt x="15" y="19"/>
                    <a:pt x="15" y="17"/>
                    <a:pt x="15" y="16"/>
                  </a:cubicBezTo>
                  <a:cubicBezTo>
                    <a:pt x="16" y="14"/>
                    <a:pt x="17" y="13"/>
                    <a:pt x="18" y="12"/>
                  </a:cubicBezTo>
                  <a:cubicBezTo>
                    <a:pt x="19" y="12"/>
                    <a:pt x="23" y="11"/>
                    <a:pt x="23" y="11"/>
                  </a:cubicBezTo>
                  <a:cubicBezTo>
                    <a:pt x="23" y="11"/>
                    <a:pt x="22" y="11"/>
                    <a:pt x="21" y="11"/>
                  </a:cubicBezTo>
                  <a:cubicBezTo>
                    <a:pt x="21" y="11"/>
                    <a:pt x="20" y="9"/>
                    <a:pt x="20" y="9"/>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39" name="Freeform 36"/>
            <p:cNvSpPr/>
            <p:nvPr/>
          </p:nvSpPr>
          <p:spPr bwMode="auto">
            <a:xfrm>
              <a:off x="6232248" y="3993205"/>
              <a:ext cx="119850" cy="258139"/>
            </a:xfrm>
            <a:custGeom>
              <a:avLst/>
              <a:gdLst>
                <a:gd name="T0" fmla="*/ 2 w 22"/>
                <a:gd name="T1" fmla="*/ 9 h 47"/>
                <a:gd name="T2" fmla="*/ 5 w 22"/>
                <a:gd name="T3" fmla="*/ 13 h 47"/>
                <a:gd name="T4" fmla="*/ 7 w 22"/>
                <a:gd name="T5" fmla="*/ 18 h 47"/>
                <a:gd name="T6" fmla="*/ 8 w 22"/>
                <a:gd name="T7" fmla="*/ 22 h 47"/>
                <a:gd name="T8" fmla="*/ 9 w 22"/>
                <a:gd name="T9" fmla="*/ 25 h 47"/>
                <a:gd name="T10" fmla="*/ 9 w 22"/>
                <a:gd name="T11" fmla="*/ 26 h 47"/>
                <a:gd name="T12" fmla="*/ 9 w 22"/>
                <a:gd name="T13" fmla="*/ 30 h 47"/>
                <a:gd name="T14" fmla="*/ 12 w 22"/>
                <a:gd name="T15" fmla="*/ 37 h 47"/>
                <a:gd name="T16" fmla="*/ 14 w 22"/>
                <a:gd name="T17" fmla="*/ 47 h 47"/>
                <a:gd name="T18" fmla="*/ 16 w 22"/>
                <a:gd name="T19" fmla="*/ 44 h 47"/>
                <a:gd name="T20" fmla="*/ 20 w 22"/>
                <a:gd name="T21" fmla="*/ 46 h 47"/>
                <a:gd name="T22" fmla="*/ 18 w 22"/>
                <a:gd name="T23" fmla="*/ 42 h 47"/>
                <a:gd name="T24" fmla="*/ 15 w 22"/>
                <a:gd name="T25" fmla="*/ 38 h 47"/>
                <a:gd name="T26" fmla="*/ 15 w 22"/>
                <a:gd name="T27" fmla="*/ 34 h 47"/>
                <a:gd name="T28" fmla="*/ 15 w 22"/>
                <a:gd name="T29" fmla="*/ 30 h 47"/>
                <a:gd name="T30" fmla="*/ 21 w 22"/>
                <a:gd name="T31" fmla="*/ 33 h 47"/>
                <a:gd name="T32" fmla="*/ 19 w 22"/>
                <a:gd name="T33" fmla="*/ 30 h 47"/>
                <a:gd name="T34" fmla="*/ 19 w 22"/>
                <a:gd name="T35" fmla="*/ 29 h 47"/>
                <a:gd name="T36" fmla="*/ 19 w 22"/>
                <a:gd name="T37" fmla="*/ 29 h 47"/>
                <a:gd name="T38" fmla="*/ 18 w 22"/>
                <a:gd name="T39" fmla="*/ 28 h 47"/>
                <a:gd name="T40" fmla="*/ 18 w 22"/>
                <a:gd name="T41" fmla="*/ 28 h 47"/>
                <a:gd name="T42" fmla="*/ 18 w 22"/>
                <a:gd name="T43" fmla="*/ 27 h 47"/>
                <a:gd name="T44" fmla="*/ 18 w 22"/>
                <a:gd name="T45" fmla="*/ 27 h 47"/>
                <a:gd name="T46" fmla="*/ 17 w 22"/>
                <a:gd name="T47" fmla="*/ 26 h 47"/>
                <a:gd name="T48" fmla="*/ 17 w 22"/>
                <a:gd name="T49" fmla="*/ 24 h 47"/>
                <a:gd name="T50" fmla="*/ 14 w 22"/>
                <a:gd name="T51" fmla="*/ 21 h 47"/>
                <a:gd name="T52" fmla="*/ 10 w 22"/>
                <a:gd name="T53" fmla="*/ 13 h 47"/>
                <a:gd name="T54" fmla="*/ 8 w 22"/>
                <a:gd name="T55" fmla="*/ 10 h 47"/>
                <a:gd name="T56" fmla="*/ 6 w 22"/>
                <a:gd name="T57" fmla="*/ 4 h 47"/>
                <a:gd name="T58" fmla="*/ 5 w 22"/>
                <a:gd name="T59" fmla="*/ 2 h 47"/>
                <a:gd name="T60" fmla="*/ 1 w 22"/>
                <a:gd name="T61" fmla="*/ 1 h 47"/>
                <a:gd name="T62" fmla="*/ 4 w 22"/>
                <a:gd name="T63" fmla="*/ 4 h 47"/>
                <a:gd name="T64" fmla="*/ 2 w 22"/>
                <a:gd name="T65" fmla="*/ 5 h 47"/>
                <a:gd name="T66" fmla="*/ 2 w 22"/>
                <a:gd name="T6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47">
                  <a:moveTo>
                    <a:pt x="2" y="9"/>
                  </a:moveTo>
                  <a:cubicBezTo>
                    <a:pt x="3" y="10"/>
                    <a:pt x="4" y="11"/>
                    <a:pt x="5" y="13"/>
                  </a:cubicBezTo>
                  <a:cubicBezTo>
                    <a:pt x="6" y="14"/>
                    <a:pt x="6" y="18"/>
                    <a:pt x="7" y="18"/>
                  </a:cubicBezTo>
                  <a:cubicBezTo>
                    <a:pt x="8" y="19"/>
                    <a:pt x="8" y="21"/>
                    <a:pt x="8" y="22"/>
                  </a:cubicBezTo>
                  <a:cubicBezTo>
                    <a:pt x="8" y="22"/>
                    <a:pt x="9" y="24"/>
                    <a:pt x="9" y="25"/>
                  </a:cubicBezTo>
                  <a:cubicBezTo>
                    <a:pt x="9" y="25"/>
                    <a:pt x="9" y="26"/>
                    <a:pt x="9" y="26"/>
                  </a:cubicBezTo>
                  <a:cubicBezTo>
                    <a:pt x="9" y="27"/>
                    <a:pt x="9" y="29"/>
                    <a:pt x="9" y="30"/>
                  </a:cubicBezTo>
                  <a:cubicBezTo>
                    <a:pt x="9" y="31"/>
                    <a:pt x="12" y="36"/>
                    <a:pt x="12" y="37"/>
                  </a:cubicBezTo>
                  <a:cubicBezTo>
                    <a:pt x="12" y="38"/>
                    <a:pt x="13" y="46"/>
                    <a:pt x="14" y="47"/>
                  </a:cubicBezTo>
                  <a:cubicBezTo>
                    <a:pt x="16" y="47"/>
                    <a:pt x="15" y="45"/>
                    <a:pt x="16" y="44"/>
                  </a:cubicBezTo>
                  <a:cubicBezTo>
                    <a:pt x="16" y="44"/>
                    <a:pt x="18" y="46"/>
                    <a:pt x="20" y="46"/>
                  </a:cubicBezTo>
                  <a:cubicBezTo>
                    <a:pt x="22" y="47"/>
                    <a:pt x="18" y="42"/>
                    <a:pt x="18" y="42"/>
                  </a:cubicBezTo>
                  <a:cubicBezTo>
                    <a:pt x="18" y="41"/>
                    <a:pt x="16" y="39"/>
                    <a:pt x="15" y="38"/>
                  </a:cubicBezTo>
                  <a:cubicBezTo>
                    <a:pt x="14" y="37"/>
                    <a:pt x="14" y="35"/>
                    <a:pt x="15" y="34"/>
                  </a:cubicBezTo>
                  <a:cubicBezTo>
                    <a:pt x="15" y="33"/>
                    <a:pt x="15" y="31"/>
                    <a:pt x="15" y="30"/>
                  </a:cubicBezTo>
                  <a:cubicBezTo>
                    <a:pt x="16" y="30"/>
                    <a:pt x="20" y="32"/>
                    <a:pt x="21" y="33"/>
                  </a:cubicBezTo>
                  <a:cubicBezTo>
                    <a:pt x="22" y="33"/>
                    <a:pt x="20" y="31"/>
                    <a:pt x="19" y="30"/>
                  </a:cubicBezTo>
                  <a:cubicBezTo>
                    <a:pt x="19" y="30"/>
                    <a:pt x="19" y="30"/>
                    <a:pt x="19" y="29"/>
                  </a:cubicBezTo>
                  <a:cubicBezTo>
                    <a:pt x="19" y="29"/>
                    <a:pt x="19" y="29"/>
                    <a:pt x="19" y="29"/>
                  </a:cubicBezTo>
                  <a:cubicBezTo>
                    <a:pt x="19" y="29"/>
                    <a:pt x="18" y="28"/>
                    <a:pt x="18" y="28"/>
                  </a:cubicBezTo>
                  <a:cubicBezTo>
                    <a:pt x="18" y="28"/>
                    <a:pt x="18" y="28"/>
                    <a:pt x="18" y="28"/>
                  </a:cubicBezTo>
                  <a:cubicBezTo>
                    <a:pt x="18" y="28"/>
                    <a:pt x="18" y="27"/>
                    <a:pt x="18" y="27"/>
                  </a:cubicBezTo>
                  <a:cubicBezTo>
                    <a:pt x="18" y="27"/>
                    <a:pt x="18" y="27"/>
                    <a:pt x="18" y="27"/>
                  </a:cubicBezTo>
                  <a:cubicBezTo>
                    <a:pt x="18" y="26"/>
                    <a:pt x="18" y="26"/>
                    <a:pt x="17" y="26"/>
                  </a:cubicBezTo>
                  <a:cubicBezTo>
                    <a:pt x="17" y="25"/>
                    <a:pt x="17" y="25"/>
                    <a:pt x="17" y="24"/>
                  </a:cubicBezTo>
                  <a:cubicBezTo>
                    <a:pt x="17" y="23"/>
                    <a:pt x="15" y="22"/>
                    <a:pt x="14" y="21"/>
                  </a:cubicBezTo>
                  <a:cubicBezTo>
                    <a:pt x="13" y="19"/>
                    <a:pt x="11" y="14"/>
                    <a:pt x="10" y="13"/>
                  </a:cubicBezTo>
                  <a:cubicBezTo>
                    <a:pt x="9" y="12"/>
                    <a:pt x="9" y="12"/>
                    <a:pt x="8" y="10"/>
                  </a:cubicBezTo>
                  <a:cubicBezTo>
                    <a:pt x="8" y="9"/>
                    <a:pt x="6" y="5"/>
                    <a:pt x="6" y="4"/>
                  </a:cubicBezTo>
                  <a:cubicBezTo>
                    <a:pt x="5" y="3"/>
                    <a:pt x="5" y="3"/>
                    <a:pt x="5" y="2"/>
                  </a:cubicBezTo>
                  <a:cubicBezTo>
                    <a:pt x="5" y="1"/>
                    <a:pt x="2" y="0"/>
                    <a:pt x="1" y="1"/>
                  </a:cubicBezTo>
                  <a:cubicBezTo>
                    <a:pt x="0" y="1"/>
                    <a:pt x="3" y="3"/>
                    <a:pt x="4" y="4"/>
                  </a:cubicBezTo>
                  <a:cubicBezTo>
                    <a:pt x="4" y="5"/>
                    <a:pt x="3" y="4"/>
                    <a:pt x="2" y="5"/>
                  </a:cubicBezTo>
                  <a:cubicBezTo>
                    <a:pt x="1" y="6"/>
                    <a:pt x="2" y="8"/>
                    <a:pt x="2" y="9"/>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0" name="Freeform 37"/>
            <p:cNvSpPr/>
            <p:nvPr/>
          </p:nvSpPr>
          <p:spPr bwMode="auto">
            <a:xfrm>
              <a:off x="5971804" y="4945093"/>
              <a:ext cx="131375" cy="147507"/>
            </a:xfrm>
            <a:custGeom>
              <a:avLst/>
              <a:gdLst>
                <a:gd name="T0" fmla="*/ 5 w 24"/>
                <a:gd name="T1" fmla="*/ 1 h 27"/>
                <a:gd name="T2" fmla="*/ 3 w 24"/>
                <a:gd name="T3" fmla="*/ 4 h 27"/>
                <a:gd name="T4" fmla="*/ 4 w 24"/>
                <a:gd name="T5" fmla="*/ 12 h 27"/>
                <a:gd name="T6" fmla="*/ 1 w 24"/>
                <a:gd name="T7" fmla="*/ 11 h 27"/>
                <a:gd name="T8" fmla="*/ 1 w 24"/>
                <a:gd name="T9" fmla="*/ 14 h 27"/>
                <a:gd name="T10" fmla="*/ 3 w 24"/>
                <a:gd name="T11" fmla="*/ 17 h 27"/>
                <a:gd name="T12" fmla="*/ 6 w 24"/>
                <a:gd name="T13" fmla="*/ 19 h 27"/>
                <a:gd name="T14" fmla="*/ 6 w 24"/>
                <a:gd name="T15" fmla="*/ 21 h 27"/>
                <a:gd name="T16" fmla="*/ 9 w 24"/>
                <a:gd name="T17" fmla="*/ 22 h 27"/>
                <a:gd name="T18" fmla="*/ 12 w 24"/>
                <a:gd name="T19" fmla="*/ 21 h 27"/>
                <a:gd name="T20" fmla="*/ 12 w 24"/>
                <a:gd name="T21" fmla="*/ 22 h 27"/>
                <a:gd name="T22" fmla="*/ 14 w 24"/>
                <a:gd name="T23" fmla="*/ 23 h 27"/>
                <a:gd name="T24" fmla="*/ 17 w 24"/>
                <a:gd name="T25" fmla="*/ 24 h 27"/>
                <a:gd name="T26" fmla="*/ 17 w 24"/>
                <a:gd name="T27" fmla="*/ 22 h 27"/>
                <a:gd name="T28" fmla="*/ 19 w 24"/>
                <a:gd name="T29" fmla="*/ 24 h 27"/>
                <a:gd name="T30" fmla="*/ 18 w 24"/>
                <a:gd name="T31" fmla="*/ 26 h 27"/>
                <a:gd name="T32" fmla="*/ 23 w 24"/>
                <a:gd name="T33" fmla="*/ 27 h 27"/>
                <a:gd name="T34" fmla="*/ 23 w 24"/>
                <a:gd name="T35" fmla="*/ 26 h 27"/>
                <a:gd name="T36" fmla="*/ 21 w 24"/>
                <a:gd name="T37" fmla="*/ 24 h 27"/>
                <a:gd name="T38" fmla="*/ 21 w 24"/>
                <a:gd name="T39" fmla="*/ 22 h 27"/>
                <a:gd name="T40" fmla="*/ 19 w 24"/>
                <a:gd name="T41" fmla="*/ 21 h 27"/>
                <a:gd name="T42" fmla="*/ 17 w 24"/>
                <a:gd name="T43" fmla="*/ 20 h 27"/>
                <a:gd name="T44" fmla="*/ 12 w 24"/>
                <a:gd name="T45" fmla="*/ 20 h 27"/>
                <a:gd name="T46" fmla="*/ 11 w 24"/>
                <a:gd name="T47" fmla="*/ 17 h 27"/>
                <a:gd name="T48" fmla="*/ 13 w 24"/>
                <a:gd name="T49" fmla="*/ 18 h 27"/>
                <a:gd name="T50" fmla="*/ 12 w 24"/>
                <a:gd name="T51" fmla="*/ 16 h 27"/>
                <a:gd name="T52" fmla="*/ 10 w 24"/>
                <a:gd name="T53" fmla="*/ 14 h 27"/>
                <a:gd name="T54" fmla="*/ 12 w 24"/>
                <a:gd name="T55" fmla="*/ 12 h 27"/>
                <a:gd name="T56" fmla="*/ 11 w 24"/>
                <a:gd name="T57" fmla="*/ 7 h 27"/>
                <a:gd name="T58" fmla="*/ 10 w 24"/>
                <a:gd name="T59" fmla="*/ 4 h 27"/>
                <a:gd name="T60" fmla="*/ 8 w 24"/>
                <a:gd name="T61" fmla="*/ 2 h 27"/>
                <a:gd name="T62" fmla="*/ 5 w 24"/>
                <a:gd name="T6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7">
                  <a:moveTo>
                    <a:pt x="5" y="1"/>
                  </a:moveTo>
                  <a:cubicBezTo>
                    <a:pt x="3" y="1"/>
                    <a:pt x="2" y="2"/>
                    <a:pt x="3" y="4"/>
                  </a:cubicBezTo>
                  <a:cubicBezTo>
                    <a:pt x="3" y="5"/>
                    <a:pt x="4" y="11"/>
                    <a:pt x="4" y="12"/>
                  </a:cubicBezTo>
                  <a:cubicBezTo>
                    <a:pt x="3" y="13"/>
                    <a:pt x="2" y="11"/>
                    <a:pt x="1" y="11"/>
                  </a:cubicBezTo>
                  <a:cubicBezTo>
                    <a:pt x="0" y="11"/>
                    <a:pt x="2" y="14"/>
                    <a:pt x="1" y="14"/>
                  </a:cubicBezTo>
                  <a:cubicBezTo>
                    <a:pt x="1" y="15"/>
                    <a:pt x="2" y="16"/>
                    <a:pt x="3" y="17"/>
                  </a:cubicBezTo>
                  <a:cubicBezTo>
                    <a:pt x="4" y="18"/>
                    <a:pt x="7" y="18"/>
                    <a:pt x="6" y="19"/>
                  </a:cubicBezTo>
                  <a:cubicBezTo>
                    <a:pt x="4" y="20"/>
                    <a:pt x="5" y="20"/>
                    <a:pt x="6" y="21"/>
                  </a:cubicBezTo>
                  <a:cubicBezTo>
                    <a:pt x="7" y="21"/>
                    <a:pt x="8" y="22"/>
                    <a:pt x="9" y="22"/>
                  </a:cubicBezTo>
                  <a:cubicBezTo>
                    <a:pt x="11" y="23"/>
                    <a:pt x="11" y="22"/>
                    <a:pt x="12" y="21"/>
                  </a:cubicBezTo>
                  <a:cubicBezTo>
                    <a:pt x="13" y="21"/>
                    <a:pt x="12" y="22"/>
                    <a:pt x="12" y="22"/>
                  </a:cubicBezTo>
                  <a:cubicBezTo>
                    <a:pt x="12" y="23"/>
                    <a:pt x="13" y="23"/>
                    <a:pt x="14" y="23"/>
                  </a:cubicBezTo>
                  <a:cubicBezTo>
                    <a:pt x="16" y="23"/>
                    <a:pt x="16" y="24"/>
                    <a:pt x="17" y="24"/>
                  </a:cubicBezTo>
                  <a:cubicBezTo>
                    <a:pt x="17" y="25"/>
                    <a:pt x="17" y="23"/>
                    <a:pt x="17" y="22"/>
                  </a:cubicBezTo>
                  <a:cubicBezTo>
                    <a:pt x="17" y="22"/>
                    <a:pt x="18" y="23"/>
                    <a:pt x="19" y="24"/>
                  </a:cubicBezTo>
                  <a:cubicBezTo>
                    <a:pt x="19" y="25"/>
                    <a:pt x="18" y="25"/>
                    <a:pt x="18" y="26"/>
                  </a:cubicBezTo>
                  <a:cubicBezTo>
                    <a:pt x="19" y="26"/>
                    <a:pt x="22" y="27"/>
                    <a:pt x="23" y="27"/>
                  </a:cubicBezTo>
                  <a:cubicBezTo>
                    <a:pt x="24" y="27"/>
                    <a:pt x="23" y="26"/>
                    <a:pt x="23" y="26"/>
                  </a:cubicBezTo>
                  <a:cubicBezTo>
                    <a:pt x="23" y="25"/>
                    <a:pt x="22" y="24"/>
                    <a:pt x="21" y="24"/>
                  </a:cubicBezTo>
                  <a:cubicBezTo>
                    <a:pt x="21" y="23"/>
                    <a:pt x="22" y="23"/>
                    <a:pt x="21" y="22"/>
                  </a:cubicBezTo>
                  <a:cubicBezTo>
                    <a:pt x="21" y="21"/>
                    <a:pt x="20" y="21"/>
                    <a:pt x="19" y="21"/>
                  </a:cubicBezTo>
                  <a:cubicBezTo>
                    <a:pt x="18" y="21"/>
                    <a:pt x="18" y="21"/>
                    <a:pt x="17" y="20"/>
                  </a:cubicBezTo>
                  <a:cubicBezTo>
                    <a:pt x="16" y="20"/>
                    <a:pt x="14" y="20"/>
                    <a:pt x="12" y="20"/>
                  </a:cubicBezTo>
                  <a:cubicBezTo>
                    <a:pt x="11" y="20"/>
                    <a:pt x="11" y="18"/>
                    <a:pt x="11" y="17"/>
                  </a:cubicBezTo>
                  <a:cubicBezTo>
                    <a:pt x="11" y="16"/>
                    <a:pt x="12" y="18"/>
                    <a:pt x="13" y="18"/>
                  </a:cubicBezTo>
                  <a:cubicBezTo>
                    <a:pt x="15" y="19"/>
                    <a:pt x="13" y="16"/>
                    <a:pt x="12" y="16"/>
                  </a:cubicBezTo>
                  <a:cubicBezTo>
                    <a:pt x="11" y="15"/>
                    <a:pt x="10" y="14"/>
                    <a:pt x="10" y="14"/>
                  </a:cubicBezTo>
                  <a:cubicBezTo>
                    <a:pt x="10" y="13"/>
                    <a:pt x="12" y="12"/>
                    <a:pt x="12" y="12"/>
                  </a:cubicBezTo>
                  <a:cubicBezTo>
                    <a:pt x="12" y="11"/>
                    <a:pt x="13" y="8"/>
                    <a:pt x="11" y="7"/>
                  </a:cubicBezTo>
                  <a:cubicBezTo>
                    <a:pt x="9" y="5"/>
                    <a:pt x="9" y="4"/>
                    <a:pt x="10" y="4"/>
                  </a:cubicBezTo>
                  <a:cubicBezTo>
                    <a:pt x="10" y="3"/>
                    <a:pt x="10" y="2"/>
                    <a:pt x="8" y="2"/>
                  </a:cubicBezTo>
                  <a:cubicBezTo>
                    <a:pt x="6" y="2"/>
                    <a:pt x="7" y="0"/>
                    <a:pt x="5"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1" name="Freeform 38"/>
            <p:cNvSpPr/>
            <p:nvPr/>
          </p:nvSpPr>
          <p:spPr bwMode="auto">
            <a:xfrm>
              <a:off x="6103177" y="5092598"/>
              <a:ext cx="41487" cy="59926"/>
            </a:xfrm>
            <a:custGeom>
              <a:avLst/>
              <a:gdLst>
                <a:gd name="T0" fmla="*/ 1 w 8"/>
                <a:gd name="T1" fmla="*/ 1 h 11"/>
                <a:gd name="T2" fmla="*/ 2 w 8"/>
                <a:gd name="T3" fmla="*/ 2 h 11"/>
                <a:gd name="T4" fmla="*/ 4 w 8"/>
                <a:gd name="T5" fmla="*/ 5 h 11"/>
                <a:gd name="T6" fmla="*/ 4 w 8"/>
                <a:gd name="T7" fmla="*/ 7 h 11"/>
                <a:gd name="T8" fmla="*/ 3 w 8"/>
                <a:gd name="T9" fmla="*/ 8 h 11"/>
                <a:gd name="T10" fmla="*/ 5 w 8"/>
                <a:gd name="T11" fmla="*/ 11 h 11"/>
                <a:gd name="T12" fmla="*/ 6 w 8"/>
                <a:gd name="T13" fmla="*/ 8 h 11"/>
                <a:gd name="T14" fmla="*/ 7 w 8"/>
                <a:gd name="T15" fmla="*/ 6 h 11"/>
                <a:gd name="T16" fmla="*/ 6 w 8"/>
                <a:gd name="T17" fmla="*/ 3 h 11"/>
                <a:gd name="T18" fmla="*/ 4 w 8"/>
                <a:gd name="T19" fmla="*/ 1 h 11"/>
                <a:gd name="T20" fmla="*/ 1 w 8"/>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1" y="1"/>
                  </a:moveTo>
                  <a:cubicBezTo>
                    <a:pt x="1" y="2"/>
                    <a:pt x="0" y="1"/>
                    <a:pt x="2" y="2"/>
                  </a:cubicBezTo>
                  <a:cubicBezTo>
                    <a:pt x="3" y="3"/>
                    <a:pt x="4" y="4"/>
                    <a:pt x="4" y="5"/>
                  </a:cubicBezTo>
                  <a:cubicBezTo>
                    <a:pt x="4" y="6"/>
                    <a:pt x="5" y="7"/>
                    <a:pt x="4" y="7"/>
                  </a:cubicBezTo>
                  <a:cubicBezTo>
                    <a:pt x="4" y="7"/>
                    <a:pt x="3" y="7"/>
                    <a:pt x="3" y="8"/>
                  </a:cubicBezTo>
                  <a:cubicBezTo>
                    <a:pt x="4" y="9"/>
                    <a:pt x="5" y="11"/>
                    <a:pt x="5" y="11"/>
                  </a:cubicBezTo>
                  <a:cubicBezTo>
                    <a:pt x="6" y="10"/>
                    <a:pt x="5" y="8"/>
                    <a:pt x="6" y="8"/>
                  </a:cubicBezTo>
                  <a:cubicBezTo>
                    <a:pt x="7" y="7"/>
                    <a:pt x="8" y="8"/>
                    <a:pt x="7" y="6"/>
                  </a:cubicBezTo>
                  <a:cubicBezTo>
                    <a:pt x="7" y="5"/>
                    <a:pt x="7" y="3"/>
                    <a:pt x="6" y="3"/>
                  </a:cubicBezTo>
                  <a:cubicBezTo>
                    <a:pt x="5" y="2"/>
                    <a:pt x="5" y="1"/>
                    <a:pt x="4" y="1"/>
                  </a:cubicBezTo>
                  <a:cubicBezTo>
                    <a:pt x="2" y="0"/>
                    <a:pt x="2" y="1"/>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2" name="Freeform 39"/>
            <p:cNvSpPr/>
            <p:nvPr/>
          </p:nvSpPr>
          <p:spPr bwMode="auto">
            <a:xfrm>
              <a:off x="6075521" y="5157134"/>
              <a:ext cx="119850" cy="99107"/>
            </a:xfrm>
            <a:custGeom>
              <a:avLst/>
              <a:gdLst>
                <a:gd name="T0" fmla="*/ 20 w 22"/>
                <a:gd name="T1" fmla="*/ 9 h 18"/>
                <a:gd name="T2" fmla="*/ 14 w 22"/>
                <a:gd name="T3" fmla="*/ 1 h 18"/>
                <a:gd name="T4" fmla="*/ 14 w 22"/>
                <a:gd name="T5" fmla="*/ 5 h 18"/>
                <a:gd name="T6" fmla="*/ 11 w 22"/>
                <a:gd name="T7" fmla="*/ 6 h 18"/>
                <a:gd name="T8" fmla="*/ 8 w 22"/>
                <a:gd name="T9" fmla="*/ 8 h 18"/>
                <a:gd name="T10" fmla="*/ 6 w 22"/>
                <a:gd name="T11" fmla="*/ 7 h 18"/>
                <a:gd name="T12" fmla="*/ 4 w 22"/>
                <a:gd name="T13" fmla="*/ 8 h 18"/>
                <a:gd name="T14" fmla="*/ 3 w 22"/>
                <a:gd name="T15" fmla="*/ 8 h 18"/>
                <a:gd name="T16" fmla="*/ 0 w 22"/>
                <a:gd name="T17" fmla="*/ 10 h 18"/>
                <a:gd name="T18" fmla="*/ 1 w 22"/>
                <a:gd name="T19" fmla="*/ 12 h 18"/>
                <a:gd name="T20" fmla="*/ 3 w 22"/>
                <a:gd name="T21" fmla="*/ 10 h 18"/>
                <a:gd name="T22" fmla="*/ 5 w 22"/>
                <a:gd name="T23" fmla="*/ 12 h 18"/>
                <a:gd name="T24" fmla="*/ 8 w 22"/>
                <a:gd name="T25" fmla="*/ 10 h 18"/>
                <a:gd name="T26" fmla="*/ 10 w 22"/>
                <a:gd name="T27" fmla="*/ 12 h 18"/>
                <a:gd name="T28" fmla="*/ 11 w 22"/>
                <a:gd name="T29" fmla="*/ 16 h 18"/>
                <a:gd name="T30" fmla="*/ 15 w 22"/>
                <a:gd name="T31" fmla="*/ 18 h 18"/>
                <a:gd name="T32" fmla="*/ 17 w 22"/>
                <a:gd name="T33" fmla="*/ 16 h 18"/>
                <a:gd name="T34" fmla="*/ 16 w 22"/>
                <a:gd name="T35" fmla="*/ 14 h 18"/>
                <a:gd name="T36" fmla="*/ 18 w 22"/>
                <a:gd name="T37" fmla="*/ 13 h 18"/>
                <a:gd name="T38" fmla="*/ 21 w 22"/>
                <a:gd name="T39" fmla="*/ 14 h 18"/>
                <a:gd name="T40" fmla="*/ 20 w 22"/>
                <a:gd name="T4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8">
                  <a:moveTo>
                    <a:pt x="20" y="9"/>
                  </a:moveTo>
                  <a:cubicBezTo>
                    <a:pt x="19" y="7"/>
                    <a:pt x="16" y="1"/>
                    <a:pt x="14" y="1"/>
                  </a:cubicBezTo>
                  <a:cubicBezTo>
                    <a:pt x="14" y="0"/>
                    <a:pt x="14" y="5"/>
                    <a:pt x="14" y="5"/>
                  </a:cubicBezTo>
                  <a:cubicBezTo>
                    <a:pt x="13" y="5"/>
                    <a:pt x="11" y="5"/>
                    <a:pt x="11" y="6"/>
                  </a:cubicBezTo>
                  <a:cubicBezTo>
                    <a:pt x="11" y="7"/>
                    <a:pt x="9" y="9"/>
                    <a:pt x="8" y="8"/>
                  </a:cubicBezTo>
                  <a:cubicBezTo>
                    <a:pt x="8" y="8"/>
                    <a:pt x="7" y="7"/>
                    <a:pt x="6" y="7"/>
                  </a:cubicBezTo>
                  <a:cubicBezTo>
                    <a:pt x="6" y="7"/>
                    <a:pt x="4" y="7"/>
                    <a:pt x="4" y="8"/>
                  </a:cubicBezTo>
                  <a:cubicBezTo>
                    <a:pt x="5" y="8"/>
                    <a:pt x="4" y="8"/>
                    <a:pt x="3" y="8"/>
                  </a:cubicBezTo>
                  <a:cubicBezTo>
                    <a:pt x="2" y="9"/>
                    <a:pt x="0" y="9"/>
                    <a:pt x="0" y="10"/>
                  </a:cubicBezTo>
                  <a:cubicBezTo>
                    <a:pt x="1" y="11"/>
                    <a:pt x="0" y="13"/>
                    <a:pt x="1" y="12"/>
                  </a:cubicBezTo>
                  <a:cubicBezTo>
                    <a:pt x="2" y="11"/>
                    <a:pt x="2" y="10"/>
                    <a:pt x="3" y="10"/>
                  </a:cubicBezTo>
                  <a:cubicBezTo>
                    <a:pt x="3" y="11"/>
                    <a:pt x="3" y="12"/>
                    <a:pt x="5" y="12"/>
                  </a:cubicBezTo>
                  <a:cubicBezTo>
                    <a:pt x="6" y="11"/>
                    <a:pt x="8" y="10"/>
                    <a:pt x="8" y="10"/>
                  </a:cubicBezTo>
                  <a:cubicBezTo>
                    <a:pt x="9" y="11"/>
                    <a:pt x="11" y="12"/>
                    <a:pt x="10" y="12"/>
                  </a:cubicBezTo>
                  <a:cubicBezTo>
                    <a:pt x="10" y="13"/>
                    <a:pt x="9" y="15"/>
                    <a:pt x="11" y="16"/>
                  </a:cubicBezTo>
                  <a:cubicBezTo>
                    <a:pt x="13" y="18"/>
                    <a:pt x="14" y="18"/>
                    <a:pt x="15" y="18"/>
                  </a:cubicBezTo>
                  <a:cubicBezTo>
                    <a:pt x="16" y="18"/>
                    <a:pt x="18" y="17"/>
                    <a:pt x="17" y="16"/>
                  </a:cubicBezTo>
                  <a:cubicBezTo>
                    <a:pt x="16" y="15"/>
                    <a:pt x="16" y="14"/>
                    <a:pt x="16" y="14"/>
                  </a:cubicBezTo>
                  <a:cubicBezTo>
                    <a:pt x="16" y="13"/>
                    <a:pt x="17" y="13"/>
                    <a:pt x="18" y="13"/>
                  </a:cubicBezTo>
                  <a:cubicBezTo>
                    <a:pt x="19" y="14"/>
                    <a:pt x="20" y="15"/>
                    <a:pt x="21" y="14"/>
                  </a:cubicBezTo>
                  <a:cubicBezTo>
                    <a:pt x="22" y="13"/>
                    <a:pt x="20" y="11"/>
                    <a:pt x="20" y="9"/>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3" name="Freeform 40"/>
            <p:cNvSpPr/>
            <p:nvPr/>
          </p:nvSpPr>
          <p:spPr bwMode="auto">
            <a:xfrm>
              <a:off x="6047862" y="5115646"/>
              <a:ext cx="43791" cy="36877"/>
            </a:xfrm>
            <a:custGeom>
              <a:avLst/>
              <a:gdLst>
                <a:gd name="T0" fmla="*/ 5 w 8"/>
                <a:gd name="T1" fmla="*/ 5 h 7"/>
                <a:gd name="T2" fmla="*/ 7 w 8"/>
                <a:gd name="T3" fmla="*/ 3 h 7"/>
                <a:gd name="T4" fmla="*/ 5 w 8"/>
                <a:gd name="T5" fmla="*/ 1 h 7"/>
                <a:gd name="T6" fmla="*/ 2 w 8"/>
                <a:gd name="T7" fmla="*/ 0 h 7"/>
                <a:gd name="T8" fmla="*/ 3 w 8"/>
                <a:gd name="T9" fmla="*/ 3 h 7"/>
                <a:gd name="T10" fmla="*/ 2 w 8"/>
                <a:gd name="T11" fmla="*/ 6 h 7"/>
                <a:gd name="T12" fmla="*/ 5 w 8"/>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5" y="5"/>
                  </a:moveTo>
                  <a:cubicBezTo>
                    <a:pt x="6" y="4"/>
                    <a:pt x="6" y="4"/>
                    <a:pt x="7" y="3"/>
                  </a:cubicBezTo>
                  <a:cubicBezTo>
                    <a:pt x="8" y="3"/>
                    <a:pt x="7" y="1"/>
                    <a:pt x="5" y="1"/>
                  </a:cubicBezTo>
                  <a:cubicBezTo>
                    <a:pt x="4" y="1"/>
                    <a:pt x="3" y="0"/>
                    <a:pt x="2" y="0"/>
                  </a:cubicBezTo>
                  <a:cubicBezTo>
                    <a:pt x="0" y="0"/>
                    <a:pt x="2" y="2"/>
                    <a:pt x="3" y="3"/>
                  </a:cubicBezTo>
                  <a:cubicBezTo>
                    <a:pt x="4" y="4"/>
                    <a:pt x="2" y="4"/>
                    <a:pt x="2" y="6"/>
                  </a:cubicBezTo>
                  <a:cubicBezTo>
                    <a:pt x="2" y="7"/>
                    <a:pt x="4" y="6"/>
                    <a:pt x="5"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4" name="Freeform 41"/>
            <p:cNvSpPr/>
            <p:nvPr/>
          </p:nvSpPr>
          <p:spPr bwMode="auto">
            <a:xfrm>
              <a:off x="6075521" y="5136390"/>
              <a:ext cx="27657" cy="55315"/>
            </a:xfrm>
            <a:custGeom>
              <a:avLst/>
              <a:gdLst>
                <a:gd name="T0" fmla="*/ 4 w 5"/>
                <a:gd name="T1" fmla="*/ 0 h 10"/>
                <a:gd name="T2" fmla="*/ 1 w 5"/>
                <a:gd name="T3" fmla="*/ 3 h 10"/>
                <a:gd name="T4" fmla="*/ 1 w 5"/>
                <a:gd name="T5" fmla="*/ 6 h 10"/>
                <a:gd name="T6" fmla="*/ 4 w 5"/>
                <a:gd name="T7" fmla="*/ 9 h 10"/>
                <a:gd name="T8" fmla="*/ 4 w 5"/>
                <a:gd name="T9" fmla="*/ 4 h 10"/>
                <a:gd name="T10" fmla="*/ 4 w 5"/>
                <a:gd name="T11" fmla="*/ 0 h 10"/>
              </a:gdLst>
              <a:ahLst/>
              <a:cxnLst>
                <a:cxn ang="0">
                  <a:pos x="T0" y="T1"/>
                </a:cxn>
                <a:cxn ang="0">
                  <a:pos x="T2" y="T3"/>
                </a:cxn>
                <a:cxn ang="0">
                  <a:pos x="T4" y="T5"/>
                </a:cxn>
                <a:cxn ang="0">
                  <a:pos x="T6" y="T7"/>
                </a:cxn>
                <a:cxn ang="0">
                  <a:pos x="T8" y="T9"/>
                </a:cxn>
                <a:cxn ang="0">
                  <a:pos x="T10" y="T11"/>
                </a:cxn>
              </a:cxnLst>
              <a:rect l="0" t="0" r="r" b="b"/>
              <a:pathLst>
                <a:path w="5" h="10">
                  <a:moveTo>
                    <a:pt x="4" y="0"/>
                  </a:moveTo>
                  <a:cubicBezTo>
                    <a:pt x="3" y="0"/>
                    <a:pt x="2" y="2"/>
                    <a:pt x="1" y="3"/>
                  </a:cubicBezTo>
                  <a:cubicBezTo>
                    <a:pt x="1" y="4"/>
                    <a:pt x="0" y="5"/>
                    <a:pt x="1" y="6"/>
                  </a:cubicBezTo>
                  <a:cubicBezTo>
                    <a:pt x="2" y="7"/>
                    <a:pt x="4" y="10"/>
                    <a:pt x="4" y="9"/>
                  </a:cubicBezTo>
                  <a:cubicBezTo>
                    <a:pt x="4" y="8"/>
                    <a:pt x="4" y="6"/>
                    <a:pt x="4" y="4"/>
                  </a:cubicBezTo>
                  <a:cubicBezTo>
                    <a:pt x="4" y="3"/>
                    <a:pt x="5" y="1"/>
                    <a:pt x="4"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5" name="Freeform 42"/>
            <p:cNvSpPr/>
            <p:nvPr/>
          </p:nvSpPr>
          <p:spPr bwMode="auto">
            <a:xfrm>
              <a:off x="6103179" y="5152525"/>
              <a:ext cx="36877" cy="16134"/>
            </a:xfrm>
            <a:custGeom>
              <a:avLst/>
              <a:gdLst>
                <a:gd name="T0" fmla="*/ 1 w 7"/>
                <a:gd name="T1" fmla="*/ 3 h 3"/>
                <a:gd name="T2" fmla="*/ 3 w 7"/>
                <a:gd name="T3" fmla="*/ 1 h 3"/>
                <a:gd name="T4" fmla="*/ 1 w 7"/>
                <a:gd name="T5" fmla="*/ 3 h 3"/>
              </a:gdLst>
              <a:ahLst/>
              <a:cxnLst>
                <a:cxn ang="0">
                  <a:pos x="T0" y="T1"/>
                </a:cxn>
                <a:cxn ang="0">
                  <a:pos x="T2" y="T3"/>
                </a:cxn>
                <a:cxn ang="0">
                  <a:pos x="T4" y="T5"/>
                </a:cxn>
              </a:cxnLst>
              <a:rect l="0" t="0" r="r" b="b"/>
              <a:pathLst>
                <a:path w="7" h="3">
                  <a:moveTo>
                    <a:pt x="1" y="3"/>
                  </a:moveTo>
                  <a:cubicBezTo>
                    <a:pt x="2" y="3"/>
                    <a:pt x="7" y="2"/>
                    <a:pt x="3" y="1"/>
                  </a:cubicBezTo>
                  <a:cubicBezTo>
                    <a:pt x="1" y="0"/>
                    <a:pt x="0" y="3"/>
                    <a:pt x="1"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6" name="Freeform 43"/>
            <p:cNvSpPr/>
            <p:nvPr/>
          </p:nvSpPr>
          <p:spPr bwMode="auto">
            <a:xfrm>
              <a:off x="6004071" y="5076466"/>
              <a:ext cx="32268" cy="27657"/>
            </a:xfrm>
            <a:custGeom>
              <a:avLst/>
              <a:gdLst>
                <a:gd name="T0" fmla="*/ 4 w 6"/>
                <a:gd name="T1" fmla="*/ 0 h 5"/>
                <a:gd name="T2" fmla="*/ 0 w 6"/>
                <a:gd name="T3" fmla="*/ 0 h 5"/>
                <a:gd name="T4" fmla="*/ 2 w 6"/>
                <a:gd name="T5" fmla="*/ 2 h 5"/>
                <a:gd name="T6" fmla="*/ 5 w 6"/>
                <a:gd name="T7" fmla="*/ 5 h 5"/>
                <a:gd name="T8" fmla="*/ 6 w 6"/>
                <a:gd name="T9" fmla="*/ 3 h 5"/>
                <a:gd name="T10" fmla="*/ 4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4" y="0"/>
                  </a:moveTo>
                  <a:cubicBezTo>
                    <a:pt x="3" y="0"/>
                    <a:pt x="0" y="0"/>
                    <a:pt x="0" y="0"/>
                  </a:cubicBezTo>
                  <a:cubicBezTo>
                    <a:pt x="1" y="1"/>
                    <a:pt x="1" y="2"/>
                    <a:pt x="2" y="2"/>
                  </a:cubicBezTo>
                  <a:cubicBezTo>
                    <a:pt x="3" y="2"/>
                    <a:pt x="3" y="5"/>
                    <a:pt x="5" y="5"/>
                  </a:cubicBezTo>
                  <a:cubicBezTo>
                    <a:pt x="6" y="5"/>
                    <a:pt x="6" y="4"/>
                    <a:pt x="6" y="3"/>
                  </a:cubicBezTo>
                  <a:cubicBezTo>
                    <a:pt x="6" y="2"/>
                    <a:pt x="6" y="1"/>
                    <a:pt x="4"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7" name="Freeform 44"/>
            <p:cNvSpPr/>
            <p:nvPr/>
          </p:nvSpPr>
          <p:spPr bwMode="auto">
            <a:xfrm>
              <a:off x="5948757" y="5131780"/>
              <a:ext cx="55315" cy="64534"/>
            </a:xfrm>
            <a:custGeom>
              <a:avLst/>
              <a:gdLst>
                <a:gd name="T0" fmla="*/ 4 w 10"/>
                <a:gd name="T1" fmla="*/ 7 h 12"/>
                <a:gd name="T2" fmla="*/ 1 w 10"/>
                <a:gd name="T3" fmla="*/ 12 h 12"/>
                <a:gd name="T4" fmla="*/ 6 w 10"/>
                <a:gd name="T5" fmla="*/ 8 h 12"/>
                <a:gd name="T6" fmla="*/ 10 w 10"/>
                <a:gd name="T7" fmla="*/ 4 h 12"/>
                <a:gd name="T8" fmla="*/ 8 w 10"/>
                <a:gd name="T9" fmla="*/ 1 h 12"/>
                <a:gd name="T10" fmla="*/ 8 w 10"/>
                <a:gd name="T11" fmla="*/ 3 h 12"/>
                <a:gd name="T12" fmla="*/ 4 w 10"/>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4" y="7"/>
                  </a:moveTo>
                  <a:cubicBezTo>
                    <a:pt x="4" y="7"/>
                    <a:pt x="0" y="12"/>
                    <a:pt x="1" y="12"/>
                  </a:cubicBezTo>
                  <a:cubicBezTo>
                    <a:pt x="2" y="12"/>
                    <a:pt x="5" y="8"/>
                    <a:pt x="6" y="8"/>
                  </a:cubicBezTo>
                  <a:cubicBezTo>
                    <a:pt x="7" y="7"/>
                    <a:pt x="10" y="5"/>
                    <a:pt x="10" y="4"/>
                  </a:cubicBezTo>
                  <a:cubicBezTo>
                    <a:pt x="10" y="3"/>
                    <a:pt x="9" y="0"/>
                    <a:pt x="8" y="1"/>
                  </a:cubicBezTo>
                  <a:cubicBezTo>
                    <a:pt x="8" y="1"/>
                    <a:pt x="9" y="3"/>
                    <a:pt x="8" y="3"/>
                  </a:cubicBezTo>
                  <a:cubicBezTo>
                    <a:pt x="7" y="4"/>
                    <a:pt x="5" y="6"/>
                    <a:pt x="4" y="7"/>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8" name="Freeform 45"/>
            <p:cNvSpPr/>
            <p:nvPr/>
          </p:nvSpPr>
          <p:spPr bwMode="auto">
            <a:xfrm>
              <a:off x="6326745" y="5403748"/>
              <a:ext cx="583116" cy="267359"/>
            </a:xfrm>
            <a:custGeom>
              <a:avLst/>
              <a:gdLst>
                <a:gd name="T0" fmla="*/ 80 w 107"/>
                <a:gd name="T1" fmla="*/ 36 h 49"/>
                <a:gd name="T2" fmla="*/ 87 w 107"/>
                <a:gd name="T3" fmla="*/ 44 h 49"/>
                <a:gd name="T4" fmla="*/ 100 w 107"/>
                <a:gd name="T5" fmla="*/ 47 h 49"/>
                <a:gd name="T6" fmla="*/ 105 w 107"/>
                <a:gd name="T7" fmla="*/ 48 h 49"/>
                <a:gd name="T8" fmla="*/ 93 w 107"/>
                <a:gd name="T9" fmla="*/ 40 h 49"/>
                <a:gd name="T10" fmla="*/ 83 w 107"/>
                <a:gd name="T11" fmla="*/ 29 h 49"/>
                <a:gd name="T12" fmla="*/ 82 w 107"/>
                <a:gd name="T13" fmla="*/ 25 h 49"/>
                <a:gd name="T14" fmla="*/ 73 w 107"/>
                <a:gd name="T15" fmla="*/ 20 h 49"/>
                <a:gd name="T16" fmla="*/ 65 w 107"/>
                <a:gd name="T17" fmla="*/ 15 h 49"/>
                <a:gd name="T18" fmla="*/ 51 w 107"/>
                <a:gd name="T19" fmla="*/ 11 h 49"/>
                <a:gd name="T20" fmla="*/ 50 w 107"/>
                <a:gd name="T21" fmla="*/ 10 h 49"/>
                <a:gd name="T22" fmla="*/ 48 w 107"/>
                <a:gd name="T23" fmla="*/ 9 h 49"/>
                <a:gd name="T24" fmla="*/ 48 w 107"/>
                <a:gd name="T25" fmla="*/ 9 h 49"/>
                <a:gd name="T26" fmla="*/ 47 w 107"/>
                <a:gd name="T27" fmla="*/ 9 h 49"/>
                <a:gd name="T28" fmla="*/ 45 w 107"/>
                <a:gd name="T29" fmla="*/ 9 h 49"/>
                <a:gd name="T30" fmla="*/ 33 w 107"/>
                <a:gd name="T31" fmla="*/ 5 h 49"/>
                <a:gd name="T32" fmla="*/ 28 w 107"/>
                <a:gd name="T33" fmla="*/ 7 h 49"/>
                <a:gd name="T34" fmla="*/ 28 w 107"/>
                <a:gd name="T35" fmla="*/ 10 h 49"/>
                <a:gd name="T36" fmla="*/ 25 w 107"/>
                <a:gd name="T37" fmla="*/ 14 h 49"/>
                <a:gd name="T38" fmla="*/ 19 w 107"/>
                <a:gd name="T39" fmla="*/ 9 h 49"/>
                <a:gd name="T40" fmla="*/ 14 w 107"/>
                <a:gd name="T41" fmla="*/ 3 h 49"/>
                <a:gd name="T42" fmla="*/ 5 w 107"/>
                <a:gd name="T43" fmla="*/ 2 h 49"/>
                <a:gd name="T44" fmla="*/ 2 w 107"/>
                <a:gd name="T45" fmla="*/ 3 h 49"/>
                <a:gd name="T46" fmla="*/ 9 w 107"/>
                <a:gd name="T47" fmla="*/ 7 h 49"/>
                <a:gd name="T48" fmla="*/ 13 w 107"/>
                <a:gd name="T49" fmla="*/ 11 h 49"/>
                <a:gd name="T50" fmla="*/ 15 w 107"/>
                <a:gd name="T51" fmla="*/ 15 h 49"/>
                <a:gd name="T52" fmla="*/ 18 w 107"/>
                <a:gd name="T53" fmla="*/ 16 h 49"/>
                <a:gd name="T54" fmla="*/ 21 w 107"/>
                <a:gd name="T55" fmla="*/ 17 h 49"/>
                <a:gd name="T56" fmla="*/ 36 w 107"/>
                <a:gd name="T57" fmla="*/ 23 h 49"/>
                <a:gd name="T58" fmla="*/ 48 w 107"/>
                <a:gd name="T59" fmla="*/ 34 h 49"/>
                <a:gd name="T60" fmla="*/ 42 w 107"/>
                <a:gd name="T61" fmla="*/ 38 h 49"/>
                <a:gd name="T62" fmla="*/ 49 w 107"/>
                <a:gd name="T63" fmla="*/ 37 h 49"/>
                <a:gd name="T64" fmla="*/ 54 w 107"/>
                <a:gd name="T65" fmla="*/ 37 h 49"/>
                <a:gd name="T66" fmla="*/ 54 w 107"/>
                <a:gd name="T67" fmla="*/ 38 h 49"/>
                <a:gd name="T68" fmla="*/ 55 w 107"/>
                <a:gd name="T69" fmla="*/ 39 h 49"/>
                <a:gd name="T70" fmla="*/ 56 w 107"/>
                <a:gd name="T71" fmla="*/ 40 h 49"/>
                <a:gd name="T72" fmla="*/ 57 w 107"/>
                <a:gd name="T73" fmla="*/ 41 h 49"/>
                <a:gd name="T74" fmla="*/ 58 w 107"/>
                <a:gd name="T75" fmla="*/ 41 h 49"/>
                <a:gd name="T76" fmla="*/ 59 w 107"/>
                <a:gd name="T77" fmla="*/ 42 h 49"/>
                <a:gd name="T78" fmla="*/ 59 w 107"/>
                <a:gd name="T79" fmla="*/ 42 h 49"/>
                <a:gd name="T80" fmla="*/ 66 w 107"/>
                <a:gd name="T81" fmla="*/ 42 h 49"/>
                <a:gd name="T82" fmla="*/ 66 w 107"/>
                <a:gd name="T83" fmla="*/ 37 h 49"/>
                <a:gd name="T84" fmla="*/ 70 w 107"/>
                <a:gd name="T85" fmla="*/ 35 h 49"/>
                <a:gd name="T86" fmla="*/ 76 w 107"/>
                <a:gd name="T8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 h="49">
                  <a:moveTo>
                    <a:pt x="76" y="35"/>
                  </a:moveTo>
                  <a:cubicBezTo>
                    <a:pt x="78" y="36"/>
                    <a:pt x="79" y="36"/>
                    <a:pt x="80" y="36"/>
                  </a:cubicBezTo>
                  <a:cubicBezTo>
                    <a:pt x="80" y="36"/>
                    <a:pt x="83" y="39"/>
                    <a:pt x="83" y="39"/>
                  </a:cubicBezTo>
                  <a:cubicBezTo>
                    <a:pt x="83" y="39"/>
                    <a:pt x="86" y="43"/>
                    <a:pt x="87" y="44"/>
                  </a:cubicBezTo>
                  <a:cubicBezTo>
                    <a:pt x="88" y="45"/>
                    <a:pt x="91" y="45"/>
                    <a:pt x="92" y="45"/>
                  </a:cubicBezTo>
                  <a:cubicBezTo>
                    <a:pt x="94" y="45"/>
                    <a:pt x="98" y="47"/>
                    <a:pt x="100" y="47"/>
                  </a:cubicBezTo>
                  <a:cubicBezTo>
                    <a:pt x="101" y="48"/>
                    <a:pt x="101" y="49"/>
                    <a:pt x="103" y="49"/>
                  </a:cubicBezTo>
                  <a:cubicBezTo>
                    <a:pt x="105" y="49"/>
                    <a:pt x="107" y="49"/>
                    <a:pt x="105" y="48"/>
                  </a:cubicBezTo>
                  <a:cubicBezTo>
                    <a:pt x="103" y="47"/>
                    <a:pt x="103" y="46"/>
                    <a:pt x="100" y="44"/>
                  </a:cubicBezTo>
                  <a:cubicBezTo>
                    <a:pt x="98" y="43"/>
                    <a:pt x="95" y="41"/>
                    <a:pt x="93" y="40"/>
                  </a:cubicBezTo>
                  <a:cubicBezTo>
                    <a:pt x="92" y="40"/>
                    <a:pt x="91" y="38"/>
                    <a:pt x="89" y="36"/>
                  </a:cubicBezTo>
                  <a:cubicBezTo>
                    <a:pt x="87" y="34"/>
                    <a:pt x="81" y="29"/>
                    <a:pt x="83" y="29"/>
                  </a:cubicBezTo>
                  <a:cubicBezTo>
                    <a:pt x="84" y="29"/>
                    <a:pt x="88" y="30"/>
                    <a:pt x="87" y="29"/>
                  </a:cubicBezTo>
                  <a:cubicBezTo>
                    <a:pt x="86" y="28"/>
                    <a:pt x="84" y="26"/>
                    <a:pt x="82" y="25"/>
                  </a:cubicBezTo>
                  <a:cubicBezTo>
                    <a:pt x="80" y="25"/>
                    <a:pt x="76" y="24"/>
                    <a:pt x="75" y="23"/>
                  </a:cubicBezTo>
                  <a:cubicBezTo>
                    <a:pt x="75" y="22"/>
                    <a:pt x="76" y="22"/>
                    <a:pt x="73" y="20"/>
                  </a:cubicBezTo>
                  <a:cubicBezTo>
                    <a:pt x="70" y="19"/>
                    <a:pt x="69" y="18"/>
                    <a:pt x="68" y="17"/>
                  </a:cubicBezTo>
                  <a:cubicBezTo>
                    <a:pt x="67" y="16"/>
                    <a:pt x="68" y="16"/>
                    <a:pt x="65" y="15"/>
                  </a:cubicBezTo>
                  <a:cubicBezTo>
                    <a:pt x="63" y="15"/>
                    <a:pt x="62" y="14"/>
                    <a:pt x="59" y="13"/>
                  </a:cubicBezTo>
                  <a:cubicBezTo>
                    <a:pt x="57" y="12"/>
                    <a:pt x="53" y="12"/>
                    <a:pt x="51" y="11"/>
                  </a:cubicBezTo>
                  <a:cubicBezTo>
                    <a:pt x="51" y="11"/>
                    <a:pt x="51" y="10"/>
                    <a:pt x="50" y="10"/>
                  </a:cubicBezTo>
                  <a:cubicBezTo>
                    <a:pt x="50" y="10"/>
                    <a:pt x="50" y="10"/>
                    <a:pt x="50" y="10"/>
                  </a:cubicBezTo>
                  <a:cubicBezTo>
                    <a:pt x="49" y="10"/>
                    <a:pt x="49" y="10"/>
                    <a:pt x="48" y="10"/>
                  </a:cubicBezTo>
                  <a:cubicBezTo>
                    <a:pt x="48" y="10"/>
                    <a:pt x="48" y="10"/>
                    <a:pt x="48" y="9"/>
                  </a:cubicBezTo>
                  <a:cubicBezTo>
                    <a:pt x="48" y="9"/>
                    <a:pt x="48" y="9"/>
                    <a:pt x="48" y="9"/>
                  </a:cubicBezTo>
                  <a:cubicBezTo>
                    <a:pt x="48" y="9"/>
                    <a:pt x="48" y="9"/>
                    <a:pt x="48" y="9"/>
                  </a:cubicBezTo>
                  <a:cubicBezTo>
                    <a:pt x="48" y="9"/>
                    <a:pt x="47" y="9"/>
                    <a:pt x="47" y="9"/>
                  </a:cubicBezTo>
                  <a:cubicBezTo>
                    <a:pt x="47" y="9"/>
                    <a:pt x="47" y="9"/>
                    <a:pt x="47" y="9"/>
                  </a:cubicBezTo>
                  <a:cubicBezTo>
                    <a:pt x="48" y="8"/>
                    <a:pt x="46" y="7"/>
                    <a:pt x="46" y="7"/>
                  </a:cubicBezTo>
                  <a:cubicBezTo>
                    <a:pt x="46" y="8"/>
                    <a:pt x="46" y="9"/>
                    <a:pt x="45" y="9"/>
                  </a:cubicBezTo>
                  <a:cubicBezTo>
                    <a:pt x="44" y="9"/>
                    <a:pt x="42" y="8"/>
                    <a:pt x="40" y="8"/>
                  </a:cubicBezTo>
                  <a:cubicBezTo>
                    <a:pt x="38" y="8"/>
                    <a:pt x="34" y="5"/>
                    <a:pt x="33" y="5"/>
                  </a:cubicBezTo>
                  <a:cubicBezTo>
                    <a:pt x="33" y="5"/>
                    <a:pt x="32" y="8"/>
                    <a:pt x="31" y="8"/>
                  </a:cubicBezTo>
                  <a:cubicBezTo>
                    <a:pt x="31" y="8"/>
                    <a:pt x="30" y="7"/>
                    <a:pt x="28" y="7"/>
                  </a:cubicBezTo>
                  <a:cubicBezTo>
                    <a:pt x="27" y="7"/>
                    <a:pt x="25" y="8"/>
                    <a:pt x="25" y="8"/>
                  </a:cubicBezTo>
                  <a:cubicBezTo>
                    <a:pt x="26" y="8"/>
                    <a:pt x="28" y="9"/>
                    <a:pt x="28" y="10"/>
                  </a:cubicBezTo>
                  <a:cubicBezTo>
                    <a:pt x="27" y="10"/>
                    <a:pt x="28" y="12"/>
                    <a:pt x="27" y="12"/>
                  </a:cubicBezTo>
                  <a:cubicBezTo>
                    <a:pt x="27" y="12"/>
                    <a:pt x="26" y="14"/>
                    <a:pt x="25" y="14"/>
                  </a:cubicBezTo>
                  <a:cubicBezTo>
                    <a:pt x="23" y="13"/>
                    <a:pt x="24" y="12"/>
                    <a:pt x="24" y="11"/>
                  </a:cubicBezTo>
                  <a:cubicBezTo>
                    <a:pt x="23" y="11"/>
                    <a:pt x="20" y="9"/>
                    <a:pt x="19" y="9"/>
                  </a:cubicBezTo>
                  <a:cubicBezTo>
                    <a:pt x="17" y="9"/>
                    <a:pt x="20" y="8"/>
                    <a:pt x="18" y="6"/>
                  </a:cubicBezTo>
                  <a:cubicBezTo>
                    <a:pt x="17" y="4"/>
                    <a:pt x="15" y="3"/>
                    <a:pt x="14" y="3"/>
                  </a:cubicBezTo>
                  <a:cubicBezTo>
                    <a:pt x="14" y="3"/>
                    <a:pt x="9" y="2"/>
                    <a:pt x="8" y="1"/>
                  </a:cubicBezTo>
                  <a:cubicBezTo>
                    <a:pt x="7" y="1"/>
                    <a:pt x="5" y="2"/>
                    <a:pt x="5" y="2"/>
                  </a:cubicBezTo>
                  <a:cubicBezTo>
                    <a:pt x="4" y="2"/>
                    <a:pt x="0" y="0"/>
                    <a:pt x="1" y="1"/>
                  </a:cubicBezTo>
                  <a:cubicBezTo>
                    <a:pt x="1" y="2"/>
                    <a:pt x="1" y="3"/>
                    <a:pt x="2" y="3"/>
                  </a:cubicBezTo>
                  <a:cubicBezTo>
                    <a:pt x="3" y="3"/>
                    <a:pt x="3" y="2"/>
                    <a:pt x="4" y="3"/>
                  </a:cubicBezTo>
                  <a:cubicBezTo>
                    <a:pt x="5" y="5"/>
                    <a:pt x="5" y="6"/>
                    <a:pt x="9" y="7"/>
                  </a:cubicBezTo>
                  <a:cubicBezTo>
                    <a:pt x="12" y="9"/>
                    <a:pt x="16" y="8"/>
                    <a:pt x="15" y="9"/>
                  </a:cubicBezTo>
                  <a:cubicBezTo>
                    <a:pt x="15" y="9"/>
                    <a:pt x="14" y="11"/>
                    <a:pt x="13" y="11"/>
                  </a:cubicBezTo>
                  <a:cubicBezTo>
                    <a:pt x="12" y="11"/>
                    <a:pt x="9" y="11"/>
                    <a:pt x="11" y="12"/>
                  </a:cubicBezTo>
                  <a:cubicBezTo>
                    <a:pt x="13" y="13"/>
                    <a:pt x="16" y="15"/>
                    <a:pt x="15" y="15"/>
                  </a:cubicBezTo>
                  <a:cubicBezTo>
                    <a:pt x="14" y="15"/>
                    <a:pt x="13" y="16"/>
                    <a:pt x="15" y="17"/>
                  </a:cubicBezTo>
                  <a:cubicBezTo>
                    <a:pt x="17" y="18"/>
                    <a:pt x="18" y="17"/>
                    <a:pt x="18" y="16"/>
                  </a:cubicBezTo>
                  <a:cubicBezTo>
                    <a:pt x="17" y="15"/>
                    <a:pt x="16" y="13"/>
                    <a:pt x="18" y="14"/>
                  </a:cubicBezTo>
                  <a:cubicBezTo>
                    <a:pt x="19" y="15"/>
                    <a:pt x="19" y="16"/>
                    <a:pt x="21" y="17"/>
                  </a:cubicBezTo>
                  <a:cubicBezTo>
                    <a:pt x="24" y="18"/>
                    <a:pt x="29" y="19"/>
                    <a:pt x="31" y="20"/>
                  </a:cubicBezTo>
                  <a:cubicBezTo>
                    <a:pt x="32" y="21"/>
                    <a:pt x="35" y="23"/>
                    <a:pt x="36" y="23"/>
                  </a:cubicBezTo>
                  <a:cubicBezTo>
                    <a:pt x="37" y="23"/>
                    <a:pt x="40" y="24"/>
                    <a:pt x="42" y="26"/>
                  </a:cubicBezTo>
                  <a:cubicBezTo>
                    <a:pt x="44" y="29"/>
                    <a:pt x="49" y="34"/>
                    <a:pt x="48" y="34"/>
                  </a:cubicBezTo>
                  <a:cubicBezTo>
                    <a:pt x="47" y="34"/>
                    <a:pt x="45" y="33"/>
                    <a:pt x="44" y="34"/>
                  </a:cubicBezTo>
                  <a:cubicBezTo>
                    <a:pt x="44" y="35"/>
                    <a:pt x="41" y="38"/>
                    <a:pt x="42" y="38"/>
                  </a:cubicBezTo>
                  <a:cubicBezTo>
                    <a:pt x="43" y="38"/>
                    <a:pt x="47" y="35"/>
                    <a:pt x="47" y="36"/>
                  </a:cubicBezTo>
                  <a:cubicBezTo>
                    <a:pt x="47" y="36"/>
                    <a:pt x="48" y="38"/>
                    <a:pt x="49" y="37"/>
                  </a:cubicBezTo>
                  <a:cubicBezTo>
                    <a:pt x="50" y="36"/>
                    <a:pt x="51" y="35"/>
                    <a:pt x="51" y="36"/>
                  </a:cubicBezTo>
                  <a:cubicBezTo>
                    <a:pt x="52" y="36"/>
                    <a:pt x="53" y="36"/>
                    <a:pt x="54" y="37"/>
                  </a:cubicBezTo>
                  <a:cubicBezTo>
                    <a:pt x="54" y="38"/>
                    <a:pt x="54" y="38"/>
                    <a:pt x="54" y="38"/>
                  </a:cubicBezTo>
                  <a:cubicBezTo>
                    <a:pt x="54" y="38"/>
                    <a:pt x="54" y="38"/>
                    <a:pt x="54" y="38"/>
                  </a:cubicBezTo>
                  <a:cubicBezTo>
                    <a:pt x="55" y="38"/>
                    <a:pt x="55" y="39"/>
                    <a:pt x="55" y="39"/>
                  </a:cubicBezTo>
                  <a:cubicBezTo>
                    <a:pt x="55" y="39"/>
                    <a:pt x="55" y="39"/>
                    <a:pt x="55" y="39"/>
                  </a:cubicBezTo>
                  <a:cubicBezTo>
                    <a:pt x="55" y="39"/>
                    <a:pt x="56" y="40"/>
                    <a:pt x="56" y="40"/>
                  </a:cubicBezTo>
                  <a:cubicBezTo>
                    <a:pt x="56" y="40"/>
                    <a:pt x="56" y="40"/>
                    <a:pt x="56" y="40"/>
                  </a:cubicBezTo>
                  <a:cubicBezTo>
                    <a:pt x="56" y="40"/>
                    <a:pt x="57" y="41"/>
                    <a:pt x="57" y="41"/>
                  </a:cubicBezTo>
                  <a:cubicBezTo>
                    <a:pt x="57" y="41"/>
                    <a:pt x="57" y="41"/>
                    <a:pt x="57" y="41"/>
                  </a:cubicBezTo>
                  <a:cubicBezTo>
                    <a:pt x="57" y="41"/>
                    <a:pt x="57" y="41"/>
                    <a:pt x="57" y="41"/>
                  </a:cubicBezTo>
                  <a:cubicBezTo>
                    <a:pt x="57" y="41"/>
                    <a:pt x="58" y="41"/>
                    <a:pt x="58" y="41"/>
                  </a:cubicBezTo>
                  <a:cubicBezTo>
                    <a:pt x="58" y="41"/>
                    <a:pt x="58" y="41"/>
                    <a:pt x="58" y="41"/>
                  </a:cubicBezTo>
                  <a:cubicBezTo>
                    <a:pt x="58" y="42"/>
                    <a:pt x="58" y="42"/>
                    <a:pt x="59" y="42"/>
                  </a:cubicBezTo>
                  <a:cubicBezTo>
                    <a:pt x="59" y="42"/>
                    <a:pt x="59" y="42"/>
                    <a:pt x="59" y="42"/>
                  </a:cubicBezTo>
                  <a:cubicBezTo>
                    <a:pt x="59" y="42"/>
                    <a:pt x="59" y="42"/>
                    <a:pt x="59" y="42"/>
                  </a:cubicBezTo>
                  <a:cubicBezTo>
                    <a:pt x="60" y="42"/>
                    <a:pt x="60" y="42"/>
                    <a:pt x="60" y="42"/>
                  </a:cubicBezTo>
                  <a:cubicBezTo>
                    <a:pt x="61" y="42"/>
                    <a:pt x="64" y="42"/>
                    <a:pt x="66" y="42"/>
                  </a:cubicBezTo>
                  <a:cubicBezTo>
                    <a:pt x="67" y="42"/>
                    <a:pt x="69" y="41"/>
                    <a:pt x="68" y="40"/>
                  </a:cubicBezTo>
                  <a:cubicBezTo>
                    <a:pt x="67" y="39"/>
                    <a:pt x="65" y="37"/>
                    <a:pt x="66" y="37"/>
                  </a:cubicBezTo>
                  <a:cubicBezTo>
                    <a:pt x="67" y="36"/>
                    <a:pt x="69" y="37"/>
                    <a:pt x="69" y="36"/>
                  </a:cubicBezTo>
                  <a:cubicBezTo>
                    <a:pt x="69" y="36"/>
                    <a:pt x="69" y="35"/>
                    <a:pt x="70" y="35"/>
                  </a:cubicBezTo>
                  <a:cubicBezTo>
                    <a:pt x="71" y="34"/>
                    <a:pt x="74" y="36"/>
                    <a:pt x="74" y="35"/>
                  </a:cubicBezTo>
                  <a:cubicBezTo>
                    <a:pt x="75" y="35"/>
                    <a:pt x="73" y="34"/>
                    <a:pt x="76" y="3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49" name="Freeform 46"/>
            <p:cNvSpPr/>
            <p:nvPr/>
          </p:nvSpPr>
          <p:spPr bwMode="auto">
            <a:xfrm>
              <a:off x="6810754" y="5518987"/>
              <a:ext cx="87583" cy="32268"/>
            </a:xfrm>
            <a:custGeom>
              <a:avLst/>
              <a:gdLst>
                <a:gd name="T0" fmla="*/ 12 w 16"/>
                <a:gd name="T1" fmla="*/ 1 h 6"/>
                <a:gd name="T2" fmla="*/ 8 w 16"/>
                <a:gd name="T3" fmla="*/ 4 h 6"/>
                <a:gd name="T4" fmla="*/ 6 w 16"/>
                <a:gd name="T5" fmla="*/ 3 h 6"/>
                <a:gd name="T6" fmla="*/ 1 w 16"/>
                <a:gd name="T7" fmla="*/ 5 h 6"/>
                <a:gd name="T8" fmla="*/ 11 w 16"/>
                <a:gd name="T9" fmla="*/ 6 h 6"/>
                <a:gd name="T10" fmla="*/ 15 w 16"/>
                <a:gd name="T11" fmla="*/ 2 h 6"/>
                <a:gd name="T12" fmla="*/ 12 w 1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2" y="1"/>
                  </a:moveTo>
                  <a:cubicBezTo>
                    <a:pt x="11" y="1"/>
                    <a:pt x="9" y="4"/>
                    <a:pt x="8" y="4"/>
                  </a:cubicBezTo>
                  <a:cubicBezTo>
                    <a:pt x="7" y="4"/>
                    <a:pt x="7" y="2"/>
                    <a:pt x="6" y="3"/>
                  </a:cubicBezTo>
                  <a:cubicBezTo>
                    <a:pt x="6" y="3"/>
                    <a:pt x="0" y="4"/>
                    <a:pt x="1" y="5"/>
                  </a:cubicBezTo>
                  <a:cubicBezTo>
                    <a:pt x="2" y="5"/>
                    <a:pt x="10" y="6"/>
                    <a:pt x="11" y="6"/>
                  </a:cubicBezTo>
                  <a:cubicBezTo>
                    <a:pt x="12" y="5"/>
                    <a:pt x="16" y="3"/>
                    <a:pt x="15" y="2"/>
                  </a:cubicBezTo>
                  <a:cubicBezTo>
                    <a:pt x="15" y="1"/>
                    <a:pt x="12" y="0"/>
                    <a:pt x="12"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0" name="Freeform 47"/>
            <p:cNvSpPr/>
            <p:nvPr/>
          </p:nvSpPr>
          <p:spPr bwMode="auto">
            <a:xfrm>
              <a:off x="6962870" y="5542036"/>
              <a:ext cx="59926" cy="32268"/>
            </a:xfrm>
            <a:custGeom>
              <a:avLst/>
              <a:gdLst>
                <a:gd name="T0" fmla="*/ 5 w 11"/>
                <a:gd name="T1" fmla="*/ 5 h 6"/>
                <a:gd name="T2" fmla="*/ 2 w 11"/>
                <a:gd name="T3" fmla="*/ 0 h 6"/>
                <a:gd name="T4" fmla="*/ 5 w 11"/>
                <a:gd name="T5" fmla="*/ 5 h 6"/>
              </a:gdLst>
              <a:ahLst/>
              <a:cxnLst>
                <a:cxn ang="0">
                  <a:pos x="T0" y="T1"/>
                </a:cxn>
                <a:cxn ang="0">
                  <a:pos x="T2" y="T3"/>
                </a:cxn>
                <a:cxn ang="0">
                  <a:pos x="T4" y="T5"/>
                </a:cxn>
              </a:cxnLst>
              <a:rect l="0" t="0" r="r" b="b"/>
              <a:pathLst>
                <a:path w="11" h="6">
                  <a:moveTo>
                    <a:pt x="5" y="5"/>
                  </a:moveTo>
                  <a:cubicBezTo>
                    <a:pt x="11" y="6"/>
                    <a:pt x="4" y="1"/>
                    <a:pt x="2" y="0"/>
                  </a:cubicBezTo>
                  <a:cubicBezTo>
                    <a:pt x="0" y="0"/>
                    <a:pt x="4" y="5"/>
                    <a:pt x="5"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1" name="Freeform 48"/>
            <p:cNvSpPr/>
            <p:nvPr/>
          </p:nvSpPr>
          <p:spPr bwMode="auto">
            <a:xfrm>
              <a:off x="7313202" y="5929242"/>
              <a:ext cx="96802" cy="59926"/>
            </a:xfrm>
            <a:custGeom>
              <a:avLst/>
              <a:gdLst>
                <a:gd name="T0" fmla="*/ 11 w 18"/>
                <a:gd name="T1" fmla="*/ 7 h 11"/>
                <a:gd name="T2" fmla="*/ 1 w 18"/>
                <a:gd name="T3" fmla="*/ 1 h 11"/>
                <a:gd name="T4" fmla="*/ 8 w 18"/>
                <a:gd name="T5" fmla="*/ 7 h 11"/>
                <a:gd name="T6" fmla="*/ 17 w 18"/>
                <a:gd name="T7" fmla="*/ 11 h 11"/>
                <a:gd name="T8" fmla="*/ 11 w 18"/>
                <a:gd name="T9" fmla="*/ 7 h 11"/>
              </a:gdLst>
              <a:ahLst/>
              <a:cxnLst>
                <a:cxn ang="0">
                  <a:pos x="T0" y="T1"/>
                </a:cxn>
                <a:cxn ang="0">
                  <a:pos x="T2" y="T3"/>
                </a:cxn>
                <a:cxn ang="0">
                  <a:pos x="T4" y="T5"/>
                </a:cxn>
                <a:cxn ang="0">
                  <a:pos x="T6" y="T7"/>
                </a:cxn>
                <a:cxn ang="0">
                  <a:pos x="T8" y="T9"/>
                </a:cxn>
              </a:cxnLst>
              <a:rect l="0" t="0" r="r" b="b"/>
              <a:pathLst>
                <a:path w="18" h="11">
                  <a:moveTo>
                    <a:pt x="11" y="7"/>
                  </a:moveTo>
                  <a:cubicBezTo>
                    <a:pt x="10" y="6"/>
                    <a:pt x="2" y="1"/>
                    <a:pt x="1" y="1"/>
                  </a:cubicBezTo>
                  <a:cubicBezTo>
                    <a:pt x="0" y="0"/>
                    <a:pt x="6" y="6"/>
                    <a:pt x="8" y="7"/>
                  </a:cubicBezTo>
                  <a:cubicBezTo>
                    <a:pt x="11" y="9"/>
                    <a:pt x="16" y="11"/>
                    <a:pt x="17" y="11"/>
                  </a:cubicBezTo>
                  <a:cubicBezTo>
                    <a:pt x="18" y="11"/>
                    <a:pt x="13" y="8"/>
                    <a:pt x="11" y="7"/>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2" name="Freeform 49"/>
            <p:cNvSpPr/>
            <p:nvPr/>
          </p:nvSpPr>
          <p:spPr bwMode="auto">
            <a:xfrm>
              <a:off x="7608217" y="5841660"/>
              <a:ext cx="36877" cy="32268"/>
            </a:xfrm>
            <a:custGeom>
              <a:avLst/>
              <a:gdLst>
                <a:gd name="T0" fmla="*/ 5 w 7"/>
                <a:gd name="T1" fmla="*/ 3 h 6"/>
                <a:gd name="T2" fmla="*/ 2 w 7"/>
                <a:gd name="T3" fmla="*/ 1 h 6"/>
                <a:gd name="T4" fmla="*/ 0 w 7"/>
                <a:gd name="T5" fmla="*/ 4 h 6"/>
                <a:gd name="T6" fmla="*/ 6 w 7"/>
                <a:gd name="T7" fmla="*/ 6 h 6"/>
                <a:gd name="T8" fmla="*/ 5 w 7"/>
                <a:gd name="T9" fmla="*/ 3 h 6"/>
              </a:gdLst>
              <a:ahLst/>
              <a:cxnLst>
                <a:cxn ang="0">
                  <a:pos x="T0" y="T1"/>
                </a:cxn>
                <a:cxn ang="0">
                  <a:pos x="T2" y="T3"/>
                </a:cxn>
                <a:cxn ang="0">
                  <a:pos x="T4" y="T5"/>
                </a:cxn>
                <a:cxn ang="0">
                  <a:pos x="T6" y="T7"/>
                </a:cxn>
                <a:cxn ang="0">
                  <a:pos x="T8" y="T9"/>
                </a:cxn>
              </a:cxnLst>
              <a:rect l="0" t="0" r="r" b="b"/>
              <a:pathLst>
                <a:path w="7" h="6">
                  <a:moveTo>
                    <a:pt x="5" y="3"/>
                  </a:moveTo>
                  <a:cubicBezTo>
                    <a:pt x="4" y="2"/>
                    <a:pt x="2" y="0"/>
                    <a:pt x="2" y="1"/>
                  </a:cubicBezTo>
                  <a:cubicBezTo>
                    <a:pt x="3" y="2"/>
                    <a:pt x="1" y="2"/>
                    <a:pt x="0" y="4"/>
                  </a:cubicBezTo>
                  <a:cubicBezTo>
                    <a:pt x="0" y="6"/>
                    <a:pt x="4" y="6"/>
                    <a:pt x="6" y="6"/>
                  </a:cubicBezTo>
                  <a:cubicBezTo>
                    <a:pt x="7" y="6"/>
                    <a:pt x="7" y="4"/>
                    <a:pt x="5"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3" name="Freeform 50"/>
            <p:cNvSpPr/>
            <p:nvPr/>
          </p:nvSpPr>
          <p:spPr bwMode="auto">
            <a:xfrm>
              <a:off x="7617436" y="5809392"/>
              <a:ext cx="34572" cy="32268"/>
            </a:xfrm>
            <a:custGeom>
              <a:avLst/>
              <a:gdLst>
                <a:gd name="T0" fmla="*/ 2 w 6"/>
                <a:gd name="T1" fmla="*/ 4 h 6"/>
                <a:gd name="T2" fmla="*/ 5 w 6"/>
                <a:gd name="T3" fmla="*/ 1 h 6"/>
                <a:gd name="T4" fmla="*/ 2 w 6"/>
                <a:gd name="T5" fmla="*/ 3 h 6"/>
                <a:gd name="T6" fmla="*/ 2 w 6"/>
                <a:gd name="T7" fmla="*/ 4 h 6"/>
              </a:gdLst>
              <a:ahLst/>
              <a:cxnLst>
                <a:cxn ang="0">
                  <a:pos x="T0" y="T1"/>
                </a:cxn>
                <a:cxn ang="0">
                  <a:pos x="T2" y="T3"/>
                </a:cxn>
                <a:cxn ang="0">
                  <a:pos x="T4" y="T5"/>
                </a:cxn>
                <a:cxn ang="0">
                  <a:pos x="T6" y="T7"/>
                </a:cxn>
              </a:cxnLst>
              <a:rect l="0" t="0" r="r" b="b"/>
              <a:pathLst>
                <a:path w="6" h="6">
                  <a:moveTo>
                    <a:pt x="2" y="4"/>
                  </a:moveTo>
                  <a:cubicBezTo>
                    <a:pt x="4" y="6"/>
                    <a:pt x="6" y="2"/>
                    <a:pt x="5" y="1"/>
                  </a:cubicBezTo>
                  <a:cubicBezTo>
                    <a:pt x="5" y="0"/>
                    <a:pt x="4" y="2"/>
                    <a:pt x="2" y="3"/>
                  </a:cubicBezTo>
                  <a:cubicBezTo>
                    <a:pt x="0" y="3"/>
                    <a:pt x="1" y="4"/>
                    <a:pt x="2" y="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4" name="Freeform 51"/>
            <p:cNvSpPr/>
            <p:nvPr/>
          </p:nvSpPr>
          <p:spPr bwMode="auto">
            <a:xfrm>
              <a:off x="7324725" y="5777126"/>
              <a:ext cx="36877" cy="32268"/>
            </a:xfrm>
            <a:custGeom>
              <a:avLst/>
              <a:gdLst>
                <a:gd name="T0" fmla="*/ 6 w 7"/>
                <a:gd name="T1" fmla="*/ 3 h 6"/>
                <a:gd name="T2" fmla="*/ 2 w 7"/>
                <a:gd name="T3" fmla="*/ 0 h 6"/>
                <a:gd name="T4" fmla="*/ 5 w 7"/>
                <a:gd name="T5" fmla="*/ 5 h 6"/>
                <a:gd name="T6" fmla="*/ 6 w 7"/>
                <a:gd name="T7" fmla="*/ 3 h 6"/>
              </a:gdLst>
              <a:ahLst/>
              <a:cxnLst>
                <a:cxn ang="0">
                  <a:pos x="T0" y="T1"/>
                </a:cxn>
                <a:cxn ang="0">
                  <a:pos x="T2" y="T3"/>
                </a:cxn>
                <a:cxn ang="0">
                  <a:pos x="T4" y="T5"/>
                </a:cxn>
                <a:cxn ang="0">
                  <a:pos x="T6" y="T7"/>
                </a:cxn>
              </a:cxnLst>
              <a:rect l="0" t="0" r="r" b="b"/>
              <a:pathLst>
                <a:path w="7" h="6">
                  <a:moveTo>
                    <a:pt x="6" y="3"/>
                  </a:moveTo>
                  <a:cubicBezTo>
                    <a:pt x="6" y="2"/>
                    <a:pt x="5" y="1"/>
                    <a:pt x="2" y="0"/>
                  </a:cubicBezTo>
                  <a:cubicBezTo>
                    <a:pt x="0" y="0"/>
                    <a:pt x="4" y="4"/>
                    <a:pt x="5" y="5"/>
                  </a:cubicBezTo>
                  <a:cubicBezTo>
                    <a:pt x="6" y="6"/>
                    <a:pt x="7" y="4"/>
                    <a:pt x="6"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5" name="Freeform 52"/>
            <p:cNvSpPr/>
            <p:nvPr/>
          </p:nvSpPr>
          <p:spPr bwMode="auto">
            <a:xfrm>
              <a:off x="6882204" y="5502854"/>
              <a:ext cx="20743" cy="20743"/>
            </a:xfrm>
            <a:custGeom>
              <a:avLst/>
              <a:gdLst>
                <a:gd name="T0" fmla="*/ 3 w 4"/>
                <a:gd name="T1" fmla="*/ 1 h 4"/>
                <a:gd name="T2" fmla="*/ 0 w 4"/>
                <a:gd name="T3" fmla="*/ 0 h 4"/>
                <a:gd name="T4" fmla="*/ 2 w 4"/>
                <a:gd name="T5" fmla="*/ 3 h 4"/>
                <a:gd name="T6" fmla="*/ 3 w 4"/>
                <a:gd name="T7" fmla="*/ 1 h 4"/>
              </a:gdLst>
              <a:ahLst/>
              <a:cxnLst>
                <a:cxn ang="0">
                  <a:pos x="T0" y="T1"/>
                </a:cxn>
                <a:cxn ang="0">
                  <a:pos x="T2" y="T3"/>
                </a:cxn>
                <a:cxn ang="0">
                  <a:pos x="T4" y="T5"/>
                </a:cxn>
                <a:cxn ang="0">
                  <a:pos x="T6" y="T7"/>
                </a:cxn>
              </a:cxnLst>
              <a:rect l="0" t="0" r="r" b="b"/>
              <a:pathLst>
                <a:path w="4" h="4">
                  <a:moveTo>
                    <a:pt x="3" y="1"/>
                  </a:moveTo>
                  <a:cubicBezTo>
                    <a:pt x="3" y="0"/>
                    <a:pt x="1" y="0"/>
                    <a:pt x="0" y="0"/>
                  </a:cubicBezTo>
                  <a:cubicBezTo>
                    <a:pt x="0" y="1"/>
                    <a:pt x="1" y="2"/>
                    <a:pt x="2" y="3"/>
                  </a:cubicBezTo>
                  <a:cubicBezTo>
                    <a:pt x="4" y="4"/>
                    <a:pt x="4" y="1"/>
                    <a:pt x="3"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6" name="Freeform 53"/>
            <p:cNvSpPr/>
            <p:nvPr/>
          </p:nvSpPr>
          <p:spPr bwMode="auto">
            <a:xfrm>
              <a:off x="6015595" y="5671106"/>
              <a:ext cx="1110917" cy="871217"/>
            </a:xfrm>
            <a:custGeom>
              <a:avLst/>
              <a:gdLst>
                <a:gd name="T0" fmla="*/ 195 w 204"/>
                <a:gd name="T1" fmla="*/ 79 h 159"/>
                <a:gd name="T2" fmla="*/ 180 w 204"/>
                <a:gd name="T3" fmla="*/ 62 h 159"/>
                <a:gd name="T4" fmla="*/ 173 w 204"/>
                <a:gd name="T5" fmla="*/ 57 h 159"/>
                <a:gd name="T6" fmla="*/ 159 w 204"/>
                <a:gd name="T7" fmla="*/ 44 h 159"/>
                <a:gd name="T8" fmla="*/ 148 w 204"/>
                <a:gd name="T9" fmla="*/ 31 h 159"/>
                <a:gd name="T10" fmla="*/ 137 w 204"/>
                <a:gd name="T11" fmla="*/ 17 h 159"/>
                <a:gd name="T12" fmla="*/ 129 w 204"/>
                <a:gd name="T13" fmla="*/ 6 h 159"/>
                <a:gd name="T14" fmla="*/ 123 w 204"/>
                <a:gd name="T15" fmla="*/ 6 h 159"/>
                <a:gd name="T16" fmla="*/ 126 w 204"/>
                <a:gd name="T17" fmla="*/ 23 h 159"/>
                <a:gd name="T18" fmla="*/ 119 w 204"/>
                <a:gd name="T19" fmla="*/ 33 h 159"/>
                <a:gd name="T20" fmla="*/ 108 w 204"/>
                <a:gd name="T21" fmla="*/ 26 h 159"/>
                <a:gd name="T22" fmla="*/ 96 w 204"/>
                <a:gd name="T23" fmla="*/ 20 h 159"/>
                <a:gd name="T24" fmla="*/ 97 w 204"/>
                <a:gd name="T25" fmla="*/ 12 h 159"/>
                <a:gd name="T26" fmla="*/ 96 w 204"/>
                <a:gd name="T27" fmla="*/ 6 h 159"/>
                <a:gd name="T28" fmla="*/ 91 w 204"/>
                <a:gd name="T29" fmla="*/ 7 h 159"/>
                <a:gd name="T30" fmla="*/ 79 w 204"/>
                <a:gd name="T31" fmla="*/ 3 h 159"/>
                <a:gd name="T32" fmla="*/ 71 w 204"/>
                <a:gd name="T33" fmla="*/ 7 h 159"/>
                <a:gd name="T34" fmla="*/ 67 w 204"/>
                <a:gd name="T35" fmla="*/ 14 h 159"/>
                <a:gd name="T36" fmla="*/ 69 w 204"/>
                <a:gd name="T37" fmla="*/ 22 h 159"/>
                <a:gd name="T38" fmla="*/ 61 w 204"/>
                <a:gd name="T39" fmla="*/ 21 h 159"/>
                <a:gd name="T40" fmla="*/ 52 w 204"/>
                <a:gd name="T41" fmla="*/ 17 h 159"/>
                <a:gd name="T42" fmla="*/ 48 w 204"/>
                <a:gd name="T43" fmla="*/ 21 h 159"/>
                <a:gd name="T44" fmla="*/ 45 w 204"/>
                <a:gd name="T45" fmla="*/ 26 h 159"/>
                <a:gd name="T46" fmla="*/ 42 w 204"/>
                <a:gd name="T47" fmla="*/ 30 h 159"/>
                <a:gd name="T48" fmla="*/ 35 w 204"/>
                <a:gd name="T49" fmla="*/ 33 h 159"/>
                <a:gd name="T50" fmla="*/ 32 w 204"/>
                <a:gd name="T51" fmla="*/ 44 h 159"/>
                <a:gd name="T52" fmla="*/ 9 w 204"/>
                <a:gd name="T53" fmla="*/ 52 h 159"/>
                <a:gd name="T54" fmla="*/ 3 w 204"/>
                <a:gd name="T55" fmla="*/ 58 h 159"/>
                <a:gd name="T56" fmla="*/ 2 w 204"/>
                <a:gd name="T57" fmla="*/ 70 h 159"/>
                <a:gd name="T58" fmla="*/ 4 w 204"/>
                <a:gd name="T59" fmla="*/ 76 h 159"/>
                <a:gd name="T60" fmla="*/ 4 w 204"/>
                <a:gd name="T61" fmla="*/ 81 h 159"/>
                <a:gd name="T62" fmla="*/ 9 w 204"/>
                <a:gd name="T63" fmla="*/ 90 h 159"/>
                <a:gd name="T64" fmla="*/ 20 w 204"/>
                <a:gd name="T65" fmla="*/ 112 h 159"/>
                <a:gd name="T66" fmla="*/ 19 w 204"/>
                <a:gd name="T67" fmla="*/ 123 h 159"/>
                <a:gd name="T68" fmla="*/ 25 w 204"/>
                <a:gd name="T69" fmla="*/ 132 h 159"/>
                <a:gd name="T70" fmla="*/ 43 w 204"/>
                <a:gd name="T71" fmla="*/ 126 h 159"/>
                <a:gd name="T72" fmla="*/ 57 w 204"/>
                <a:gd name="T73" fmla="*/ 125 h 159"/>
                <a:gd name="T74" fmla="*/ 74 w 204"/>
                <a:gd name="T75" fmla="*/ 119 h 159"/>
                <a:gd name="T76" fmla="*/ 98 w 204"/>
                <a:gd name="T77" fmla="*/ 114 h 159"/>
                <a:gd name="T78" fmla="*/ 112 w 204"/>
                <a:gd name="T79" fmla="*/ 121 h 159"/>
                <a:gd name="T80" fmla="*/ 120 w 204"/>
                <a:gd name="T81" fmla="*/ 132 h 159"/>
                <a:gd name="T82" fmla="*/ 125 w 204"/>
                <a:gd name="T83" fmla="*/ 125 h 159"/>
                <a:gd name="T84" fmla="*/ 129 w 204"/>
                <a:gd name="T85" fmla="*/ 125 h 159"/>
                <a:gd name="T86" fmla="*/ 129 w 204"/>
                <a:gd name="T87" fmla="*/ 134 h 159"/>
                <a:gd name="T88" fmla="*/ 136 w 204"/>
                <a:gd name="T89" fmla="*/ 134 h 159"/>
                <a:gd name="T90" fmla="*/ 139 w 204"/>
                <a:gd name="T91" fmla="*/ 138 h 159"/>
                <a:gd name="T92" fmla="*/ 153 w 204"/>
                <a:gd name="T93" fmla="*/ 154 h 159"/>
                <a:gd name="T94" fmla="*/ 166 w 204"/>
                <a:gd name="T95" fmla="*/ 158 h 159"/>
                <a:gd name="T96" fmla="*/ 175 w 204"/>
                <a:gd name="T97" fmla="*/ 156 h 159"/>
                <a:gd name="T98" fmla="*/ 187 w 204"/>
                <a:gd name="T99" fmla="*/ 154 h 159"/>
                <a:gd name="T100" fmla="*/ 196 w 204"/>
                <a:gd name="T101" fmla="*/ 141 h 159"/>
                <a:gd name="T102" fmla="*/ 199 w 204"/>
                <a:gd name="T103" fmla="*/ 122 h 159"/>
                <a:gd name="T104" fmla="*/ 201 w 204"/>
                <a:gd name="T105" fmla="*/ 9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 h="159">
                  <a:moveTo>
                    <a:pt x="201" y="92"/>
                  </a:moveTo>
                  <a:cubicBezTo>
                    <a:pt x="200" y="90"/>
                    <a:pt x="199" y="89"/>
                    <a:pt x="199" y="87"/>
                  </a:cubicBezTo>
                  <a:cubicBezTo>
                    <a:pt x="198" y="84"/>
                    <a:pt x="195" y="80"/>
                    <a:pt x="195" y="79"/>
                  </a:cubicBezTo>
                  <a:cubicBezTo>
                    <a:pt x="194" y="78"/>
                    <a:pt x="190" y="72"/>
                    <a:pt x="189" y="71"/>
                  </a:cubicBezTo>
                  <a:cubicBezTo>
                    <a:pt x="188" y="70"/>
                    <a:pt x="185" y="67"/>
                    <a:pt x="183" y="66"/>
                  </a:cubicBezTo>
                  <a:cubicBezTo>
                    <a:pt x="182" y="65"/>
                    <a:pt x="181" y="65"/>
                    <a:pt x="180" y="62"/>
                  </a:cubicBezTo>
                  <a:cubicBezTo>
                    <a:pt x="178" y="59"/>
                    <a:pt x="177" y="59"/>
                    <a:pt x="177" y="59"/>
                  </a:cubicBezTo>
                  <a:cubicBezTo>
                    <a:pt x="176" y="59"/>
                    <a:pt x="175" y="58"/>
                    <a:pt x="175" y="59"/>
                  </a:cubicBezTo>
                  <a:cubicBezTo>
                    <a:pt x="175" y="59"/>
                    <a:pt x="174" y="59"/>
                    <a:pt x="173" y="57"/>
                  </a:cubicBezTo>
                  <a:cubicBezTo>
                    <a:pt x="171" y="55"/>
                    <a:pt x="170" y="53"/>
                    <a:pt x="169" y="52"/>
                  </a:cubicBezTo>
                  <a:cubicBezTo>
                    <a:pt x="168" y="51"/>
                    <a:pt x="166" y="48"/>
                    <a:pt x="165" y="47"/>
                  </a:cubicBezTo>
                  <a:cubicBezTo>
                    <a:pt x="163" y="47"/>
                    <a:pt x="160" y="46"/>
                    <a:pt x="159" y="44"/>
                  </a:cubicBezTo>
                  <a:cubicBezTo>
                    <a:pt x="158" y="43"/>
                    <a:pt x="156" y="42"/>
                    <a:pt x="155" y="41"/>
                  </a:cubicBezTo>
                  <a:cubicBezTo>
                    <a:pt x="154" y="40"/>
                    <a:pt x="151" y="39"/>
                    <a:pt x="151" y="37"/>
                  </a:cubicBezTo>
                  <a:cubicBezTo>
                    <a:pt x="151" y="36"/>
                    <a:pt x="150" y="34"/>
                    <a:pt x="148" y="31"/>
                  </a:cubicBezTo>
                  <a:cubicBezTo>
                    <a:pt x="147" y="29"/>
                    <a:pt x="144" y="25"/>
                    <a:pt x="143" y="23"/>
                  </a:cubicBezTo>
                  <a:cubicBezTo>
                    <a:pt x="143" y="22"/>
                    <a:pt x="141" y="19"/>
                    <a:pt x="140" y="18"/>
                  </a:cubicBezTo>
                  <a:cubicBezTo>
                    <a:pt x="139" y="17"/>
                    <a:pt x="138" y="17"/>
                    <a:pt x="137" y="17"/>
                  </a:cubicBezTo>
                  <a:cubicBezTo>
                    <a:pt x="136" y="17"/>
                    <a:pt x="135" y="18"/>
                    <a:pt x="135" y="17"/>
                  </a:cubicBezTo>
                  <a:cubicBezTo>
                    <a:pt x="134" y="16"/>
                    <a:pt x="133" y="11"/>
                    <a:pt x="131" y="9"/>
                  </a:cubicBezTo>
                  <a:cubicBezTo>
                    <a:pt x="129" y="6"/>
                    <a:pt x="128" y="6"/>
                    <a:pt x="129" y="6"/>
                  </a:cubicBezTo>
                  <a:cubicBezTo>
                    <a:pt x="130" y="5"/>
                    <a:pt x="127" y="4"/>
                    <a:pt x="127" y="4"/>
                  </a:cubicBezTo>
                  <a:cubicBezTo>
                    <a:pt x="126" y="3"/>
                    <a:pt x="125" y="0"/>
                    <a:pt x="124" y="0"/>
                  </a:cubicBezTo>
                  <a:cubicBezTo>
                    <a:pt x="123" y="0"/>
                    <a:pt x="123" y="5"/>
                    <a:pt x="123" y="6"/>
                  </a:cubicBezTo>
                  <a:cubicBezTo>
                    <a:pt x="122" y="7"/>
                    <a:pt x="123" y="10"/>
                    <a:pt x="123" y="10"/>
                  </a:cubicBezTo>
                  <a:cubicBezTo>
                    <a:pt x="123" y="11"/>
                    <a:pt x="123" y="12"/>
                    <a:pt x="124" y="14"/>
                  </a:cubicBezTo>
                  <a:cubicBezTo>
                    <a:pt x="124" y="15"/>
                    <a:pt x="126" y="22"/>
                    <a:pt x="126" y="23"/>
                  </a:cubicBezTo>
                  <a:cubicBezTo>
                    <a:pt x="126" y="25"/>
                    <a:pt x="125" y="34"/>
                    <a:pt x="124" y="34"/>
                  </a:cubicBezTo>
                  <a:cubicBezTo>
                    <a:pt x="123" y="34"/>
                    <a:pt x="122" y="33"/>
                    <a:pt x="121" y="33"/>
                  </a:cubicBezTo>
                  <a:cubicBezTo>
                    <a:pt x="120" y="33"/>
                    <a:pt x="121" y="34"/>
                    <a:pt x="119" y="33"/>
                  </a:cubicBezTo>
                  <a:cubicBezTo>
                    <a:pt x="118" y="33"/>
                    <a:pt x="118" y="32"/>
                    <a:pt x="116" y="31"/>
                  </a:cubicBezTo>
                  <a:cubicBezTo>
                    <a:pt x="115" y="30"/>
                    <a:pt x="112" y="30"/>
                    <a:pt x="111" y="29"/>
                  </a:cubicBezTo>
                  <a:cubicBezTo>
                    <a:pt x="110" y="28"/>
                    <a:pt x="110" y="27"/>
                    <a:pt x="108" y="26"/>
                  </a:cubicBezTo>
                  <a:cubicBezTo>
                    <a:pt x="106" y="25"/>
                    <a:pt x="105" y="24"/>
                    <a:pt x="104" y="24"/>
                  </a:cubicBezTo>
                  <a:cubicBezTo>
                    <a:pt x="102" y="23"/>
                    <a:pt x="102" y="24"/>
                    <a:pt x="101" y="23"/>
                  </a:cubicBezTo>
                  <a:cubicBezTo>
                    <a:pt x="100" y="22"/>
                    <a:pt x="97" y="21"/>
                    <a:pt x="96" y="20"/>
                  </a:cubicBezTo>
                  <a:cubicBezTo>
                    <a:pt x="96" y="18"/>
                    <a:pt x="97" y="16"/>
                    <a:pt x="97" y="16"/>
                  </a:cubicBezTo>
                  <a:cubicBezTo>
                    <a:pt x="98" y="16"/>
                    <a:pt x="98" y="14"/>
                    <a:pt x="98" y="14"/>
                  </a:cubicBezTo>
                  <a:cubicBezTo>
                    <a:pt x="97" y="13"/>
                    <a:pt x="96" y="12"/>
                    <a:pt x="97" y="12"/>
                  </a:cubicBezTo>
                  <a:cubicBezTo>
                    <a:pt x="99" y="11"/>
                    <a:pt x="100" y="12"/>
                    <a:pt x="99" y="11"/>
                  </a:cubicBezTo>
                  <a:cubicBezTo>
                    <a:pt x="99" y="10"/>
                    <a:pt x="101" y="7"/>
                    <a:pt x="99" y="6"/>
                  </a:cubicBezTo>
                  <a:cubicBezTo>
                    <a:pt x="97" y="5"/>
                    <a:pt x="96" y="5"/>
                    <a:pt x="96" y="6"/>
                  </a:cubicBezTo>
                  <a:cubicBezTo>
                    <a:pt x="96" y="6"/>
                    <a:pt x="97" y="8"/>
                    <a:pt x="96" y="7"/>
                  </a:cubicBezTo>
                  <a:cubicBezTo>
                    <a:pt x="95" y="6"/>
                    <a:pt x="94" y="5"/>
                    <a:pt x="93" y="6"/>
                  </a:cubicBezTo>
                  <a:cubicBezTo>
                    <a:pt x="93" y="6"/>
                    <a:pt x="93" y="7"/>
                    <a:pt x="91" y="7"/>
                  </a:cubicBezTo>
                  <a:cubicBezTo>
                    <a:pt x="90" y="6"/>
                    <a:pt x="87" y="5"/>
                    <a:pt x="86" y="5"/>
                  </a:cubicBezTo>
                  <a:cubicBezTo>
                    <a:pt x="84" y="5"/>
                    <a:pt x="83" y="4"/>
                    <a:pt x="82" y="4"/>
                  </a:cubicBezTo>
                  <a:cubicBezTo>
                    <a:pt x="81" y="3"/>
                    <a:pt x="79" y="3"/>
                    <a:pt x="79" y="3"/>
                  </a:cubicBezTo>
                  <a:cubicBezTo>
                    <a:pt x="79" y="3"/>
                    <a:pt x="80" y="5"/>
                    <a:pt x="79" y="6"/>
                  </a:cubicBezTo>
                  <a:cubicBezTo>
                    <a:pt x="78" y="7"/>
                    <a:pt x="74" y="8"/>
                    <a:pt x="74" y="7"/>
                  </a:cubicBezTo>
                  <a:cubicBezTo>
                    <a:pt x="73" y="7"/>
                    <a:pt x="72" y="6"/>
                    <a:pt x="71" y="7"/>
                  </a:cubicBezTo>
                  <a:cubicBezTo>
                    <a:pt x="70" y="8"/>
                    <a:pt x="69" y="10"/>
                    <a:pt x="69" y="10"/>
                  </a:cubicBezTo>
                  <a:cubicBezTo>
                    <a:pt x="68" y="10"/>
                    <a:pt x="70" y="12"/>
                    <a:pt x="69" y="12"/>
                  </a:cubicBezTo>
                  <a:cubicBezTo>
                    <a:pt x="68" y="13"/>
                    <a:pt x="68" y="13"/>
                    <a:pt x="67" y="14"/>
                  </a:cubicBezTo>
                  <a:cubicBezTo>
                    <a:pt x="67" y="15"/>
                    <a:pt x="66" y="18"/>
                    <a:pt x="67" y="18"/>
                  </a:cubicBezTo>
                  <a:cubicBezTo>
                    <a:pt x="68" y="18"/>
                    <a:pt x="70" y="19"/>
                    <a:pt x="69" y="19"/>
                  </a:cubicBezTo>
                  <a:cubicBezTo>
                    <a:pt x="69" y="20"/>
                    <a:pt x="71" y="22"/>
                    <a:pt x="69" y="22"/>
                  </a:cubicBezTo>
                  <a:cubicBezTo>
                    <a:pt x="68" y="21"/>
                    <a:pt x="67" y="20"/>
                    <a:pt x="66" y="20"/>
                  </a:cubicBezTo>
                  <a:cubicBezTo>
                    <a:pt x="66" y="20"/>
                    <a:pt x="63" y="20"/>
                    <a:pt x="63" y="20"/>
                  </a:cubicBezTo>
                  <a:cubicBezTo>
                    <a:pt x="62" y="20"/>
                    <a:pt x="62" y="22"/>
                    <a:pt x="61" y="21"/>
                  </a:cubicBezTo>
                  <a:cubicBezTo>
                    <a:pt x="60" y="19"/>
                    <a:pt x="61" y="19"/>
                    <a:pt x="59" y="18"/>
                  </a:cubicBezTo>
                  <a:cubicBezTo>
                    <a:pt x="58" y="18"/>
                    <a:pt x="57" y="16"/>
                    <a:pt x="56" y="16"/>
                  </a:cubicBezTo>
                  <a:cubicBezTo>
                    <a:pt x="55" y="15"/>
                    <a:pt x="53" y="17"/>
                    <a:pt x="52" y="17"/>
                  </a:cubicBezTo>
                  <a:cubicBezTo>
                    <a:pt x="51" y="16"/>
                    <a:pt x="51" y="15"/>
                    <a:pt x="50" y="16"/>
                  </a:cubicBezTo>
                  <a:cubicBezTo>
                    <a:pt x="50" y="17"/>
                    <a:pt x="50" y="19"/>
                    <a:pt x="49" y="18"/>
                  </a:cubicBezTo>
                  <a:cubicBezTo>
                    <a:pt x="48" y="18"/>
                    <a:pt x="48" y="20"/>
                    <a:pt x="48" y="21"/>
                  </a:cubicBezTo>
                  <a:cubicBezTo>
                    <a:pt x="48" y="21"/>
                    <a:pt x="49" y="24"/>
                    <a:pt x="48" y="23"/>
                  </a:cubicBezTo>
                  <a:cubicBezTo>
                    <a:pt x="46" y="23"/>
                    <a:pt x="45" y="22"/>
                    <a:pt x="45" y="22"/>
                  </a:cubicBezTo>
                  <a:cubicBezTo>
                    <a:pt x="45" y="23"/>
                    <a:pt x="44" y="25"/>
                    <a:pt x="45" y="26"/>
                  </a:cubicBezTo>
                  <a:cubicBezTo>
                    <a:pt x="45" y="26"/>
                    <a:pt x="45" y="28"/>
                    <a:pt x="44" y="28"/>
                  </a:cubicBezTo>
                  <a:cubicBezTo>
                    <a:pt x="44" y="28"/>
                    <a:pt x="42" y="27"/>
                    <a:pt x="42" y="27"/>
                  </a:cubicBezTo>
                  <a:cubicBezTo>
                    <a:pt x="42" y="28"/>
                    <a:pt x="42" y="29"/>
                    <a:pt x="42" y="30"/>
                  </a:cubicBezTo>
                  <a:cubicBezTo>
                    <a:pt x="43" y="31"/>
                    <a:pt x="43" y="34"/>
                    <a:pt x="42" y="33"/>
                  </a:cubicBezTo>
                  <a:cubicBezTo>
                    <a:pt x="41" y="32"/>
                    <a:pt x="39" y="29"/>
                    <a:pt x="38" y="29"/>
                  </a:cubicBezTo>
                  <a:cubicBezTo>
                    <a:pt x="38" y="29"/>
                    <a:pt x="35" y="32"/>
                    <a:pt x="35" y="33"/>
                  </a:cubicBezTo>
                  <a:cubicBezTo>
                    <a:pt x="35" y="35"/>
                    <a:pt x="37" y="37"/>
                    <a:pt x="36" y="38"/>
                  </a:cubicBezTo>
                  <a:cubicBezTo>
                    <a:pt x="35" y="39"/>
                    <a:pt x="35" y="41"/>
                    <a:pt x="35" y="42"/>
                  </a:cubicBezTo>
                  <a:cubicBezTo>
                    <a:pt x="34" y="43"/>
                    <a:pt x="33" y="43"/>
                    <a:pt x="32" y="44"/>
                  </a:cubicBezTo>
                  <a:cubicBezTo>
                    <a:pt x="30" y="45"/>
                    <a:pt x="24" y="47"/>
                    <a:pt x="23" y="48"/>
                  </a:cubicBezTo>
                  <a:cubicBezTo>
                    <a:pt x="21" y="49"/>
                    <a:pt x="19" y="50"/>
                    <a:pt x="17" y="50"/>
                  </a:cubicBezTo>
                  <a:cubicBezTo>
                    <a:pt x="15" y="50"/>
                    <a:pt x="10" y="51"/>
                    <a:pt x="9" y="52"/>
                  </a:cubicBezTo>
                  <a:cubicBezTo>
                    <a:pt x="8" y="53"/>
                    <a:pt x="7" y="55"/>
                    <a:pt x="6" y="55"/>
                  </a:cubicBezTo>
                  <a:cubicBezTo>
                    <a:pt x="5" y="55"/>
                    <a:pt x="4" y="60"/>
                    <a:pt x="4" y="59"/>
                  </a:cubicBezTo>
                  <a:cubicBezTo>
                    <a:pt x="3" y="59"/>
                    <a:pt x="4" y="57"/>
                    <a:pt x="3" y="58"/>
                  </a:cubicBezTo>
                  <a:cubicBezTo>
                    <a:pt x="2" y="59"/>
                    <a:pt x="0" y="60"/>
                    <a:pt x="1" y="62"/>
                  </a:cubicBezTo>
                  <a:cubicBezTo>
                    <a:pt x="2" y="64"/>
                    <a:pt x="2" y="65"/>
                    <a:pt x="2" y="66"/>
                  </a:cubicBezTo>
                  <a:cubicBezTo>
                    <a:pt x="1" y="67"/>
                    <a:pt x="1" y="71"/>
                    <a:pt x="2" y="70"/>
                  </a:cubicBezTo>
                  <a:cubicBezTo>
                    <a:pt x="2" y="70"/>
                    <a:pt x="3" y="68"/>
                    <a:pt x="3" y="68"/>
                  </a:cubicBezTo>
                  <a:cubicBezTo>
                    <a:pt x="3" y="69"/>
                    <a:pt x="2" y="70"/>
                    <a:pt x="3" y="72"/>
                  </a:cubicBezTo>
                  <a:cubicBezTo>
                    <a:pt x="3" y="74"/>
                    <a:pt x="3" y="74"/>
                    <a:pt x="4" y="76"/>
                  </a:cubicBezTo>
                  <a:cubicBezTo>
                    <a:pt x="6" y="77"/>
                    <a:pt x="8" y="80"/>
                    <a:pt x="6" y="80"/>
                  </a:cubicBezTo>
                  <a:cubicBezTo>
                    <a:pt x="5" y="79"/>
                    <a:pt x="3" y="77"/>
                    <a:pt x="4" y="78"/>
                  </a:cubicBezTo>
                  <a:cubicBezTo>
                    <a:pt x="4" y="79"/>
                    <a:pt x="4" y="81"/>
                    <a:pt x="4" y="81"/>
                  </a:cubicBezTo>
                  <a:cubicBezTo>
                    <a:pt x="3" y="80"/>
                    <a:pt x="2" y="78"/>
                    <a:pt x="2" y="80"/>
                  </a:cubicBezTo>
                  <a:cubicBezTo>
                    <a:pt x="3" y="82"/>
                    <a:pt x="3" y="84"/>
                    <a:pt x="5" y="85"/>
                  </a:cubicBezTo>
                  <a:cubicBezTo>
                    <a:pt x="6" y="86"/>
                    <a:pt x="8" y="89"/>
                    <a:pt x="9" y="90"/>
                  </a:cubicBezTo>
                  <a:cubicBezTo>
                    <a:pt x="9" y="92"/>
                    <a:pt x="12" y="96"/>
                    <a:pt x="12" y="97"/>
                  </a:cubicBezTo>
                  <a:cubicBezTo>
                    <a:pt x="13" y="97"/>
                    <a:pt x="15" y="101"/>
                    <a:pt x="15" y="103"/>
                  </a:cubicBezTo>
                  <a:cubicBezTo>
                    <a:pt x="16" y="104"/>
                    <a:pt x="18" y="110"/>
                    <a:pt x="20" y="112"/>
                  </a:cubicBezTo>
                  <a:cubicBezTo>
                    <a:pt x="21" y="115"/>
                    <a:pt x="23" y="119"/>
                    <a:pt x="22" y="119"/>
                  </a:cubicBezTo>
                  <a:cubicBezTo>
                    <a:pt x="21" y="118"/>
                    <a:pt x="20" y="116"/>
                    <a:pt x="20" y="118"/>
                  </a:cubicBezTo>
                  <a:cubicBezTo>
                    <a:pt x="20" y="120"/>
                    <a:pt x="20" y="122"/>
                    <a:pt x="19" y="123"/>
                  </a:cubicBezTo>
                  <a:cubicBezTo>
                    <a:pt x="18" y="124"/>
                    <a:pt x="17" y="124"/>
                    <a:pt x="18" y="125"/>
                  </a:cubicBezTo>
                  <a:cubicBezTo>
                    <a:pt x="18" y="126"/>
                    <a:pt x="19" y="128"/>
                    <a:pt x="20" y="128"/>
                  </a:cubicBezTo>
                  <a:cubicBezTo>
                    <a:pt x="22" y="129"/>
                    <a:pt x="23" y="131"/>
                    <a:pt x="25" y="132"/>
                  </a:cubicBezTo>
                  <a:cubicBezTo>
                    <a:pt x="27" y="133"/>
                    <a:pt x="31" y="134"/>
                    <a:pt x="32" y="133"/>
                  </a:cubicBezTo>
                  <a:cubicBezTo>
                    <a:pt x="34" y="133"/>
                    <a:pt x="37" y="130"/>
                    <a:pt x="38" y="129"/>
                  </a:cubicBezTo>
                  <a:cubicBezTo>
                    <a:pt x="40" y="129"/>
                    <a:pt x="41" y="126"/>
                    <a:pt x="43" y="126"/>
                  </a:cubicBezTo>
                  <a:cubicBezTo>
                    <a:pt x="44" y="126"/>
                    <a:pt x="49" y="125"/>
                    <a:pt x="51" y="126"/>
                  </a:cubicBezTo>
                  <a:cubicBezTo>
                    <a:pt x="52" y="126"/>
                    <a:pt x="54" y="127"/>
                    <a:pt x="55" y="126"/>
                  </a:cubicBezTo>
                  <a:cubicBezTo>
                    <a:pt x="56" y="125"/>
                    <a:pt x="56" y="124"/>
                    <a:pt x="57" y="125"/>
                  </a:cubicBezTo>
                  <a:cubicBezTo>
                    <a:pt x="58" y="126"/>
                    <a:pt x="59" y="127"/>
                    <a:pt x="60" y="126"/>
                  </a:cubicBezTo>
                  <a:cubicBezTo>
                    <a:pt x="61" y="124"/>
                    <a:pt x="61" y="120"/>
                    <a:pt x="63" y="120"/>
                  </a:cubicBezTo>
                  <a:cubicBezTo>
                    <a:pt x="65" y="119"/>
                    <a:pt x="70" y="119"/>
                    <a:pt x="74" y="119"/>
                  </a:cubicBezTo>
                  <a:cubicBezTo>
                    <a:pt x="79" y="119"/>
                    <a:pt x="79" y="120"/>
                    <a:pt x="82" y="118"/>
                  </a:cubicBezTo>
                  <a:cubicBezTo>
                    <a:pt x="85" y="116"/>
                    <a:pt x="90" y="115"/>
                    <a:pt x="92" y="114"/>
                  </a:cubicBezTo>
                  <a:cubicBezTo>
                    <a:pt x="94" y="114"/>
                    <a:pt x="96" y="113"/>
                    <a:pt x="98" y="114"/>
                  </a:cubicBezTo>
                  <a:cubicBezTo>
                    <a:pt x="100" y="115"/>
                    <a:pt x="101" y="117"/>
                    <a:pt x="105" y="117"/>
                  </a:cubicBezTo>
                  <a:cubicBezTo>
                    <a:pt x="108" y="117"/>
                    <a:pt x="111" y="118"/>
                    <a:pt x="111" y="118"/>
                  </a:cubicBezTo>
                  <a:cubicBezTo>
                    <a:pt x="112" y="119"/>
                    <a:pt x="111" y="119"/>
                    <a:pt x="112" y="121"/>
                  </a:cubicBezTo>
                  <a:cubicBezTo>
                    <a:pt x="112" y="122"/>
                    <a:pt x="113" y="121"/>
                    <a:pt x="114" y="123"/>
                  </a:cubicBezTo>
                  <a:cubicBezTo>
                    <a:pt x="115" y="125"/>
                    <a:pt x="117" y="127"/>
                    <a:pt x="118" y="128"/>
                  </a:cubicBezTo>
                  <a:cubicBezTo>
                    <a:pt x="118" y="129"/>
                    <a:pt x="119" y="131"/>
                    <a:pt x="120" y="132"/>
                  </a:cubicBezTo>
                  <a:cubicBezTo>
                    <a:pt x="121" y="132"/>
                    <a:pt x="123" y="134"/>
                    <a:pt x="123" y="133"/>
                  </a:cubicBezTo>
                  <a:cubicBezTo>
                    <a:pt x="123" y="131"/>
                    <a:pt x="122" y="131"/>
                    <a:pt x="123" y="130"/>
                  </a:cubicBezTo>
                  <a:cubicBezTo>
                    <a:pt x="124" y="129"/>
                    <a:pt x="123" y="125"/>
                    <a:pt x="125" y="125"/>
                  </a:cubicBezTo>
                  <a:cubicBezTo>
                    <a:pt x="127" y="124"/>
                    <a:pt x="127" y="124"/>
                    <a:pt x="127" y="123"/>
                  </a:cubicBezTo>
                  <a:cubicBezTo>
                    <a:pt x="127" y="122"/>
                    <a:pt x="129" y="120"/>
                    <a:pt x="129" y="121"/>
                  </a:cubicBezTo>
                  <a:cubicBezTo>
                    <a:pt x="129" y="121"/>
                    <a:pt x="130" y="123"/>
                    <a:pt x="129" y="125"/>
                  </a:cubicBezTo>
                  <a:cubicBezTo>
                    <a:pt x="129" y="126"/>
                    <a:pt x="130" y="131"/>
                    <a:pt x="129" y="132"/>
                  </a:cubicBezTo>
                  <a:cubicBezTo>
                    <a:pt x="129" y="132"/>
                    <a:pt x="128" y="133"/>
                    <a:pt x="128" y="134"/>
                  </a:cubicBezTo>
                  <a:cubicBezTo>
                    <a:pt x="128" y="135"/>
                    <a:pt x="129" y="135"/>
                    <a:pt x="129" y="134"/>
                  </a:cubicBezTo>
                  <a:cubicBezTo>
                    <a:pt x="130" y="134"/>
                    <a:pt x="132" y="133"/>
                    <a:pt x="132" y="132"/>
                  </a:cubicBezTo>
                  <a:cubicBezTo>
                    <a:pt x="132" y="131"/>
                    <a:pt x="132" y="128"/>
                    <a:pt x="133" y="129"/>
                  </a:cubicBezTo>
                  <a:cubicBezTo>
                    <a:pt x="133" y="130"/>
                    <a:pt x="135" y="133"/>
                    <a:pt x="136" y="134"/>
                  </a:cubicBezTo>
                  <a:cubicBezTo>
                    <a:pt x="137" y="136"/>
                    <a:pt x="134" y="137"/>
                    <a:pt x="134" y="137"/>
                  </a:cubicBezTo>
                  <a:cubicBezTo>
                    <a:pt x="135" y="138"/>
                    <a:pt x="136" y="138"/>
                    <a:pt x="137" y="138"/>
                  </a:cubicBezTo>
                  <a:cubicBezTo>
                    <a:pt x="138" y="137"/>
                    <a:pt x="137" y="135"/>
                    <a:pt x="139" y="138"/>
                  </a:cubicBezTo>
                  <a:cubicBezTo>
                    <a:pt x="141" y="140"/>
                    <a:pt x="144" y="143"/>
                    <a:pt x="145" y="145"/>
                  </a:cubicBezTo>
                  <a:cubicBezTo>
                    <a:pt x="145" y="147"/>
                    <a:pt x="146" y="149"/>
                    <a:pt x="148" y="151"/>
                  </a:cubicBezTo>
                  <a:cubicBezTo>
                    <a:pt x="150" y="153"/>
                    <a:pt x="149" y="153"/>
                    <a:pt x="153" y="154"/>
                  </a:cubicBezTo>
                  <a:cubicBezTo>
                    <a:pt x="156" y="155"/>
                    <a:pt x="155" y="158"/>
                    <a:pt x="157" y="157"/>
                  </a:cubicBezTo>
                  <a:cubicBezTo>
                    <a:pt x="158" y="156"/>
                    <a:pt x="157" y="154"/>
                    <a:pt x="159" y="155"/>
                  </a:cubicBezTo>
                  <a:cubicBezTo>
                    <a:pt x="161" y="156"/>
                    <a:pt x="165" y="159"/>
                    <a:pt x="166" y="158"/>
                  </a:cubicBezTo>
                  <a:cubicBezTo>
                    <a:pt x="167" y="158"/>
                    <a:pt x="169" y="156"/>
                    <a:pt x="171" y="156"/>
                  </a:cubicBezTo>
                  <a:cubicBezTo>
                    <a:pt x="172" y="156"/>
                    <a:pt x="172" y="153"/>
                    <a:pt x="172" y="153"/>
                  </a:cubicBezTo>
                  <a:cubicBezTo>
                    <a:pt x="172" y="153"/>
                    <a:pt x="173" y="153"/>
                    <a:pt x="175" y="156"/>
                  </a:cubicBezTo>
                  <a:cubicBezTo>
                    <a:pt x="178" y="158"/>
                    <a:pt x="178" y="159"/>
                    <a:pt x="180" y="159"/>
                  </a:cubicBezTo>
                  <a:cubicBezTo>
                    <a:pt x="182" y="158"/>
                    <a:pt x="184" y="159"/>
                    <a:pt x="185" y="158"/>
                  </a:cubicBezTo>
                  <a:cubicBezTo>
                    <a:pt x="186" y="156"/>
                    <a:pt x="185" y="154"/>
                    <a:pt x="187" y="154"/>
                  </a:cubicBezTo>
                  <a:cubicBezTo>
                    <a:pt x="190" y="153"/>
                    <a:pt x="191" y="153"/>
                    <a:pt x="193" y="152"/>
                  </a:cubicBezTo>
                  <a:cubicBezTo>
                    <a:pt x="195" y="151"/>
                    <a:pt x="197" y="152"/>
                    <a:pt x="197" y="150"/>
                  </a:cubicBezTo>
                  <a:cubicBezTo>
                    <a:pt x="197" y="148"/>
                    <a:pt x="195" y="142"/>
                    <a:pt x="196" y="141"/>
                  </a:cubicBezTo>
                  <a:cubicBezTo>
                    <a:pt x="196" y="141"/>
                    <a:pt x="195" y="137"/>
                    <a:pt x="196" y="135"/>
                  </a:cubicBezTo>
                  <a:cubicBezTo>
                    <a:pt x="196" y="133"/>
                    <a:pt x="195" y="130"/>
                    <a:pt x="196" y="129"/>
                  </a:cubicBezTo>
                  <a:cubicBezTo>
                    <a:pt x="197" y="128"/>
                    <a:pt x="198" y="123"/>
                    <a:pt x="199" y="122"/>
                  </a:cubicBezTo>
                  <a:cubicBezTo>
                    <a:pt x="200" y="121"/>
                    <a:pt x="201" y="121"/>
                    <a:pt x="203" y="119"/>
                  </a:cubicBezTo>
                  <a:cubicBezTo>
                    <a:pt x="204" y="118"/>
                    <a:pt x="204" y="105"/>
                    <a:pt x="203" y="102"/>
                  </a:cubicBezTo>
                  <a:cubicBezTo>
                    <a:pt x="203" y="99"/>
                    <a:pt x="203" y="94"/>
                    <a:pt x="201" y="9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7" name="Freeform 54"/>
            <p:cNvSpPr/>
            <p:nvPr/>
          </p:nvSpPr>
          <p:spPr bwMode="auto">
            <a:xfrm>
              <a:off x="6981309" y="6611467"/>
              <a:ext cx="119850" cy="126764"/>
            </a:xfrm>
            <a:custGeom>
              <a:avLst/>
              <a:gdLst>
                <a:gd name="T0" fmla="*/ 18 w 22"/>
                <a:gd name="T1" fmla="*/ 2 h 23"/>
                <a:gd name="T2" fmla="*/ 12 w 22"/>
                <a:gd name="T3" fmla="*/ 3 h 23"/>
                <a:gd name="T4" fmla="*/ 4 w 22"/>
                <a:gd name="T5" fmla="*/ 1 h 23"/>
                <a:gd name="T6" fmla="*/ 0 w 22"/>
                <a:gd name="T7" fmla="*/ 2 h 23"/>
                <a:gd name="T8" fmla="*/ 6 w 22"/>
                <a:gd name="T9" fmla="*/ 11 h 23"/>
                <a:gd name="T10" fmla="*/ 8 w 22"/>
                <a:gd name="T11" fmla="*/ 16 h 23"/>
                <a:gd name="T12" fmla="*/ 16 w 22"/>
                <a:gd name="T13" fmla="*/ 23 h 23"/>
                <a:gd name="T14" fmla="*/ 18 w 22"/>
                <a:gd name="T15" fmla="*/ 18 h 23"/>
                <a:gd name="T16" fmla="*/ 21 w 22"/>
                <a:gd name="T17" fmla="*/ 20 h 23"/>
                <a:gd name="T18" fmla="*/ 21 w 22"/>
                <a:gd name="T19" fmla="*/ 18 h 23"/>
                <a:gd name="T20" fmla="*/ 22 w 22"/>
                <a:gd name="T21" fmla="*/ 13 h 23"/>
                <a:gd name="T22" fmla="*/ 20 w 22"/>
                <a:gd name="T23" fmla="*/ 5 h 23"/>
                <a:gd name="T24" fmla="*/ 18 w 22"/>
                <a:gd name="T2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3">
                  <a:moveTo>
                    <a:pt x="18" y="2"/>
                  </a:moveTo>
                  <a:cubicBezTo>
                    <a:pt x="17" y="1"/>
                    <a:pt x="13" y="3"/>
                    <a:pt x="12" y="3"/>
                  </a:cubicBezTo>
                  <a:cubicBezTo>
                    <a:pt x="10" y="4"/>
                    <a:pt x="7" y="3"/>
                    <a:pt x="4" y="1"/>
                  </a:cubicBezTo>
                  <a:cubicBezTo>
                    <a:pt x="1" y="0"/>
                    <a:pt x="0" y="1"/>
                    <a:pt x="0" y="2"/>
                  </a:cubicBezTo>
                  <a:cubicBezTo>
                    <a:pt x="1" y="2"/>
                    <a:pt x="5" y="9"/>
                    <a:pt x="6" y="11"/>
                  </a:cubicBezTo>
                  <a:cubicBezTo>
                    <a:pt x="7" y="13"/>
                    <a:pt x="8" y="13"/>
                    <a:pt x="8" y="16"/>
                  </a:cubicBezTo>
                  <a:cubicBezTo>
                    <a:pt x="9" y="19"/>
                    <a:pt x="14" y="23"/>
                    <a:pt x="16" y="23"/>
                  </a:cubicBezTo>
                  <a:cubicBezTo>
                    <a:pt x="18" y="23"/>
                    <a:pt x="18" y="19"/>
                    <a:pt x="18" y="18"/>
                  </a:cubicBezTo>
                  <a:cubicBezTo>
                    <a:pt x="19" y="17"/>
                    <a:pt x="20" y="19"/>
                    <a:pt x="21" y="20"/>
                  </a:cubicBezTo>
                  <a:cubicBezTo>
                    <a:pt x="22" y="21"/>
                    <a:pt x="21" y="18"/>
                    <a:pt x="21" y="18"/>
                  </a:cubicBezTo>
                  <a:cubicBezTo>
                    <a:pt x="20" y="17"/>
                    <a:pt x="21" y="14"/>
                    <a:pt x="22" y="13"/>
                  </a:cubicBezTo>
                  <a:cubicBezTo>
                    <a:pt x="22" y="12"/>
                    <a:pt x="21" y="7"/>
                    <a:pt x="20" y="5"/>
                  </a:cubicBezTo>
                  <a:cubicBezTo>
                    <a:pt x="18" y="4"/>
                    <a:pt x="20" y="4"/>
                    <a:pt x="18"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8" name="Freeform 55"/>
            <p:cNvSpPr/>
            <p:nvPr/>
          </p:nvSpPr>
          <p:spPr bwMode="auto">
            <a:xfrm>
              <a:off x="7624349" y="6606855"/>
              <a:ext cx="152117" cy="267359"/>
            </a:xfrm>
            <a:custGeom>
              <a:avLst/>
              <a:gdLst>
                <a:gd name="T0" fmla="*/ 27 w 28"/>
                <a:gd name="T1" fmla="*/ 14 h 49"/>
                <a:gd name="T2" fmla="*/ 25 w 28"/>
                <a:gd name="T3" fmla="*/ 6 h 49"/>
                <a:gd name="T4" fmla="*/ 23 w 28"/>
                <a:gd name="T5" fmla="*/ 3 h 49"/>
                <a:gd name="T6" fmla="*/ 21 w 28"/>
                <a:gd name="T7" fmla="*/ 5 h 49"/>
                <a:gd name="T8" fmla="*/ 19 w 28"/>
                <a:gd name="T9" fmla="*/ 3 h 49"/>
                <a:gd name="T10" fmla="*/ 17 w 28"/>
                <a:gd name="T11" fmla="*/ 1 h 49"/>
                <a:gd name="T12" fmla="*/ 14 w 28"/>
                <a:gd name="T13" fmla="*/ 2 h 49"/>
                <a:gd name="T14" fmla="*/ 13 w 28"/>
                <a:gd name="T15" fmla="*/ 9 h 49"/>
                <a:gd name="T16" fmla="*/ 13 w 28"/>
                <a:gd name="T17" fmla="*/ 14 h 49"/>
                <a:gd name="T18" fmla="*/ 9 w 28"/>
                <a:gd name="T19" fmla="*/ 23 h 49"/>
                <a:gd name="T20" fmla="*/ 4 w 28"/>
                <a:gd name="T21" fmla="*/ 28 h 49"/>
                <a:gd name="T22" fmla="*/ 4 w 28"/>
                <a:gd name="T23" fmla="*/ 34 h 49"/>
                <a:gd name="T24" fmla="*/ 2 w 28"/>
                <a:gd name="T25" fmla="*/ 38 h 49"/>
                <a:gd name="T26" fmla="*/ 0 w 28"/>
                <a:gd name="T27" fmla="*/ 42 h 49"/>
                <a:gd name="T28" fmla="*/ 7 w 28"/>
                <a:gd name="T29" fmla="*/ 45 h 49"/>
                <a:gd name="T30" fmla="*/ 10 w 28"/>
                <a:gd name="T31" fmla="*/ 48 h 49"/>
                <a:gd name="T32" fmla="*/ 15 w 28"/>
                <a:gd name="T33" fmla="*/ 48 h 49"/>
                <a:gd name="T34" fmla="*/ 19 w 28"/>
                <a:gd name="T35" fmla="*/ 44 h 49"/>
                <a:gd name="T36" fmla="*/ 20 w 28"/>
                <a:gd name="T37" fmla="*/ 38 h 49"/>
                <a:gd name="T38" fmla="*/ 18 w 28"/>
                <a:gd name="T39" fmla="*/ 31 h 49"/>
                <a:gd name="T40" fmla="*/ 24 w 28"/>
                <a:gd name="T41" fmla="*/ 26 h 49"/>
                <a:gd name="T42" fmla="*/ 27 w 28"/>
                <a:gd name="T43" fmla="*/ 26 h 49"/>
                <a:gd name="T44" fmla="*/ 25 w 28"/>
                <a:gd name="T45" fmla="*/ 21 h 49"/>
                <a:gd name="T46" fmla="*/ 27 w 28"/>
                <a:gd name="T47"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9">
                  <a:moveTo>
                    <a:pt x="27" y="14"/>
                  </a:moveTo>
                  <a:cubicBezTo>
                    <a:pt x="27" y="12"/>
                    <a:pt x="26" y="9"/>
                    <a:pt x="25" y="6"/>
                  </a:cubicBezTo>
                  <a:cubicBezTo>
                    <a:pt x="24" y="3"/>
                    <a:pt x="24" y="4"/>
                    <a:pt x="23" y="3"/>
                  </a:cubicBezTo>
                  <a:cubicBezTo>
                    <a:pt x="22" y="3"/>
                    <a:pt x="21" y="4"/>
                    <a:pt x="21" y="5"/>
                  </a:cubicBezTo>
                  <a:cubicBezTo>
                    <a:pt x="21" y="6"/>
                    <a:pt x="20" y="4"/>
                    <a:pt x="19" y="3"/>
                  </a:cubicBezTo>
                  <a:cubicBezTo>
                    <a:pt x="19" y="2"/>
                    <a:pt x="18" y="2"/>
                    <a:pt x="17" y="1"/>
                  </a:cubicBezTo>
                  <a:cubicBezTo>
                    <a:pt x="16" y="0"/>
                    <a:pt x="14" y="0"/>
                    <a:pt x="14" y="2"/>
                  </a:cubicBezTo>
                  <a:cubicBezTo>
                    <a:pt x="14" y="4"/>
                    <a:pt x="14" y="8"/>
                    <a:pt x="13" y="9"/>
                  </a:cubicBezTo>
                  <a:cubicBezTo>
                    <a:pt x="12" y="10"/>
                    <a:pt x="12" y="12"/>
                    <a:pt x="13" y="14"/>
                  </a:cubicBezTo>
                  <a:cubicBezTo>
                    <a:pt x="14" y="17"/>
                    <a:pt x="10" y="21"/>
                    <a:pt x="9" y="23"/>
                  </a:cubicBezTo>
                  <a:cubicBezTo>
                    <a:pt x="8" y="25"/>
                    <a:pt x="6" y="27"/>
                    <a:pt x="4" y="28"/>
                  </a:cubicBezTo>
                  <a:cubicBezTo>
                    <a:pt x="3" y="28"/>
                    <a:pt x="5" y="33"/>
                    <a:pt x="4" y="34"/>
                  </a:cubicBezTo>
                  <a:cubicBezTo>
                    <a:pt x="2" y="35"/>
                    <a:pt x="2" y="36"/>
                    <a:pt x="2" y="38"/>
                  </a:cubicBezTo>
                  <a:cubicBezTo>
                    <a:pt x="1" y="39"/>
                    <a:pt x="0" y="40"/>
                    <a:pt x="0" y="42"/>
                  </a:cubicBezTo>
                  <a:cubicBezTo>
                    <a:pt x="1" y="44"/>
                    <a:pt x="6" y="45"/>
                    <a:pt x="7" y="45"/>
                  </a:cubicBezTo>
                  <a:cubicBezTo>
                    <a:pt x="8" y="45"/>
                    <a:pt x="8" y="46"/>
                    <a:pt x="10" y="48"/>
                  </a:cubicBezTo>
                  <a:cubicBezTo>
                    <a:pt x="11" y="49"/>
                    <a:pt x="14" y="49"/>
                    <a:pt x="15" y="48"/>
                  </a:cubicBezTo>
                  <a:cubicBezTo>
                    <a:pt x="16" y="48"/>
                    <a:pt x="18" y="45"/>
                    <a:pt x="19" y="44"/>
                  </a:cubicBezTo>
                  <a:cubicBezTo>
                    <a:pt x="20" y="42"/>
                    <a:pt x="20" y="40"/>
                    <a:pt x="20" y="38"/>
                  </a:cubicBezTo>
                  <a:cubicBezTo>
                    <a:pt x="20" y="37"/>
                    <a:pt x="19" y="32"/>
                    <a:pt x="18" y="31"/>
                  </a:cubicBezTo>
                  <a:cubicBezTo>
                    <a:pt x="18" y="30"/>
                    <a:pt x="23" y="27"/>
                    <a:pt x="24" y="26"/>
                  </a:cubicBezTo>
                  <a:cubicBezTo>
                    <a:pt x="25" y="25"/>
                    <a:pt x="26" y="26"/>
                    <a:pt x="27" y="26"/>
                  </a:cubicBezTo>
                  <a:cubicBezTo>
                    <a:pt x="28" y="25"/>
                    <a:pt x="25" y="23"/>
                    <a:pt x="25" y="21"/>
                  </a:cubicBezTo>
                  <a:cubicBezTo>
                    <a:pt x="25" y="19"/>
                    <a:pt x="26" y="15"/>
                    <a:pt x="27" y="1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59" name="Freeform 56"/>
            <p:cNvSpPr/>
            <p:nvPr/>
          </p:nvSpPr>
          <p:spPr bwMode="auto">
            <a:xfrm>
              <a:off x="7624350" y="6367157"/>
              <a:ext cx="212044" cy="278881"/>
            </a:xfrm>
            <a:custGeom>
              <a:avLst/>
              <a:gdLst>
                <a:gd name="T0" fmla="*/ 38 w 39"/>
                <a:gd name="T1" fmla="*/ 32 h 51"/>
                <a:gd name="T2" fmla="*/ 39 w 39"/>
                <a:gd name="T3" fmla="*/ 25 h 51"/>
                <a:gd name="T4" fmla="*/ 35 w 39"/>
                <a:gd name="T5" fmla="*/ 24 h 51"/>
                <a:gd name="T6" fmla="*/ 31 w 39"/>
                <a:gd name="T7" fmla="*/ 25 h 51"/>
                <a:gd name="T8" fmla="*/ 25 w 39"/>
                <a:gd name="T9" fmla="*/ 20 h 51"/>
                <a:gd name="T10" fmla="*/ 20 w 39"/>
                <a:gd name="T11" fmla="*/ 13 h 51"/>
                <a:gd name="T12" fmla="*/ 21 w 39"/>
                <a:gd name="T13" fmla="*/ 17 h 51"/>
                <a:gd name="T14" fmla="*/ 21 w 39"/>
                <a:gd name="T15" fmla="*/ 20 h 51"/>
                <a:gd name="T16" fmla="*/ 17 w 39"/>
                <a:gd name="T17" fmla="*/ 17 h 51"/>
                <a:gd name="T18" fmla="*/ 15 w 39"/>
                <a:gd name="T19" fmla="*/ 11 h 51"/>
                <a:gd name="T20" fmla="*/ 9 w 39"/>
                <a:gd name="T21" fmla="*/ 6 h 51"/>
                <a:gd name="T22" fmla="*/ 2 w 39"/>
                <a:gd name="T23" fmla="*/ 1 h 51"/>
                <a:gd name="T24" fmla="*/ 8 w 39"/>
                <a:gd name="T25" fmla="*/ 9 h 51"/>
                <a:gd name="T26" fmla="*/ 15 w 39"/>
                <a:gd name="T27" fmla="*/ 17 h 51"/>
                <a:gd name="T28" fmla="*/ 18 w 39"/>
                <a:gd name="T29" fmla="*/ 20 h 51"/>
                <a:gd name="T30" fmla="*/ 20 w 39"/>
                <a:gd name="T31" fmla="*/ 23 h 51"/>
                <a:gd name="T32" fmla="*/ 20 w 39"/>
                <a:gd name="T33" fmla="*/ 29 h 51"/>
                <a:gd name="T34" fmla="*/ 18 w 39"/>
                <a:gd name="T35" fmla="*/ 35 h 51"/>
                <a:gd name="T36" fmla="*/ 27 w 39"/>
                <a:gd name="T37" fmla="*/ 41 h 51"/>
                <a:gd name="T38" fmla="*/ 28 w 39"/>
                <a:gd name="T39" fmla="*/ 49 h 51"/>
                <a:gd name="T40" fmla="*/ 33 w 39"/>
                <a:gd name="T41" fmla="*/ 51 h 51"/>
                <a:gd name="T42" fmla="*/ 34 w 39"/>
                <a:gd name="T43" fmla="*/ 46 h 51"/>
                <a:gd name="T44" fmla="*/ 37 w 39"/>
                <a:gd name="T45" fmla="*/ 39 h 51"/>
                <a:gd name="T46" fmla="*/ 36 w 39"/>
                <a:gd name="T47" fmla="*/ 35 h 51"/>
                <a:gd name="T48" fmla="*/ 38 w 39"/>
                <a:gd name="T49"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51">
                  <a:moveTo>
                    <a:pt x="38" y="32"/>
                  </a:moveTo>
                  <a:cubicBezTo>
                    <a:pt x="38" y="31"/>
                    <a:pt x="39" y="27"/>
                    <a:pt x="39" y="25"/>
                  </a:cubicBezTo>
                  <a:cubicBezTo>
                    <a:pt x="38" y="24"/>
                    <a:pt x="36" y="23"/>
                    <a:pt x="35" y="24"/>
                  </a:cubicBezTo>
                  <a:cubicBezTo>
                    <a:pt x="33" y="25"/>
                    <a:pt x="34" y="26"/>
                    <a:pt x="31" y="25"/>
                  </a:cubicBezTo>
                  <a:cubicBezTo>
                    <a:pt x="28" y="24"/>
                    <a:pt x="25" y="21"/>
                    <a:pt x="25" y="20"/>
                  </a:cubicBezTo>
                  <a:cubicBezTo>
                    <a:pt x="24" y="19"/>
                    <a:pt x="21" y="14"/>
                    <a:pt x="20" y="13"/>
                  </a:cubicBezTo>
                  <a:cubicBezTo>
                    <a:pt x="19" y="12"/>
                    <a:pt x="20" y="15"/>
                    <a:pt x="21" y="17"/>
                  </a:cubicBezTo>
                  <a:cubicBezTo>
                    <a:pt x="23" y="19"/>
                    <a:pt x="22" y="20"/>
                    <a:pt x="21" y="20"/>
                  </a:cubicBezTo>
                  <a:cubicBezTo>
                    <a:pt x="21" y="21"/>
                    <a:pt x="19" y="19"/>
                    <a:pt x="17" y="17"/>
                  </a:cubicBezTo>
                  <a:cubicBezTo>
                    <a:pt x="16" y="14"/>
                    <a:pt x="15" y="13"/>
                    <a:pt x="15" y="11"/>
                  </a:cubicBezTo>
                  <a:cubicBezTo>
                    <a:pt x="15" y="10"/>
                    <a:pt x="11" y="7"/>
                    <a:pt x="9" y="6"/>
                  </a:cubicBezTo>
                  <a:cubicBezTo>
                    <a:pt x="7" y="5"/>
                    <a:pt x="4" y="2"/>
                    <a:pt x="2" y="1"/>
                  </a:cubicBezTo>
                  <a:cubicBezTo>
                    <a:pt x="0" y="0"/>
                    <a:pt x="6" y="7"/>
                    <a:pt x="8" y="9"/>
                  </a:cubicBezTo>
                  <a:cubicBezTo>
                    <a:pt x="10" y="11"/>
                    <a:pt x="14" y="16"/>
                    <a:pt x="15" y="17"/>
                  </a:cubicBezTo>
                  <a:cubicBezTo>
                    <a:pt x="17" y="18"/>
                    <a:pt x="18" y="19"/>
                    <a:pt x="18" y="20"/>
                  </a:cubicBezTo>
                  <a:cubicBezTo>
                    <a:pt x="17" y="21"/>
                    <a:pt x="17" y="21"/>
                    <a:pt x="20" y="23"/>
                  </a:cubicBezTo>
                  <a:cubicBezTo>
                    <a:pt x="22" y="25"/>
                    <a:pt x="19" y="26"/>
                    <a:pt x="20" y="29"/>
                  </a:cubicBezTo>
                  <a:cubicBezTo>
                    <a:pt x="21" y="31"/>
                    <a:pt x="19" y="34"/>
                    <a:pt x="18" y="35"/>
                  </a:cubicBezTo>
                  <a:cubicBezTo>
                    <a:pt x="18" y="37"/>
                    <a:pt x="25" y="39"/>
                    <a:pt x="27" y="41"/>
                  </a:cubicBezTo>
                  <a:cubicBezTo>
                    <a:pt x="30" y="43"/>
                    <a:pt x="27" y="49"/>
                    <a:pt x="28" y="49"/>
                  </a:cubicBezTo>
                  <a:cubicBezTo>
                    <a:pt x="29" y="51"/>
                    <a:pt x="32" y="51"/>
                    <a:pt x="33" y="51"/>
                  </a:cubicBezTo>
                  <a:cubicBezTo>
                    <a:pt x="34" y="51"/>
                    <a:pt x="34" y="48"/>
                    <a:pt x="34" y="46"/>
                  </a:cubicBezTo>
                  <a:cubicBezTo>
                    <a:pt x="34" y="45"/>
                    <a:pt x="36" y="40"/>
                    <a:pt x="37" y="39"/>
                  </a:cubicBezTo>
                  <a:cubicBezTo>
                    <a:pt x="37" y="37"/>
                    <a:pt x="35" y="36"/>
                    <a:pt x="36" y="35"/>
                  </a:cubicBezTo>
                  <a:cubicBezTo>
                    <a:pt x="37" y="34"/>
                    <a:pt x="38" y="33"/>
                    <a:pt x="38" y="3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0" name="Freeform 57"/>
            <p:cNvSpPr/>
            <p:nvPr/>
          </p:nvSpPr>
          <p:spPr bwMode="auto">
            <a:xfrm>
              <a:off x="-290355" y="3294851"/>
              <a:ext cx="2509934" cy="3913560"/>
            </a:xfrm>
            <a:custGeom>
              <a:avLst/>
              <a:gdLst>
                <a:gd name="T0" fmla="*/ 393 w 460"/>
                <a:gd name="T1" fmla="*/ 367 h 716"/>
                <a:gd name="T2" fmla="*/ 379 w 460"/>
                <a:gd name="T3" fmla="*/ 358 h 716"/>
                <a:gd name="T4" fmla="*/ 355 w 460"/>
                <a:gd name="T5" fmla="*/ 339 h 716"/>
                <a:gd name="T6" fmla="*/ 294 w 460"/>
                <a:gd name="T7" fmla="*/ 337 h 716"/>
                <a:gd name="T8" fmla="*/ 256 w 460"/>
                <a:gd name="T9" fmla="*/ 338 h 716"/>
                <a:gd name="T10" fmla="*/ 261 w 460"/>
                <a:gd name="T11" fmla="*/ 317 h 716"/>
                <a:gd name="T12" fmla="*/ 238 w 460"/>
                <a:gd name="T13" fmla="*/ 314 h 716"/>
                <a:gd name="T14" fmla="*/ 250 w 460"/>
                <a:gd name="T15" fmla="*/ 290 h 716"/>
                <a:gd name="T16" fmla="*/ 209 w 460"/>
                <a:gd name="T17" fmla="*/ 279 h 716"/>
                <a:gd name="T18" fmla="*/ 229 w 460"/>
                <a:gd name="T19" fmla="*/ 255 h 716"/>
                <a:gd name="T20" fmla="*/ 282 w 460"/>
                <a:gd name="T21" fmla="*/ 270 h 716"/>
                <a:gd name="T22" fmla="*/ 319 w 460"/>
                <a:gd name="T23" fmla="*/ 218 h 716"/>
                <a:gd name="T24" fmla="*/ 363 w 460"/>
                <a:gd name="T25" fmla="*/ 180 h 716"/>
                <a:gd name="T26" fmla="*/ 372 w 460"/>
                <a:gd name="T27" fmla="*/ 184 h 716"/>
                <a:gd name="T28" fmla="*/ 364 w 460"/>
                <a:gd name="T29" fmla="*/ 160 h 716"/>
                <a:gd name="T30" fmla="*/ 412 w 460"/>
                <a:gd name="T31" fmla="*/ 132 h 716"/>
                <a:gd name="T32" fmla="*/ 393 w 460"/>
                <a:gd name="T33" fmla="*/ 104 h 716"/>
                <a:gd name="T34" fmla="*/ 371 w 460"/>
                <a:gd name="T35" fmla="*/ 95 h 716"/>
                <a:gd name="T36" fmla="*/ 339 w 460"/>
                <a:gd name="T37" fmla="*/ 88 h 716"/>
                <a:gd name="T38" fmla="*/ 325 w 460"/>
                <a:gd name="T39" fmla="*/ 142 h 716"/>
                <a:gd name="T40" fmla="*/ 277 w 460"/>
                <a:gd name="T41" fmla="*/ 113 h 716"/>
                <a:gd name="T42" fmla="*/ 296 w 460"/>
                <a:gd name="T43" fmla="*/ 72 h 716"/>
                <a:gd name="T44" fmla="*/ 317 w 460"/>
                <a:gd name="T45" fmla="*/ 47 h 716"/>
                <a:gd name="T46" fmla="*/ 340 w 460"/>
                <a:gd name="T47" fmla="*/ 30 h 716"/>
                <a:gd name="T48" fmla="*/ 328 w 460"/>
                <a:gd name="T49" fmla="*/ 28 h 716"/>
                <a:gd name="T50" fmla="*/ 309 w 460"/>
                <a:gd name="T51" fmla="*/ 24 h 716"/>
                <a:gd name="T52" fmla="*/ 291 w 460"/>
                <a:gd name="T53" fmla="*/ 18 h 716"/>
                <a:gd name="T54" fmla="*/ 284 w 460"/>
                <a:gd name="T55" fmla="*/ 33 h 716"/>
                <a:gd name="T56" fmla="*/ 242 w 460"/>
                <a:gd name="T57" fmla="*/ 32 h 716"/>
                <a:gd name="T58" fmla="*/ 226 w 460"/>
                <a:gd name="T59" fmla="*/ 37 h 716"/>
                <a:gd name="T60" fmla="*/ 189 w 460"/>
                <a:gd name="T61" fmla="*/ 20 h 716"/>
                <a:gd name="T62" fmla="*/ 163 w 460"/>
                <a:gd name="T63" fmla="*/ 19 h 716"/>
                <a:gd name="T64" fmla="*/ 128 w 460"/>
                <a:gd name="T65" fmla="*/ 21 h 716"/>
                <a:gd name="T66" fmla="*/ 78 w 460"/>
                <a:gd name="T67" fmla="*/ 8 h 716"/>
                <a:gd name="T68" fmla="*/ 32 w 460"/>
                <a:gd name="T69" fmla="*/ 42 h 716"/>
                <a:gd name="T70" fmla="*/ 22 w 460"/>
                <a:gd name="T71" fmla="*/ 48 h 716"/>
                <a:gd name="T72" fmla="*/ 26 w 460"/>
                <a:gd name="T73" fmla="*/ 70 h 716"/>
                <a:gd name="T74" fmla="*/ 15 w 460"/>
                <a:gd name="T75" fmla="*/ 95 h 716"/>
                <a:gd name="T76" fmla="*/ 15 w 460"/>
                <a:gd name="T77" fmla="*/ 115 h 716"/>
                <a:gd name="T78" fmla="*/ 49 w 460"/>
                <a:gd name="T79" fmla="*/ 95 h 716"/>
                <a:gd name="T80" fmla="*/ 73 w 460"/>
                <a:gd name="T81" fmla="*/ 91 h 716"/>
                <a:gd name="T82" fmla="*/ 111 w 460"/>
                <a:gd name="T83" fmla="*/ 102 h 716"/>
                <a:gd name="T84" fmla="*/ 129 w 460"/>
                <a:gd name="T85" fmla="*/ 124 h 716"/>
                <a:gd name="T86" fmla="*/ 138 w 460"/>
                <a:gd name="T87" fmla="*/ 149 h 716"/>
                <a:gd name="T88" fmla="*/ 135 w 460"/>
                <a:gd name="T89" fmla="*/ 163 h 716"/>
                <a:gd name="T90" fmla="*/ 139 w 460"/>
                <a:gd name="T91" fmla="*/ 237 h 716"/>
                <a:gd name="T92" fmla="*/ 155 w 460"/>
                <a:gd name="T93" fmla="*/ 281 h 716"/>
                <a:gd name="T94" fmla="*/ 160 w 460"/>
                <a:gd name="T95" fmla="*/ 262 h 716"/>
                <a:gd name="T96" fmla="*/ 222 w 460"/>
                <a:gd name="T97" fmla="*/ 321 h 716"/>
                <a:gd name="T98" fmla="*/ 240 w 460"/>
                <a:gd name="T99" fmla="*/ 326 h 716"/>
                <a:gd name="T100" fmla="*/ 246 w 460"/>
                <a:gd name="T101" fmla="*/ 340 h 716"/>
                <a:gd name="T102" fmla="*/ 279 w 460"/>
                <a:gd name="T103" fmla="*/ 354 h 716"/>
                <a:gd name="T104" fmla="*/ 253 w 460"/>
                <a:gd name="T105" fmla="*/ 396 h 716"/>
                <a:gd name="T106" fmla="*/ 265 w 460"/>
                <a:gd name="T107" fmla="*/ 458 h 716"/>
                <a:gd name="T108" fmla="*/ 259 w 460"/>
                <a:gd name="T109" fmla="*/ 546 h 716"/>
                <a:gd name="T110" fmla="*/ 232 w 460"/>
                <a:gd name="T111" fmla="*/ 635 h 716"/>
                <a:gd name="T112" fmla="*/ 213 w 460"/>
                <a:gd name="T113" fmla="*/ 687 h 716"/>
                <a:gd name="T114" fmla="*/ 236 w 460"/>
                <a:gd name="T115" fmla="*/ 704 h 716"/>
                <a:gd name="T116" fmla="*/ 250 w 460"/>
                <a:gd name="T117" fmla="*/ 677 h 716"/>
                <a:gd name="T118" fmla="*/ 301 w 460"/>
                <a:gd name="T119" fmla="*/ 594 h 716"/>
                <a:gd name="T120" fmla="*/ 349 w 460"/>
                <a:gd name="T121" fmla="*/ 556 h 716"/>
                <a:gd name="T122" fmla="*/ 395 w 460"/>
                <a:gd name="T123" fmla="*/ 49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0" h="716">
                  <a:moveTo>
                    <a:pt x="458" y="407"/>
                  </a:moveTo>
                  <a:cubicBezTo>
                    <a:pt x="457" y="406"/>
                    <a:pt x="455" y="405"/>
                    <a:pt x="452" y="404"/>
                  </a:cubicBezTo>
                  <a:cubicBezTo>
                    <a:pt x="449" y="404"/>
                    <a:pt x="446" y="404"/>
                    <a:pt x="445" y="402"/>
                  </a:cubicBezTo>
                  <a:cubicBezTo>
                    <a:pt x="443" y="401"/>
                    <a:pt x="442" y="398"/>
                    <a:pt x="438" y="397"/>
                  </a:cubicBezTo>
                  <a:cubicBezTo>
                    <a:pt x="434" y="397"/>
                    <a:pt x="430" y="397"/>
                    <a:pt x="428" y="397"/>
                  </a:cubicBezTo>
                  <a:cubicBezTo>
                    <a:pt x="426" y="396"/>
                    <a:pt x="426" y="395"/>
                    <a:pt x="423" y="395"/>
                  </a:cubicBezTo>
                  <a:cubicBezTo>
                    <a:pt x="421" y="395"/>
                    <a:pt x="419" y="395"/>
                    <a:pt x="418" y="395"/>
                  </a:cubicBezTo>
                  <a:cubicBezTo>
                    <a:pt x="418" y="394"/>
                    <a:pt x="417" y="392"/>
                    <a:pt x="416" y="392"/>
                  </a:cubicBezTo>
                  <a:cubicBezTo>
                    <a:pt x="414" y="391"/>
                    <a:pt x="410" y="389"/>
                    <a:pt x="409" y="388"/>
                  </a:cubicBezTo>
                  <a:cubicBezTo>
                    <a:pt x="408" y="388"/>
                    <a:pt x="406" y="386"/>
                    <a:pt x="405" y="387"/>
                  </a:cubicBezTo>
                  <a:cubicBezTo>
                    <a:pt x="403" y="388"/>
                    <a:pt x="400" y="393"/>
                    <a:pt x="399" y="393"/>
                  </a:cubicBezTo>
                  <a:cubicBezTo>
                    <a:pt x="398" y="393"/>
                    <a:pt x="402" y="388"/>
                    <a:pt x="403" y="388"/>
                  </a:cubicBezTo>
                  <a:cubicBezTo>
                    <a:pt x="403" y="387"/>
                    <a:pt x="403" y="385"/>
                    <a:pt x="401" y="385"/>
                  </a:cubicBezTo>
                  <a:cubicBezTo>
                    <a:pt x="399" y="385"/>
                    <a:pt x="397" y="386"/>
                    <a:pt x="396" y="385"/>
                  </a:cubicBezTo>
                  <a:cubicBezTo>
                    <a:pt x="396" y="385"/>
                    <a:pt x="396" y="382"/>
                    <a:pt x="394" y="383"/>
                  </a:cubicBezTo>
                  <a:cubicBezTo>
                    <a:pt x="393" y="384"/>
                    <a:pt x="391" y="387"/>
                    <a:pt x="391" y="386"/>
                  </a:cubicBezTo>
                  <a:cubicBezTo>
                    <a:pt x="391" y="384"/>
                    <a:pt x="394" y="383"/>
                    <a:pt x="395" y="382"/>
                  </a:cubicBezTo>
                  <a:cubicBezTo>
                    <a:pt x="396" y="382"/>
                    <a:pt x="397" y="379"/>
                    <a:pt x="397" y="378"/>
                  </a:cubicBezTo>
                  <a:cubicBezTo>
                    <a:pt x="397" y="377"/>
                    <a:pt x="396" y="377"/>
                    <a:pt x="395" y="375"/>
                  </a:cubicBezTo>
                  <a:cubicBezTo>
                    <a:pt x="394" y="374"/>
                    <a:pt x="393" y="368"/>
                    <a:pt x="393" y="367"/>
                  </a:cubicBezTo>
                  <a:cubicBezTo>
                    <a:pt x="393" y="367"/>
                    <a:pt x="393" y="366"/>
                    <a:pt x="392" y="366"/>
                  </a:cubicBezTo>
                  <a:cubicBezTo>
                    <a:pt x="392" y="366"/>
                    <a:pt x="392" y="366"/>
                    <a:pt x="392" y="366"/>
                  </a:cubicBezTo>
                  <a:cubicBezTo>
                    <a:pt x="392" y="366"/>
                    <a:pt x="392" y="366"/>
                    <a:pt x="392" y="366"/>
                  </a:cubicBezTo>
                  <a:cubicBezTo>
                    <a:pt x="392" y="365"/>
                    <a:pt x="392" y="365"/>
                    <a:pt x="391" y="365"/>
                  </a:cubicBezTo>
                  <a:cubicBezTo>
                    <a:pt x="391" y="365"/>
                    <a:pt x="391" y="364"/>
                    <a:pt x="391" y="364"/>
                  </a:cubicBezTo>
                  <a:cubicBezTo>
                    <a:pt x="391" y="364"/>
                    <a:pt x="390" y="364"/>
                    <a:pt x="390" y="364"/>
                  </a:cubicBezTo>
                  <a:cubicBezTo>
                    <a:pt x="390" y="364"/>
                    <a:pt x="389" y="363"/>
                    <a:pt x="389" y="363"/>
                  </a:cubicBezTo>
                  <a:cubicBezTo>
                    <a:pt x="389" y="363"/>
                    <a:pt x="389" y="363"/>
                    <a:pt x="389" y="363"/>
                  </a:cubicBezTo>
                  <a:cubicBezTo>
                    <a:pt x="389" y="363"/>
                    <a:pt x="388" y="363"/>
                    <a:pt x="388" y="362"/>
                  </a:cubicBezTo>
                  <a:cubicBezTo>
                    <a:pt x="388" y="362"/>
                    <a:pt x="388" y="362"/>
                    <a:pt x="388" y="362"/>
                  </a:cubicBezTo>
                  <a:cubicBezTo>
                    <a:pt x="388" y="362"/>
                    <a:pt x="387" y="362"/>
                    <a:pt x="387" y="362"/>
                  </a:cubicBezTo>
                  <a:cubicBezTo>
                    <a:pt x="387" y="362"/>
                    <a:pt x="387" y="361"/>
                    <a:pt x="386" y="361"/>
                  </a:cubicBezTo>
                  <a:cubicBezTo>
                    <a:pt x="386" y="361"/>
                    <a:pt x="386" y="361"/>
                    <a:pt x="386" y="361"/>
                  </a:cubicBezTo>
                  <a:cubicBezTo>
                    <a:pt x="386" y="361"/>
                    <a:pt x="385" y="360"/>
                    <a:pt x="385" y="360"/>
                  </a:cubicBezTo>
                  <a:cubicBezTo>
                    <a:pt x="385" y="360"/>
                    <a:pt x="384" y="360"/>
                    <a:pt x="384" y="360"/>
                  </a:cubicBezTo>
                  <a:cubicBezTo>
                    <a:pt x="384" y="360"/>
                    <a:pt x="383" y="360"/>
                    <a:pt x="383" y="359"/>
                  </a:cubicBezTo>
                  <a:cubicBezTo>
                    <a:pt x="383" y="359"/>
                    <a:pt x="383" y="359"/>
                    <a:pt x="383" y="359"/>
                  </a:cubicBezTo>
                  <a:cubicBezTo>
                    <a:pt x="382" y="359"/>
                    <a:pt x="382" y="359"/>
                    <a:pt x="382" y="359"/>
                  </a:cubicBezTo>
                  <a:cubicBezTo>
                    <a:pt x="381" y="358"/>
                    <a:pt x="380" y="358"/>
                    <a:pt x="380" y="358"/>
                  </a:cubicBezTo>
                  <a:cubicBezTo>
                    <a:pt x="379" y="358"/>
                    <a:pt x="379" y="358"/>
                    <a:pt x="379" y="358"/>
                  </a:cubicBezTo>
                  <a:cubicBezTo>
                    <a:pt x="376" y="358"/>
                    <a:pt x="373" y="359"/>
                    <a:pt x="371" y="358"/>
                  </a:cubicBezTo>
                  <a:cubicBezTo>
                    <a:pt x="371" y="358"/>
                    <a:pt x="370" y="358"/>
                    <a:pt x="370" y="358"/>
                  </a:cubicBezTo>
                  <a:cubicBezTo>
                    <a:pt x="370" y="358"/>
                    <a:pt x="370" y="357"/>
                    <a:pt x="369" y="357"/>
                  </a:cubicBezTo>
                  <a:cubicBezTo>
                    <a:pt x="369" y="357"/>
                    <a:pt x="369" y="357"/>
                    <a:pt x="369" y="357"/>
                  </a:cubicBezTo>
                  <a:cubicBezTo>
                    <a:pt x="369" y="357"/>
                    <a:pt x="368" y="356"/>
                    <a:pt x="368" y="356"/>
                  </a:cubicBezTo>
                  <a:cubicBezTo>
                    <a:pt x="368" y="356"/>
                    <a:pt x="368" y="356"/>
                    <a:pt x="367" y="356"/>
                  </a:cubicBezTo>
                  <a:cubicBezTo>
                    <a:pt x="367" y="355"/>
                    <a:pt x="367" y="355"/>
                    <a:pt x="366" y="355"/>
                  </a:cubicBezTo>
                  <a:cubicBezTo>
                    <a:pt x="366" y="355"/>
                    <a:pt x="366" y="354"/>
                    <a:pt x="365" y="354"/>
                  </a:cubicBezTo>
                  <a:cubicBezTo>
                    <a:pt x="365" y="354"/>
                    <a:pt x="365" y="354"/>
                    <a:pt x="365" y="354"/>
                  </a:cubicBezTo>
                  <a:cubicBezTo>
                    <a:pt x="365" y="354"/>
                    <a:pt x="364" y="354"/>
                    <a:pt x="364" y="354"/>
                  </a:cubicBezTo>
                  <a:cubicBezTo>
                    <a:pt x="363" y="353"/>
                    <a:pt x="364" y="353"/>
                    <a:pt x="362" y="351"/>
                  </a:cubicBezTo>
                  <a:cubicBezTo>
                    <a:pt x="361" y="349"/>
                    <a:pt x="361" y="348"/>
                    <a:pt x="358" y="347"/>
                  </a:cubicBezTo>
                  <a:cubicBezTo>
                    <a:pt x="358" y="347"/>
                    <a:pt x="358" y="347"/>
                    <a:pt x="358" y="347"/>
                  </a:cubicBezTo>
                  <a:cubicBezTo>
                    <a:pt x="357" y="347"/>
                    <a:pt x="357" y="347"/>
                    <a:pt x="357" y="347"/>
                  </a:cubicBezTo>
                  <a:cubicBezTo>
                    <a:pt x="357" y="347"/>
                    <a:pt x="357" y="347"/>
                    <a:pt x="357" y="347"/>
                  </a:cubicBezTo>
                  <a:cubicBezTo>
                    <a:pt x="356" y="347"/>
                    <a:pt x="356" y="347"/>
                    <a:pt x="356" y="346"/>
                  </a:cubicBezTo>
                  <a:cubicBezTo>
                    <a:pt x="356" y="346"/>
                    <a:pt x="356" y="346"/>
                    <a:pt x="356" y="346"/>
                  </a:cubicBezTo>
                  <a:cubicBezTo>
                    <a:pt x="355" y="346"/>
                    <a:pt x="355" y="346"/>
                    <a:pt x="355" y="346"/>
                  </a:cubicBezTo>
                  <a:cubicBezTo>
                    <a:pt x="353" y="346"/>
                    <a:pt x="354" y="346"/>
                    <a:pt x="354" y="344"/>
                  </a:cubicBezTo>
                  <a:cubicBezTo>
                    <a:pt x="354" y="343"/>
                    <a:pt x="353" y="340"/>
                    <a:pt x="355" y="339"/>
                  </a:cubicBezTo>
                  <a:cubicBezTo>
                    <a:pt x="356" y="339"/>
                    <a:pt x="356" y="337"/>
                    <a:pt x="355" y="338"/>
                  </a:cubicBezTo>
                  <a:cubicBezTo>
                    <a:pt x="353" y="339"/>
                    <a:pt x="352" y="341"/>
                    <a:pt x="350" y="340"/>
                  </a:cubicBezTo>
                  <a:cubicBezTo>
                    <a:pt x="347" y="339"/>
                    <a:pt x="348" y="338"/>
                    <a:pt x="345" y="338"/>
                  </a:cubicBezTo>
                  <a:cubicBezTo>
                    <a:pt x="343" y="338"/>
                    <a:pt x="340" y="340"/>
                    <a:pt x="337" y="339"/>
                  </a:cubicBezTo>
                  <a:cubicBezTo>
                    <a:pt x="334" y="339"/>
                    <a:pt x="332" y="337"/>
                    <a:pt x="330" y="337"/>
                  </a:cubicBezTo>
                  <a:cubicBezTo>
                    <a:pt x="328" y="337"/>
                    <a:pt x="325" y="339"/>
                    <a:pt x="324" y="338"/>
                  </a:cubicBezTo>
                  <a:cubicBezTo>
                    <a:pt x="323" y="337"/>
                    <a:pt x="325" y="336"/>
                    <a:pt x="324" y="335"/>
                  </a:cubicBezTo>
                  <a:cubicBezTo>
                    <a:pt x="323" y="334"/>
                    <a:pt x="319" y="333"/>
                    <a:pt x="318" y="334"/>
                  </a:cubicBezTo>
                  <a:cubicBezTo>
                    <a:pt x="316" y="335"/>
                    <a:pt x="313" y="336"/>
                    <a:pt x="311" y="336"/>
                  </a:cubicBezTo>
                  <a:cubicBezTo>
                    <a:pt x="310" y="336"/>
                    <a:pt x="307" y="338"/>
                    <a:pt x="308" y="336"/>
                  </a:cubicBezTo>
                  <a:cubicBezTo>
                    <a:pt x="308" y="336"/>
                    <a:pt x="308" y="336"/>
                    <a:pt x="308" y="335"/>
                  </a:cubicBezTo>
                  <a:cubicBezTo>
                    <a:pt x="308" y="335"/>
                    <a:pt x="308" y="335"/>
                    <a:pt x="308" y="335"/>
                  </a:cubicBezTo>
                  <a:cubicBezTo>
                    <a:pt x="308" y="335"/>
                    <a:pt x="308" y="335"/>
                    <a:pt x="309" y="334"/>
                  </a:cubicBezTo>
                  <a:cubicBezTo>
                    <a:pt x="309" y="334"/>
                    <a:pt x="309" y="334"/>
                    <a:pt x="309" y="334"/>
                  </a:cubicBezTo>
                  <a:cubicBezTo>
                    <a:pt x="309" y="334"/>
                    <a:pt x="310" y="334"/>
                    <a:pt x="310" y="333"/>
                  </a:cubicBezTo>
                  <a:cubicBezTo>
                    <a:pt x="312" y="333"/>
                    <a:pt x="313" y="332"/>
                    <a:pt x="312" y="330"/>
                  </a:cubicBezTo>
                  <a:cubicBezTo>
                    <a:pt x="310" y="329"/>
                    <a:pt x="309" y="329"/>
                    <a:pt x="308" y="331"/>
                  </a:cubicBezTo>
                  <a:cubicBezTo>
                    <a:pt x="306" y="332"/>
                    <a:pt x="302" y="335"/>
                    <a:pt x="301" y="334"/>
                  </a:cubicBezTo>
                  <a:cubicBezTo>
                    <a:pt x="300" y="334"/>
                    <a:pt x="299" y="333"/>
                    <a:pt x="298" y="334"/>
                  </a:cubicBezTo>
                  <a:cubicBezTo>
                    <a:pt x="297" y="335"/>
                    <a:pt x="295" y="336"/>
                    <a:pt x="294" y="337"/>
                  </a:cubicBezTo>
                  <a:cubicBezTo>
                    <a:pt x="293" y="337"/>
                    <a:pt x="291" y="337"/>
                    <a:pt x="292" y="338"/>
                  </a:cubicBezTo>
                  <a:cubicBezTo>
                    <a:pt x="292" y="339"/>
                    <a:pt x="290" y="339"/>
                    <a:pt x="290" y="340"/>
                  </a:cubicBezTo>
                  <a:cubicBezTo>
                    <a:pt x="290" y="341"/>
                    <a:pt x="290" y="342"/>
                    <a:pt x="289" y="342"/>
                  </a:cubicBezTo>
                  <a:cubicBezTo>
                    <a:pt x="288" y="342"/>
                    <a:pt x="286" y="345"/>
                    <a:pt x="285" y="346"/>
                  </a:cubicBezTo>
                  <a:cubicBezTo>
                    <a:pt x="285" y="346"/>
                    <a:pt x="283" y="346"/>
                    <a:pt x="282" y="346"/>
                  </a:cubicBezTo>
                  <a:cubicBezTo>
                    <a:pt x="282" y="346"/>
                    <a:pt x="282" y="346"/>
                    <a:pt x="282" y="346"/>
                  </a:cubicBezTo>
                  <a:cubicBezTo>
                    <a:pt x="282" y="345"/>
                    <a:pt x="282" y="345"/>
                    <a:pt x="281" y="345"/>
                  </a:cubicBezTo>
                  <a:cubicBezTo>
                    <a:pt x="281" y="345"/>
                    <a:pt x="281" y="345"/>
                    <a:pt x="281" y="345"/>
                  </a:cubicBezTo>
                  <a:cubicBezTo>
                    <a:pt x="281" y="345"/>
                    <a:pt x="281" y="344"/>
                    <a:pt x="281" y="344"/>
                  </a:cubicBezTo>
                  <a:cubicBezTo>
                    <a:pt x="281" y="344"/>
                    <a:pt x="280" y="344"/>
                    <a:pt x="280" y="344"/>
                  </a:cubicBezTo>
                  <a:cubicBezTo>
                    <a:pt x="280" y="344"/>
                    <a:pt x="280" y="344"/>
                    <a:pt x="279" y="343"/>
                  </a:cubicBezTo>
                  <a:cubicBezTo>
                    <a:pt x="277" y="343"/>
                    <a:pt x="274" y="342"/>
                    <a:pt x="273" y="342"/>
                  </a:cubicBezTo>
                  <a:cubicBezTo>
                    <a:pt x="271" y="343"/>
                    <a:pt x="270" y="344"/>
                    <a:pt x="269" y="344"/>
                  </a:cubicBezTo>
                  <a:cubicBezTo>
                    <a:pt x="267" y="344"/>
                    <a:pt x="264" y="345"/>
                    <a:pt x="263" y="344"/>
                  </a:cubicBezTo>
                  <a:cubicBezTo>
                    <a:pt x="262" y="343"/>
                    <a:pt x="261" y="345"/>
                    <a:pt x="260" y="344"/>
                  </a:cubicBezTo>
                  <a:cubicBezTo>
                    <a:pt x="259" y="342"/>
                    <a:pt x="260" y="343"/>
                    <a:pt x="259" y="341"/>
                  </a:cubicBezTo>
                  <a:cubicBezTo>
                    <a:pt x="259" y="340"/>
                    <a:pt x="258" y="340"/>
                    <a:pt x="258" y="340"/>
                  </a:cubicBezTo>
                  <a:cubicBezTo>
                    <a:pt x="258" y="340"/>
                    <a:pt x="258" y="340"/>
                    <a:pt x="258" y="340"/>
                  </a:cubicBezTo>
                  <a:cubicBezTo>
                    <a:pt x="257" y="339"/>
                    <a:pt x="257" y="339"/>
                    <a:pt x="256" y="338"/>
                  </a:cubicBezTo>
                  <a:cubicBezTo>
                    <a:pt x="256" y="338"/>
                    <a:pt x="256" y="338"/>
                    <a:pt x="256" y="338"/>
                  </a:cubicBezTo>
                  <a:cubicBezTo>
                    <a:pt x="256" y="338"/>
                    <a:pt x="256" y="338"/>
                    <a:pt x="256" y="338"/>
                  </a:cubicBezTo>
                  <a:cubicBezTo>
                    <a:pt x="256" y="338"/>
                    <a:pt x="256" y="338"/>
                    <a:pt x="256" y="338"/>
                  </a:cubicBezTo>
                  <a:cubicBezTo>
                    <a:pt x="256" y="338"/>
                    <a:pt x="256" y="338"/>
                    <a:pt x="256" y="338"/>
                  </a:cubicBezTo>
                  <a:cubicBezTo>
                    <a:pt x="256" y="338"/>
                    <a:pt x="256" y="338"/>
                    <a:pt x="256" y="337"/>
                  </a:cubicBezTo>
                  <a:cubicBezTo>
                    <a:pt x="255" y="337"/>
                    <a:pt x="255" y="337"/>
                    <a:pt x="255" y="337"/>
                  </a:cubicBezTo>
                  <a:cubicBezTo>
                    <a:pt x="255" y="336"/>
                    <a:pt x="255" y="336"/>
                    <a:pt x="255" y="336"/>
                  </a:cubicBezTo>
                  <a:cubicBezTo>
                    <a:pt x="255" y="336"/>
                    <a:pt x="255" y="335"/>
                    <a:pt x="255" y="335"/>
                  </a:cubicBezTo>
                  <a:cubicBezTo>
                    <a:pt x="255" y="335"/>
                    <a:pt x="255" y="335"/>
                    <a:pt x="255" y="334"/>
                  </a:cubicBezTo>
                  <a:cubicBezTo>
                    <a:pt x="255" y="334"/>
                    <a:pt x="255" y="334"/>
                    <a:pt x="255" y="334"/>
                  </a:cubicBezTo>
                  <a:cubicBezTo>
                    <a:pt x="255" y="334"/>
                    <a:pt x="255" y="333"/>
                    <a:pt x="255" y="333"/>
                  </a:cubicBezTo>
                  <a:cubicBezTo>
                    <a:pt x="255" y="333"/>
                    <a:pt x="255" y="333"/>
                    <a:pt x="255" y="333"/>
                  </a:cubicBezTo>
                  <a:cubicBezTo>
                    <a:pt x="255" y="333"/>
                    <a:pt x="255" y="333"/>
                    <a:pt x="256" y="332"/>
                  </a:cubicBezTo>
                  <a:cubicBezTo>
                    <a:pt x="257" y="332"/>
                    <a:pt x="256" y="331"/>
                    <a:pt x="257" y="330"/>
                  </a:cubicBezTo>
                  <a:cubicBezTo>
                    <a:pt x="258" y="329"/>
                    <a:pt x="258" y="325"/>
                    <a:pt x="260" y="324"/>
                  </a:cubicBezTo>
                  <a:cubicBezTo>
                    <a:pt x="261" y="323"/>
                    <a:pt x="261" y="321"/>
                    <a:pt x="261" y="320"/>
                  </a:cubicBezTo>
                  <a:cubicBezTo>
                    <a:pt x="261" y="320"/>
                    <a:pt x="261" y="320"/>
                    <a:pt x="261" y="319"/>
                  </a:cubicBezTo>
                  <a:cubicBezTo>
                    <a:pt x="261" y="319"/>
                    <a:pt x="261" y="319"/>
                    <a:pt x="261" y="319"/>
                  </a:cubicBezTo>
                  <a:cubicBezTo>
                    <a:pt x="261" y="319"/>
                    <a:pt x="261" y="318"/>
                    <a:pt x="261" y="318"/>
                  </a:cubicBezTo>
                  <a:cubicBezTo>
                    <a:pt x="261" y="318"/>
                    <a:pt x="261" y="317"/>
                    <a:pt x="261" y="317"/>
                  </a:cubicBezTo>
                  <a:cubicBezTo>
                    <a:pt x="261" y="317"/>
                    <a:pt x="261" y="317"/>
                    <a:pt x="261" y="317"/>
                  </a:cubicBezTo>
                  <a:cubicBezTo>
                    <a:pt x="261" y="317"/>
                    <a:pt x="261" y="316"/>
                    <a:pt x="261" y="316"/>
                  </a:cubicBezTo>
                  <a:cubicBezTo>
                    <a:pt x="261" y="316"/>
                    <a:pt x="261" y="316"/>
                    <a:pt x="261" y="316"/>
                  </a:cubicBezTo>
                  <a:cubicBezTo>
                    <a:pt x="261" y="316"/>
                    <a:pt x="261" y="316"/>
                    <a:pt x="261" y="315"/>
                  </a:cubicBezTo>
                  <a:cubicBezTo>
                    <a:pt x="261" y="315"/>
                    <a:pt x="261" y="315"/>
                    <a:pt x="261" y="315"/>
                  </a:cubicBezTo>
                  <a:cubicBezTo>
                    <a:pt x="260" y="315"/>
                    <a:pt x="260" y="315"/>
                    <a:pt x="260" y="315"/>
                  </a:cubicBezTo>
                  <a:cubicBezTo>
                    <a:pt x="258" y="315"/>
                    <a:pt x="257" y="315"/>
                    <a:pt x="256" y="315"/>
                  </a:cubicBezTo>
                  <a:cubicBezTo>
                    <a:pt x="255" y="315"/>
                    <a:pt x="254" y="314"/>
                    <a:pt x="253" y="314"/>
                  </a:cubicBezTo>
                  <a:cubicBezTo>
                    <a:pt x="252" y="315"/>
                    <a:pt x="251" y="315"/>
                    <a:pt x="249" y="315"/>
                  </a:cubicBezTo>
                  <a:cubicBezTo>
                    <a:pt x="247" y="315"/>
                    <a:pt x="244" y="315"/>
                    <a:pt x="243" y="315"/>
                  </a:cubicBezTo>
                  <a:cubicBezTo>
                    <a:pt x="243" y="315"/>
                    <a:pt x="242" y="315"/>
                    <a:pt x="242" y="315"/>
                  </a:cubicBezTo>
                  <a:cubicBezTo>
                    <a:pt x="242" y="315"/>
                    <a:pt x="242" y="315"/>
                    <a:pt x="241" y="315"/>
                  </a:cubicBezTo>
                  <a:cubicBezTo>
                    <a:pt x="241" y="315"/>
                    <a:pt x="241" y="315"/>
                    <a:pt x="241" y="315"/>
                  </a:cubicBezTo>
                  <a:cubicBezTo>
                    <a:pt x="241" y="315"/>
                    <a:pt x="241" y="315"/>
                    <a:pt x="240" y="315"/>
                  </a:cubicBezTo>
                  <a:cubicBezTo>
                    <a:pt x="240" y="315"/>
                    <a:pt x="240" y="315"/>
                    <a:pt x="240" y="315"/>
                  </a:cubicBezTo>
                  <a:cubicBezTo>
                    <a:pt x="240" y="315"/>
                    <a:pt x="240" y="315"/>
                    <a:pt x="239" y="315"/>
                  </a:cubicBezTo>
                  <a:cubicBezTo>
                    <a:pt x="239" y="315"/>
                    <a:pt x="239" y="315"/>
                    <a:pt x="239" y="315"/>
                  </a:cubicBezTo>
                  <a:cubicBezTo>
                    <a:pt x="239" y="315"/>
                    <a:pt x="239" y="315"/>
                    <a:pt x="239" y="315"/>
                  </a:cubicBezTo>
                  <a:cubicBezTo>
                    <a:pt x="239" y="314"/>
                    <a:pt x="238" y="314"/>
                    <a:pt x="238" y="314"/>
                  </a:cubicBezTo>
                  <a:cubicBezTo>
                    <a:pt x="238" y="314"/>
                    <a:pt x="238" y="314"/>
                    <a:pt x="238" y="314"/>
                  </a:cubicBezTo>
                  <a:cubicBezTo>
                    <a:pt x="238" y="314"/>
                    <a:pt x="238" y="314"/>
                    <a:pt x="238" y="314"/>
                  </a:cubicBezTo>
                  <a:cubicBezTo>
                    <a:pt x="238" y="314"/>
                    <a:pt x="238" y="314"/>
                    <a:pt x="238" y="314"/>
                  </a:cubicBezTo>
                  <a:cubicBezTo>
                    <a:pt x="238" y="314"/>
                    <a:pt x="238" y="314"/>
                    <a:pt x="238" y="313"/>
                  </a:cubicBezTo>
                  <a:cubicBezTo>
                    <a:pt x="238" y="313"/>
                    <a:pt x="238" y="313"/>
                    <a:pt x="238" y="313"/>
                  </a:cubicBezTo>
                  <a:cubicBezTo>
                    <a:pt x="239" y="313"/>
                    <a:pt x="239" y="313"/>
                    <a:pt x="239" y="313"/>
                  </a:cubicBezTo>
                  <a:cubicBezTo>
                    <a:pt x="239" y="313"/>
                    <a:pt x="239" y="313"/>
                    <a:pt x="239" y="313"/>
                  </a:cubicBezTo>
                  <a:cubicBezTo>
                    <a:pt x="241" y="312"/>
                    <a:pt x="241" y="311"/>
                    <a:pt x="242" y="309"/>
                  </a:cubicBezTo>
                  <a:cubicBezTo>
                    <a:pt x="243" y="307"/>
                    <a:pt x="244" y="305"/>
                    <a:pt x="244" y="304"/>
                  </a:cubicBezTo>
                  <a:cubicBezTo>
                    <a:pt x="244" y="303"/>
                    <a:pt x="244" y="303"/>
                    <a:pt x="244" y="303"/>
                  </a:cubicBezTo>
                  <a:cubicBezTo>
                    <a:pt x="244" y="303"/>
                    <a:pt x="244" y="303"/>
                    <a:pt x="244" y="303"/>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5" y="302"/>
                  </a:cubicBezTo>
                  <a:cubicBezTo>
                    <a:pt x="246" y="303"/>
                    <a:pt x="246" y="303"/>
                    <a:pt x="247" y="302"/>
                  </a:cubicBezTo>
                  <a:cubicBezTo>
                    <a:pt x="248" y="301"/>
                    <a:pt x="249" y="296"/>
                    <a:pt x="250" y="295"/>
                  </a:cubicBezTo>
                  <a:cubicBezTo>
                    <a:pt x="251" y="294"/>
                    <a:pt x="253" y="293"/>
                    <a:pt x="253" y="292"/>
                  </a:cubicBezTo>
                  <a:cubicBezTo>
                    <a:pt x="253" y="291"/>
                    <a:pt x="253" y="290"/>
                    <a:pt x="253" y="290"/>
                  </a:cubicBezTo>
                  <a:cubicBezTo>
                    <a:pt x="252" y="290"/>
                    <a:pt x="251" y="290"/>
                    <a:pt x="250" y="290"/>
                  </a:cubicBezTo>
                  <a:cubicBezTo>
                    <a:pt x="250" y="290"/>
                    <a:pt x="250" y="289"/>
                    <a:pt x="249" y="289"/>
                  </a:cubicBezTo>
                  <a:cubicBezTo>
                    <a:pt x="248" y="289"/>
                    <a:pt x="247" y="290"/>
                    <a:pt x="246" y="289"/>
                  </a:cubicBezTo>
                  <a:cubicBezTo>
                    <a:pt x="245" y="289"/>
                    <a:pt x="244" y="289"/>
                    <a:pt x="243" y="289"/>
                  </a:cubicBezTo>
                  <a:cubicBezTo>
                    <a:pt x="241" y="290"/>
                    <a:pt x="239" y="292"/>
                    <a:pt x="238" y="292"/>
                  </a:cubicBezTo>
                  <a:cubicBezTo>
                    <a:pt x="238" y="292"/>
                    <a:pt x="236" y="295"/>
                    <a:pt x="236" y="295"/>
                  </a:cubicBezTo>
                  <a:cubicBezTo>
                    <a:pt x="236" y="296"/>
                    <a:pt x="235" y="297"/>
                    <a:pt x="235" y="297"/>
                  </a:cubicBezTo>
                  <a:cubicBezTo>
                    <a:pt x="234" y="298"/>
                    <a:pt x="235" y="298"/>
                    <a:pt x="234" y="299"/>
                  </a:cubicBezTo>
                  <a:cubicBezTo>
                    <a:pt x="234" y="299"/>
                    <a:pt x="232" y="302"/>
                    <a:pt x="230" y="302"/>
                  </a:cubicBezTo>
                  <a:cubicBezTo>
                    <a:pt x="227" y="301"/>
                    <a:pt x="226" y="301"/>
                    <a:pt x="225" y="302"/>
                  </a:cubicBezTo>
                  <a:cubicBezTo>
                    <a:pt x="224" y="303"/>
                    <a:pt x="224" y="303"/>
                    <a:pt x="223" y="303"/>
                  </a:cubicBezTo>
                  <a:cubicBezTo>
                    <a:pt x="221" y="303"/>
                    <a:pt x="221" y="302"/>
                    <a:pt x="220" y="302"/>
                  </a:cubicBezTo>
                  <a:cubicBezTo>
                    <a:pt x="220" y="302"/>
                    <a:pt x="218" y="304"/>
                    <a:pt x="218" y="303"/>
                  </a:cubicBezTo>
                  <a:cubicBezTo>
                    <a:pt x="217" y="303"/>
                    <a:pt x="217" y="303"/>
                    <a:pt x="216" y="302"/>
                  </a:cubicBezTo>
                  <a:cubicBezTo>
                    <a:pt x="215" y="302"/>
                    <a:pt x="211" y="301"/>
                    <a:pt x="211" y="300"/>
                  </a:cubicBezTo>
                  <a:cubicBezTo>
                    <a:pt x="211" y="300"/>
                    <a:pt x="212" y="300"/>
                    <a:pt x="211" y="299"/>
                  </a:cubicBezTo>
                  <a:cubicBezTo>
                    <a:pt x="210" y="298"/>
                    <a:pt x="211" y="297"/>
                    <a:pt x="211" y="296"/>
                  </a:cubicBezTo>
                  <a:cubicBezTo>
                    <a:pt x="211" y="295"/>
                    <a:pt x="208" y="294"/>
                    <a:pt x="208" y="292"/>
                  </a:cubicBezTo>
                  <a:cubicBezTo>
                    <a:pt x="208" y="290"/>
                    <a:pt x="209" y="290"/>
                    <a:pt x="209" y="288"/>
                  </a:cubicBezTo>
                  <a:cubicBezTo>
                    <a:pt x="208" y="286"/>
                    <a:pt x="207" y="285"/>
                    <a:pt x="208" y="284"/>
                  </a:cubicBezTo>
                  <a:cubicBezTo>
                    <a:pt x="209" y="283"/>
                    <a:pt x="208" y="280"/>
                    <a:pt x="209" y="279"/>
                  </a:cubicBezTo>
                  <a:cubicBezTo>
                    <a:pt x="211" y="277"/>
                    <a:pt x="212" y="275"/>
                    <a:pt x="213" y="273"/>
                  </a:cubicBezTo>
                  <a:cubicBezTo>
                    <a:pt x="213" y="273"/>
                    <a:pt x="213" y="273"/>
                    <a:pt x="214" y="273"/>
                  </a:cubicBezTo>
                  <a:cubicBezTo>
                    <a:pt x="214" y="273"/>
                    <a:pt x="214" y="273"/>
                    <a:pt x="214" y="273"/>
                  </a:cubicBezTo>
                  <a:cubicBezTo>
                    <a:pt x="214" y="272"/>
                    <a:pt x="214" y="272"/>
                    <a:pt x="214" y="272"/>
                  </a:cubicBezTo>
                  <a:cubicBezTo>
                    <a:pt x="214" y="272"/>
                    <a:pt x="214" y="272"/>
                    <a:pt x="214" y="272"/>
                  </a:cubicBezTo>
                  <a:cubicBezTo>
                    <a:pt x="214" y="271"/>
                    <a:pt x="215" y="271"/>
                    <a:pt x="215" y="271"/>
                  </a:cubicBezTo>
                  <a:cubicBezTo>
                    <a:pt x="215" y="271"/>
                    <a:pt x="215" y="271"/>
                    <a:pt x="215" y="271"/>
                  </a:cubicBezTo>
                  <a:cubicBezTo>
                    <a:pt x="215" y="270"/>
                    <a:pt x="215" y="270"/>
                    <a:pt x="215" y="270"/>
                  </a:cubicBezTo>
                  <a:cubicBezTo>
                    <a:pt x="215" y="270"/>
                    <a:pt x="215" y="270"/>
                    <a:pt x="215" y="270"/>
                  </a:cubicBezTo>
                  <a:cubicBezTo>
                    <a:pt x="215" y="270"/>
                    <a:pt x="215" y="270"/>
                    <a:pt x="215" y="270"/>
                  </a:cubicBezTo>
                  <a:cubicBezTo>
                    <a:pt x="215" y="269"/>
                    <a:pt x="215" y="269"/>
                    <a:pt x="215" y="269"/>
                  </a:cubicBezTo>
                  <a:cubicBezTo>
                    <a:pt x="215" y="269"/>
                    <a:pt x="215" y="269"/>
                    <a:pt x="215" y="268"/>
                  </a:cubicBezTo>
                  <a:cubicBezTo>
                    <a:pt x="216" y="268"/>
                    <a:pt x="216" y="268"/>
                    <a:pt x="216" y="268"/>
                  </a:cubicBezTo>
                  <a:cubicBezTo>
                    <a:pt x="216" y="268"/>
                    <a:pt x="216" y="268"/>
                    <a:pt x="216" y="267"/>
                  </a:cubicBezTo>
                  <a:cubicBezTo>
                    <a:pt x="216" y="267"/>
                    <a:pt x="216" y="267"/>
                    <a:pt x="216" y="267"/>
                  </a:cubicBezTo>
                  <a:cubicBezTo>
                    <a:pt x="216" y="267"/>
                    <a:pt x="216" y="266"/>
                    <a:pt x="216" y="266"/>
                  </a:cubicBezTo>
                  <a:cubicBezTo>
                    <a:pt x="216" y="264"/>
                    <a:pt x="217" y="263"/>
                    <a:pt x="217" y="262"/>
                  </a:cubicBezTo>
                  <a:cubicBezTo>
                    <a:pt x="217" y="262"/>
                    <a:pt x="216" y="261"/>
                    <a:pt x="219" y="261"/>
                  </a:cubicBezTo>
                  <a:cubicBezTo>
                    <a:pt x="221" y="260"/>
                    <a:pt x="221" y="259"/>
                    <a:pt x="222" y="258"/>
                  </a:cubicBezTo>
                  <a:cubicBezTo>
                    <a:pt x="224" y="257"/>
                    <a:pt x="227" y="256"/>
                    <a:pt x="229" y="255"/>
                  </a:cubicBezTo>
                  <a:cubicBezTo>
                    <a:pt x="230" y="254"/>
                    <a:pt x="228" y="253"/>
                    <a:pt x="230" y="254"/>
                  </a:cubicBezTo>
                  <a:cubicBezTo>
                    <a:pt x="232" y="255"/>
                    <a:pt x="233" y="254"/>
                    <a:pt x="234" y="254"/>
                  </a:cubicBezTo>
                  <a:cubicBezTo>
                    <a:pt x="235" y="254"/>
                    <a:pt x="239" y="254"/>
                    <a:pt x="239" y="254"/>
                  </a:cubicBezTo>
                  <a:cubicBezTo>
                    <a:pt x="240" y="253"/>
                    <a:pt x="242" y="253"/>
                    <a:pt x="242" y="253"/>
                  </a:cubicBezTo>
                  <a:cubicBezTo>
                    <a:pt x="242" y="254"/>
                    <a:pt x="245" y="254"/>
                    <a:pt x="245" y="255"/>
                  </a:cubicBezTo>
                  <a:cubicBezTo>
                    <a:pt x="245" y="255"/>
                    <a:pt x="246" y="256"/>
                    <a:pt x="247" y="256"/>
                  </a:cubicBezTo>
                  <a:cubicBezTo>
                    <a:pt x="248" y="255"/>
                    <a:pt x="249" y="254"/>
                    <a:pt x="251" y="253"/>
                  </a:cubicBezTo>
                  <a:cubicBezTo>
                    <a:pt x="254" y="252"/>
                    <a:pt x="255" y="251"/>
                    <a:pt x="257" y="251"/>
                  </a:cubicBezTo>
                  <a:cubicBezTo>
                    <a:pt x="258" y="251"/>
                    <a:pt x="259" y="251"/>
                    <a:pt x="260" y="250"/>
                  </a:cubicBezTo>
                  <a:cubicBezTo>
                    <a:pt x="261" y="250"/>
                    <a:pt x="259" y="251"/>
                    <a:pt x="261" y="251"/>
                  </a:cubicBezTo>
                  <a:cubicBezTo>
                    <a:pt x="263" y="250"/>
                    <a:pt x="263" y="250"/>
                    <a:pt x="265" y="251"/>
                  </a:cubicBezTo>
                  <a:cubicBezTo>
                    <a:pt x="266" y="251"/>
                    <a:pt x="267" y="250"/>
                    <a:pt x="268" y="251"/>
                  </a:cubicBezTo>
                  <a:cubicBezTo>
                    <a:pt x="268" y="251"/>
                    <a:pt x="270" y="253"/>
                    <a:pt x="271" y="253"/>
                  </a:cubicBezTo>
                  <a:cubicBezTo>
                    <a:pt x="273" y="253"/>
                    <a:pt x="274" y="253"/>
                    <a:pt x="274" y="252"/>
                  </a:cubicBezTo>
                  <a:cubicBezTo>
                    <a:pt x="275" y="251"/>
                    <a:pt x="276" y="250"/>
                    <a:pt x="277" y="252"/>
                  </a:cubicBezTo>
                  <a:cubicBezTo>
                    <a:pt x="278" y="253"/>
                    <a:pt x="278" y="255"/>
                    <a:pt x="279" y="256"/>
                  </a:cubicBezTo>
                  <a:cubicBezTo>
                    <a:pt x="280" y="256"/>
                    <a:pt x="279" y="261"/>
                    <a:pt x="279" y="262"/>
                  </a:cubicBezTo>
                  <a:cubicBezTo>
                    <a:pt x="279" y="263"/>
                    <a:pt x="279" y="267"/>
                    <a:pt x="280" y="267"/>
                  </a:cubicBezTo>
                  <a:cubicBezTo>
                    <a:pt x="280" y="266"/>
                    <a:pt x="280" y="265"/>
                    <a:pt x="281" y="266"/>
                  </a:cubicBezTo>
                  <a:cubicBezTo>
                    <a:pt x="281" y="267"/>
                    <a:pt x="281" y="269"/>
                    <a:pt x="282" y="270"/>
                  </a:cubicBezTo>
                  <a:cubicBezTo>
                    <a:pt x="283" y="272"/>
                    <a:pt x="283" y="272"/>
                    <a:pt x="283" y="273"/>
                  </a:cubicBezTo>
                  <a:cubicBezTo>
                    <a:pt x="284" y="274"/>
                    <a:pt x="285" y="276"/>
                    <a:pt x="286" y="275"/>
                  </a:cubicBezTo>
                  <a:cubicBezTo>
                    <a:pt x="287" y="274"/>
                    <a:pt x="288" y="269"/>
                    <a:pt x="288" y="267"/>
                  </a:cubicBezTo>
                  <a:cubicBezTo>
                    <a:pt x="289" y="265"/>
                    <a:pt x="289" y="259"/>
                    <a:pt x="288" y="257"/>
                  </a:cubicBezTo>
                  <a:cubicBezTo>
                    <a:pt x="287" y="255"/>
                    <a:pt x="285" y="252"/>
                    <a:pt x="287" y="249"/>
                  </a:cubicBezTo>
                  <a:cubicBezTo>
                    <a:pt x="289" y="246"/>
                    <a:pt x="290" y="244"/>
                    <a:pt x="291" y="242"/>
                  </a:cubicBezTo>
                  <a:cubicBezTo>
                    <a:pt x="292" y="241"/>
                    <a:pt x="294" y="241"/>
                    <a:pt x="295" y="240"/>
                  </a:cubicBezTo>
                  <a:cubicBezTo>
                    <a:pt x="296" y="240"/>
                    <a:pt x="297" y="240"/>
                    <a:pt x="298" y="239"/>
                  </a:cubicBezTo>
                  <a:cubicBezTo>
                    <a:pt x="300" y="238"/>
                    <a:pt x="302" y="235"/>
                    <a:pt x="302" y="235"/>
                  </a:cubicBezTo>
                  <a:cubicBezTo>
                    <a:pt x="302" y="235"/>
                    <a:pt x="304" y="235"/>
                    <a:pt x="305" y="235"/>
                  </a:cubicBezTo>
                  <a:cubicBezTo>
                    <a:pt x="307" y="234"/>
                    <a:pt x="309" y="231"/>
                    <a:pt x="310" y="230"/>
                  </a:cubicBezTo>
                  <a:cubicBezTo>
                    <a:pt x="311" y="230"/>
                    <a:pt x="313" y="230"/>
                    <a:pt x="313" y="229"/>
                  </a:cubicBezTo>
                  <a:cubicBezTo>
                    <a:pt x="313" y="229"/>
                    <a:pt x="314" y="227"/>
                    <a:pt x="314" y="227"/>
                  </a:cubicBezTo>
                  <a:cubicBezTo>
                    <a:pt x="315" y="227"/>
                    <a:pt x="317" y="226"/>
                    <a:pt x="317" y="226"/>
                  </a:cubicBezTo>
                  <a:cubicBezTo>
                    <a:pt x="317" y="225"/>
                    <a:pt x="318" y="222"/>
                    <a:pt x="317" y="221"/>
                  </a:cubicBezTo>
                  <a:cubicBezTo>
                    <a:pt x="317" y="220"/>
                    <a:pt x="316" y="219"/>
                    <a:pt x="316" y="218"/>
                  </a:cubicBezTo>
                  <a:cubicBezTo>
                    <a:pt x="316" y="218"/>
                    <a:pt x="317" y="216"/>
                    <a:pt x="317" y="215"/>
                  </a:cubicBezTo>
                  <a:cubicBezTo>
                    <a:pt x="317" y="215"/>
                    <a:pt x="318" y="213"/>
                    <a:pt x="318" y="214"/>
                  </a:cubicBezTo>
                  <a:cubicBezTo>
                    <a:pt x="318" y="214"/>
                    <a:pt x="320" y="215"/>
                    <a:pt x="319" y="216"/>
                  </a:cubicBezTo>
                  <a:cubicBezTo>
                    <a:pt x="318" y="216"/>
                    <a:pt x="318" y="218"/>
                    <a:pt x="319" y="218"/>
                  </a:cubicBezTo>
                  <a:cubicBezTo>
                    <a:pt x="320" y="217"/>
                    <a:pt x="321" y="216"/>
                    <a:pt x="321" y="216"/>
                  </a:cubicBezTo>
                  <a:cubicBezTo>
                    <a:pt x="321" y="215"/>
                    <a:pt x="323" y="212"/>
                    <a:pt x="324" y="211"/>
                  </a:cubicBezTo>
                  <a:cubicBezTo>
                    <a:pt x="325" y="210"/>
                    <a:pt x="323" y="209"/>
                    <a:pt x="324" y="209"/>
                  </a:cubicBezTo>
                  <a:cubicBezTo>
                    <a:pt x="324" y="208"/>
                    <a:pt x="325" y="209"/>
                    <a:pt x="326" y="208"/>
                  </a:cubicBezTo>
                  <a:cubicBezTo>
                    <a:pt x="327" y="207"/>
                    <a:pt x="330" y="204"/>
                    <a:pt x="330" y="203"/>
                  </a:cubicBezTo>
                  <a:cubicBezTo>
                    <a:pt x="330" y="203"/>
                    <a:pt x="329" y="202"/>
                    <a:pt x="331" y="201"/>
                  </a:cubicBezTo>
                  <a:cubicBezTo>
                    <a:pt x="332" y="201"/>
                    <a:pt x="334" y="201"/>
                    <a:pt x="334" y="201"/>
                  </a:cubicBezTo>
                  <a:cubicBezTo>
                    <a:pt x="334" y="200"/>
                    <a:pt x="335" y="199"/>
                    <a:pt x="336" y="199"/>
                  </a:cubicBezTo>
                  <a:cubicBezTo>
                    <a:pt x="336" y="199"/>
                    <a:pt x="337" y="200"/>
                    <a:pt x="338" y="200"/>
                  </a:cubicBezTo>
                  <a:cubicBezTo>
                    <a:pt x="340" y="199"/>
                    <a:pt x="343" y="197"/>
                    <a:pt x="345" y="197"/>
                  </a:cubicBezTo>
                  <a:cubicBezTo>
                    <a:pt x="346" y="197"/>
                    <a:pt x="348" y="197"/>
                    <a:pt x="347" y="196"/>
                  </a:cubicBezTo>
                  <a:cubicBezTo>
                    <a:pt x="347" y="195"/>
                    <a:pt x="346" y="195"/>
                    <a:pt x="345" y="195"/>
                  </a:cubicBezTo>
                  <a:cubicBezTo>
                    <a:pt x="345" y="194"/>
                    <a:pt x="346" y="192"/>
                    <a:pt x="346" y="191"/>
                  </a:cubicBezTo>
                  <a:cubicBezTo>
                    <a:pt x="346" y="190"/>
                    <a:pt x="348" y="188"/>
                    <a:pt x="349" y="187"/>
                  </a:cubicBezTo>
                  <a:cubicBezTo>
                    <a:pt x="350" y="186"/>
                    <a:pt x="353" y="185"/>
                    <a:pt x="355" y="184"/>
                  </a:cubicBezTo>
                  <a:cubicBezTo>
                    <a:pt x="356" y="183"/>
                    <a:pt x="356" y="183"/>
                    <a:pt x="357" y="183"/>
                  </a:cubicBezTo>
                  <a:cubicBezTo>
                    <a:pt x="359" y="183"/>
                    <a:pt x="363" y="181"/>
                    <a:pt x="364" y="180"/>
                  </a:cubicBezTo>
                  <a:cubicBezTo>
                    <a:pt x="364" y="180"/>
                    <a:pt x="364" y="180"/>
                    <a:pt x="364" y="180"/>
                  </a:cubicBezTo>
                  <a:cubicBezTo>
                    <a:pt x="364" y="180"/>
                    <a:pt x="364" y="180"/>
                    <a:pt x="364" y="180"/>
                  </a:cubicBezTo>
                  <a:cubicBezTo>
                    <a:pt x="363" y="180"/>
                    <a:pt x="363" y="180"/>
                    <a:pt x="363" y="180"/>
                  </a:cubicBezTo>
                  <a:cubicBezTo>
                    <a:pt x="363" y="180"/>
                    <a:pt x="363" y="180"/>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4" y="179"/>
                  </a:cubicBezTo>
                  <a:cubicBezTo>
                    <a:pt x="364" y="179"/>
                    <a:pt x="364" y="179"/>
                    <a:pt x="364" y="179"/>
                  </a:cubicBezTo>
                  <a:cubicBezTo>
                    <a:pt x="367" y="179"/>
                    <a:pt x="368" y="178"/>
                    <a:pt x="370" y="177"/>
                  </a:cubicBezTo>
                  <a:cubicBezTo>
                    <a:pt x="371" y="177"/>
                    <a:pt x="372" y="176"/>
                    <a:pt x="372" y="177"/>
                  </a:cubicBezTo>
                  <a:cubicBezTo>
                    <a:pt x="372" y="177"/>
                    <a:pt x="371" y="178"/>
                    <a:pt x="372" y="177"/>
                  </a:cubicBezTo>
                  <a:cubicBezTo>
                    <a:pt x="374" y="177"/>
                    <a:pt x="377" y="177"/>
                    <a:pt x="377" y="177"/>
                  </a:cubicBezTo>
                  <a:cubicBezTo>
                    <a:pt x="376" y="177"/>
                    <a:pt x="375" y="179"/>
                    <a:pt x="374" y="179"/>
                  </a:cubicBezTo>
                  <a:cubicBezTo>
                    <a:pt x="374" y="179"/>
                    <a:pt x="373" y="178"/>
                    <a:pt x="372" y="179"/>
                  </a:cubicBezTo>
                  <a:cubicBezTo>
                    <a:pt x="370" y="180"/>
                    <a:pt x="367" y="182"/>
                    <a:pt x="366" y="182"/>
                  </a:cubicBezTo>
                  <a:cubicBezTo>
                    <a:pt x="366" y="183"/>
                    <a:pt x="366" y="187"/>
                    <a:pt x="367" y="187"/>
                  </a:cubicBezTo>
                  <a:cubicBezTo>
                    <a:pt x="368" y="186"/>
                    <a:pt x="371" y="185"/>
                    <a:pt x="372" y="184"/>
                  </a:cubicBezTo>
                  <a:cubicBezTo>
                    <a:pt x="372" y="183"/>
                    <a:pt x="373" y="181"/>
                    <a:pt x="375" y="181"/>
                  </a:cubicBezTo>
                  <a:cubicBezTo>
                    <a:pt x="377" y="181"/>
                    <a:pt x="377" y="182"/>
                    <a:pt x="379" y="181"/>
                  </a:cubicBezTo>
                  <a:cubicBezTo>
                    <a:pt x="381" y="181"/>
                    <a:pt x="384" y="178"/>
                    <a:pt x="386" y="178"/>
                  </a:cubicBezTo>
                  <a:cubicBezTo>
                    <a:pt x="387" y="178"/>
                    <a:pt x="388" y="178"/>
                    <a:pt x="388" y="177"/>
                  </a:cubicBezTo>
                  <a:cubicBezTo>
                    <a:pt x="387" y="177"/>
                    <a:pt x="387" y="176"/>
                    <a:pt x="386" y="176"/>
                  </a:cubicBezTo>
                  <a:cubicBezTo>
                    <a:pt x="384" y="175"/>
                    <a:pt x="385" y="174"/>
                    <a:pt x="384" y="175"/>
                  </a:cubicBezTo>
                  <a:cubicBezTo>
                    <a:pt x="383" y="175"/>
                    <a:pt x="382" y="175"/>
                    <a:pt x="381" y="175"/>
                  </a:cubicBezTo>
                  <a:cubicBezTo>
                    <a:pt x="379" y="175"/>
                    <a:pt x="378" y="174"/>
                    <a:pt x="378" y="173"/>
                  </a:cubicBezTo>
                  <a:cubicBezTo>
                    <a:pt x="378" y="173"/>
                    <a:pt x="375" y="173"/>
                    <a:pt x="374" y="173"/>
                  </a:cubicBezTo>
                  <a:cubicBezTo>
                    <a:pt x="374" y="173"/>
                    <a:pt x="374" y="172"/>
                    <a:pt x="374" y="171"/>
                  </a:cubicBezTo>
                  <a:cubicBezTo>
                    <a:pt x="373" y="170"/>
                    <a:pt x="372" y="169"/>
                    <a:pt x="373" y="169"/>
                  </a:cubicBezTo>
                  <a:cubicBezTo>
                    <a:pt x="374" y="168"/>
                    <a:pt x="375" y="165"/>
                    <a:pt x="374" y="165"/>
                  </a:cubicBezTo>
                  <a:cubicBezTo>
                    <a:pt x="373" y="165"/>
                    <a:pt x="372" y="166"/>
                    <a:pt x="372" y="165"/>
                  </a:cubicBezTo>
                  <a:cubicBezTo>
                    <a:pt x="371" y="164"/>
                    <a:pt x="369" y="164"/>
                    <a:pt x="369" y="163"/>
                  </a:cubicBezTo>
                  <a:cubicBezTo>
                    <a:pt x="370" y="163"/>
                    <a:pt x="370" y="163"/>
                    <a:pt x="372" y="163"/>
                  </a:cubicBezTo>
                  <a:cubicBezTo>
                    <a:pt x="374" y="163"/>
                    <a:pt x="377" y="163"/>
                    <a:pt x="377" y="161"/>
                  </a:cubicBezTo>
                  <a:cubicBezTo>
                    <a:pt x="378" y="160"/>
                    <a:pt x="378" y="160"/>
                    <a:pt x="378" y="159"/>
                  </a:cubicBezTo>
                  <a:cubicBezTo>
                    <a:pt x="378" y="158"/>
                    <a:pt x="379" y="158"/>
                    <a:pt x="377" y="157"/>
                  </a:cubicBezTo>
                  <a:cubicBezTo>
                    <a:pt x="376" y="156"/>
                    <a:pt x="374" y="156"/>
                    <a:pt x="372" y="157"/>
                  </a:cubicBezTo>
                  <a:cubicBezTo>
                    <a:pt x="371" y="157"/>
                    <a:pt x="366" y="159"/>
                    <a:pt x="364" y="160"/>
                  </a:cubicBezTo>
                  <a:cubicBezTo>
                    <a:pt x="362" y="161"/>
                    <a:pt x="361" y="161"/>
                    <a:pt x="359" y="162"/>
                  </a:cubicBezTo>
                  <a:cubicBezTo>
                    <a:pt x="357" y="163"/>
                    <a:pt x="352" y="169"/>
                    <a:pt x="351" y="169"/>
                  </a:cubicBezTo>
                  <a:cubicBezTo>
                    <a:pt x="350" y="169"/>
                    <a:pt x="351" y="168"/>
                    <a:pt x="353" y="166"/>
                  </a:cubicBezTo>
                  <a:cubicBezTo>
                    <a:pt x="354" y="165"/>
                    <a:pt x="357" y="161"/>
                    <a:pt x="358" y="160"/>
                  </a:cubicBezTo>
                  <a:cubicBezTo>
                    <a:pt x="360" y="159"/>
                    <a:pt x="362" y="157"/>
                    <a:pt x="364" y="157"/>
                  </a:cubicBezTo>
                  <a:cubicBezTo>
                    <a:pt x="365" y="156"/>
                    <a:pt x="367" y="156"/>
                    <a:pt x="367" y="155"/>
                  </a:cubicBezTo>
                  <a:cubicBezTo>
                    <a:pt x="367" y="155"/>
                    <a:pt x="371" y="151"/>
                    <a:pt x="373" y="150"/>
                  </a:cubicBezTo>
                  <a:cubicBezTo>
                    <a:pt x="374" y="150"/>
                    <a:pt x="381" y="151"/>
                    <a:pt x="384" y="151"/>
                  </a:cubicBezTo>
                  <a:cubicBezTo>
                    <a:pt x="386" y="151"/>
                    <a:pt x="397" y="151"/>
                    <a:pt x="399" y="150"/>
                  </a:cubicBezTo>
                  <a:cubicBezTo>
                    <a:pt x="400" y="149"/>
                    <a:pt x="402" y="148"/>
                    <a:pt x="402" y="147"/>
                  </a:cubicBezTo>
                  <a:cubicBezTo>
                    <a:pt x="403" y="146"/>
                    <a:pt x="405" y="145"/>
                    <a:pt x="406" y="145"/>
                  </a:cubicBezTo>
                  <a:cubicBezTo>
                    <a:pt x="406" y="145"/>
                    <a:pt x="409" y="144"/>
                    <a:pt x="410" y="144"/>
                  </a:cubicBezTo>
                  <a:cubicBezTo>
                    <a:pt x="411" y="144"/>
                    <a:pt x="414" y="143"/>
                    <a:pt x="415" y="142"/>
                  </a:cubicBezTo>
                  <a:cubicBezTo>
                    <a:pt x="415" y="141"/>
                    <a:pt x="416" y="140"/>
                    <a:pt x="415" y="140"/>
                  </a:cubicBezTo>
                  <a:cubicBezTo>
                    <a:pt x="415" y="139"/>
                    <a:pt x="414" y="139"/>
                    <a:pt x="414" y="139"/>
                  </a:cubicBezTo>
                  <a:cubicBezTo>
                    <a:pt x="415" y="138"/>
                    <a:pt x="416" y="137"/>
                    <a:pt x="416" y="136"/>
                  </a:cubicBezTo>
                  <a:cubicBezTo>
                    <a:pt x="416" y="136"/>
                    <a:pt x="415" y="135"/>
                    <a:pt x="416" y="135"/>
                  </a:cubicBezTo>
                  <a:cubicBezTo>
                    <a:pt x="417" y="134"/>
                    <a:pt x="418" y="134"/>
                    <a:pt x="417" y="133"/>
                  </a:cubicBezTo>
                  <a:cubicBezTo>
                    <a:pt x="417" y="133"/>
                    <a:pt x="415" y="132"/>
                    <a:pt x="414" y="132"/>
                  </a:cubicBezTo>
                  <a:cubicBezTo>
                    <a:pt x="413" y="132"/>
                    <a:pt x="412" y="133"/>
                    <a:pt x="412" y="132"/>
                  </a:cubicBezTo>
                  <a:cubicBezTo>
                    <a:pt x="412" y="131"/>
                    <a:pt x="411" y="129"/>
                    <a:pt x="411" y="129"/>
                  </a:cubicBezTo>
                  <a:cubicBezTo>
                    <a:pt x="410" y="129"/>
                    <a:pt x="406" y="130"/>
                    <a:pt x="406" y="131"/>
                  </a:cubicBezTo>
                  <a:cubicBezTo>
                    <a:pt x="406" y="132"/>
                    <a:pt x="405" y="132"/>
                    <a:pt x="404" y="132"/>
                  </a:cubicBezTo>
                  <a:cubicBezTo>
                    <a:pt x="404" y="132"/>
                    <a:pt x="398" y="135"/>
                    <a:pt x="399" y="134"/>
                  </a:cubicBezTo>
                  <a:cubicBezTo>
                    <a:pt x="399" y="133"/>
                    <a:pt x="402" y="131"/>
                    <a:pt x="403" y="131"/>
                  </a:cubicBezTo>
                  <a:cubicBezTo>
                    <a:pt x="404" y="130"/>
                    <a:pt x="411" y="128"/>
                    <a:pt x="411" y="127"/>
                  </a:cubicBezTo>
                  <a:cubicBezTo>
                    <a:pt x="411" y="127"/>
                    <a:pt x="411" y="127"/>
                    <a:pt x="411" y="126"/>
                  </a:cubicBezTo>
                  <a:cubicBezTo>
                    <a:pt x="410" y="126"/>
                    <a:pt x="407" y="126"/>
                    <a:pt x="407" y="126"/>
                  </a:cubicBezTo>
                  <a:cubicBezTo>
                    <a:pt x="407" y="125"/>
                    <a:pt x="406" y="124"/>
                    <a:pt x="406" y="124"/>
                  </a:cubicBezTo>
                  <a:cubicBezTo>
                    <a:pt x="405" y="123"/>
                    <a:pt x="404" y="124"/>
                    <a:pt x="403" y="123"/>
                  </a:cubicBezTo>
                  <a:cubicBezTo>
                    <a:pt x="403" y="123"/>
                    <a:pt x="403" y="122"/>
                    <a:pt x="402" y="121"/>
                  </a:cubicBezTo>
                  <a:cubicBezTo>
                    <a:pt x="402" y="120"/>
                    <a:pt x="400" y="119"/>
                    <a:pt x="399" y="119"/>
                  </a:cubicBezTo>
                  <a:cubicBezTo>
                    <a:pt x="399" y="119"/>
                    <a:pt x="398" y="118"/>
                    <a:pt x="397" y="118"/>
                  </a:cubicBezTo>
                  <a:cubicBezTo>
                    <a:pt x="397" y="117"/>
                    <a:pt x="396" y="116"/>
                    <a:pt x="397" y="115"/>
                  </a:cubicBezTo>
                  <a:cubicBezTo>
                    <a:pt x="397" y="115"/>
                    <a:pt x="400" y="114"/>
                    <a:pt x="399" y="114"/>
                  </a:cubicBezTo>
                  <a:cubicBezTo>
                    <a:pt x="399" y="113"/>
                    <a:pt x="398" y="112"/>
                    <a:pt x="398" y="111"/>
                  </a:cubicBezTo>
                  <a:cubicBezTo>
                    <a:pt x="399" y="111"/>
                    <a:pt x="398" y="109"/>
                    <a:pt x="397" y="108"/>
                  </a:cubicBezTo>
                  <a:cubicBezTo>
                    <a:pt x="397" y="107"/>
                    <a:pt x="396" y="105"/>
                    <a:pt x="396" y="105"/>
                  </a:cubicBezTo>
                  <a:cubicBezTo>
                    <a:pt x="396" y="105"/>
                    <a:pt x="396" y="104"/>
                    <a:pt x="395" y="104"/>
                  </a:cubicBezTo>
                  <a:cubicBezTo>
                    <a:pt x="395" y="104"/>
                    <a:pt x="392" y="104"/>
                    <a:pt x="393" y="104"/>
                  </a:cubicBezTo>
                  <a:cubicBezTo>
                    <a:pt x="394" y="103"/>
                    <a:pt x="396" y="103"/>
                    <a:pt x="396" y="102"/>
                  </a:cubicBezTo>
                  <a:cubicBezTo>
                    <a:pt x="396" y="101"/>
                    <a:pt x="395" y="101"/>
                    <a:pt x="395" y="101"/>
                  </a:cubicBezTo>
                  <a:cubicBezTo>
                    <a:pt x="394" y="101"/>
                    <a:pt x="391" y="100"/>
                    <a:pt x="392" y="100"/>
                  </a:cubicBezTo>
                  <a:cubicBezTo>
                    <a:pt x="394" y="99"/>
                    <a:pt x="395" y="98"/>
                    <a:pt x="395" y="98"/>
                  </a:cubicBezTo>
                  <a:cubicBezTo>
                    <a:pt x="394" y="98"/>
                    <a:pt x="393" y="95"/>
                    <a:pt x="392" y="95"/>
                  </a:cubicBezTo>
                  <a:cubicBezTo>
                    <a:pt x="392" y="95"/>
                    <a:pt x="392" y="94"/>
                    <a:pt x="392" y="93"/>
                  </a:cubicBezTo>
                  <a:cubicBezTo>
                    <a:pt x="392" y="93"/>
                    <a:pt x="393" y="90"/>
                    <a:pt x="393" y="90"/>
                  </a:cubicBezTo>
                  <a:cubicBezTo>
                    <a:pt x="392" y="90"/>
                    <a:pt x="390" y="90"/>
                    <a:pt x="390" y="91"/>
                  </a:cubicBezTo>
                  <a:cubicBezTo>
                    <a:pt x="390" y="92"/>
                    <a:pt x="389" y="95"/>
                    <a:pt x="388" y="95"/>
                  </a:cubicBezTo>
                  <a:cubicBezTo>
                    <a:pt x="387" y="95"/>
                    <a:pt x="386" y="96"/>
                    <a:pt x="386" y="97"/>
                  </a:cubicBezTo>
                  <a:cubicBezTo>
                    <a:pt x="385" y="99"/>
                    <a:pt x="384" y="101"/>
                    <a:pt x="384" y="101"/>
                  </a:cubicBezTo>
                  <a:cubicBezTo>
                    <a:pt x="384" y="101"/>
                    <a:pt x="382" y="101"/>
                    <a:pt x="382" y="102"/>
                  </a:cubicBezTo>
                  <a:cubicBezTo>
                    <a:pt x="381" y="102"/>
                    <a:pt x="380" y="103"/>
                    <a:pt x="379" y="103"/>
                  </a:cubicBezTo>
                  <a:cubicBezTo>
                    <a:pt x="379" y="103"/>
                    <a:pt x="378" y="105"/>
                    <a:pt x="377" y="104"/>
                  </a:cubicBezTo>
                  <a:cubicBezTo>
                    <a:pt x="377" y="104"/>
                    <a:pt x="375" y="103"/>
                    <a:pt x="375" y="102"/>
                  </a:cubicBezTo>
                  <a:cubicBezTo>
                    <a:pt x="375" y="102"/>
                    <a:pt x="374" y="101"/>
                    <a:pt x="373" y="101"/>
                  </a:cubicBezTo>
                  <a:cubicBezTo>
                    <a:pt x="373" y="102"/>
                    <a:pt x="371" y="103"/>
                    <a:pt x="371" y="102"/>
                  </a:cubicBezTo>
                  <a:cubicBezTo>
                    <a:pt x="370" y="101"/>
                    <a:pt x="371" y="101"/>
                    <a:pt x="370" y="100"/>
                  </a:cubicBezTo>
                  <a:cubicBezTo>
                    <a:pt x="370" y="99"/>
                    <a:pt x="369" y="98"/>
                    <a:pt x="370" y="98"/>
                  </a:cubicBezTo>
                  <a:cubicBezTo>
                    <a:pt x="371" y="97"/>
                    <a:pt x="371" y="95"/>
                    <a:pt x="371" y="95"/>
                  </a:cubicBezTo>
                  <a:cubicBezTo>
                    <a:pt x="370" y="94"/>
                    <a:pt x="369" y="94"/>
                    <a:pt x="370" y="93"/>
                  </a:cubicBezTo>
                  <a:cubicBezTo>
                    <a:pt x="371" y="93"/>
                    <a:pt x="371" y="93"/>
                    <a:pt x="372" y="92"/>
                  </a:cubicBezTo>
                  <a:cubicBezTo>
                    <a:pt x="372" y="91"/>
                    <a:pt x="375" y="88"/>
                    <a:pt x="373" y="87"/>
                  </a:cubicBezTo>
                  <a:cubicBezTo>
                    <a:pt x="372" y="87"/>
                    <a:pt x="370" y="87"/>
                    <a:pt x="369" y="87"/>
                  </a:cubicBezTo>
                  <a:cubicBezTo>
                    <a:pt x="368" y="87"/>
                    <a:pt x="367" y="85"/>
                    <a:pt x="367" y="85"/>
                  </a:cubicBezTo>
                  <a:cubicBezTo>
                    <a:pt x="366" y="84"/>
                    <a:pt x="365" y="84"/>
                    <a:pt x="366" y="83"/>
                  </a:cubicBezTo>
                  <a:cubicBezTo>
                    <a:pt x="367" y="83"/>
                    <a:pt x="367" y="82"/>
                    <a:pt x="366" y="82"/>
                  </a:cubicBezTo>
                  <a:cubicBezTo>
                    <a:pt x="365" y="82"/>
                    <a:pt x="364" y="82"/>
                    <a:pt x="363" y="81"/>
                  </a:cubicBezTo>
                  <a:cubicBezTo>
                    <a:pt x="363" y="81"/>
                    <a:pt x="362" y="80"/>
                    <a:pt x="362" y="80"/>
                  </a:cubicBezTo>
                  <a:cubicBezTo>
                    <a:pt x="361" y="80"/>
                    <a:pt x="361" y="79"/>
                    <a:pt x="361" y="79"/>
                  </a:cubicBezTo>
                  <a:cubicBezTo>
                    <a:pt x="360" y="78"/>
                    <a:pt x="360" y="77"/>
                    <a:pt x="359" y="77"/>
                  </a:cubicBezTo>
                  <a:cubicBezTo>
                    <a:pt x="358" y="77"/>
                    <a:pt x="354" y="77"/>
                    <a:pt x="354" y="77"/>
                  </a:cubicBezTo>
                  <a:cubicBezTo>
                    <a:pt x="353" y="77"/>
                    <a:pt x="352" y="76"/>
                    <a:pt x="351" y="76"/>
                  </a:cubicBezTo>
                  <a:cubicBezTo>
                    <a:pt x="350" y="76"/>
                    <a:pt x="347" y="76"/>
                    <a:pt x="346" y="76"/>
                  </a:cubicBezTo>
                  <a:cubicBezTo>
                    <a:pt x="344" y="76"/>
                    <a:pt x="343" y="77"/>
                    <a:pt x="343" y="77"/>
                  </a:cubicBezTo>
                  <a:cubicBezTo>
                    <a:pt x="342" y="78"/>
                    <a:pt x="341" y="78"/>
                    <a:pt x="341" y="79"/>
                  </a:cubicBezTo>
                  <a:cubicBezTo>
                    <a:pt x="342" y="81"/>
                    <a:pt x="341" y="82"/>
                    <a:pt x="342" y="82"/>
                  </a:cubicBezTo>
                  <a:cubicBezTo>
                    <a:pt x="343" y="82"/>
                    <a:pt x="343" y="82"/>
                    <a:pt x="342" y="83"/>
                  </a:cubicBezTo>
                  <a:cubicBezTo>
                    <a:pt x="341" y="84"/>
                    <a:pt x="340" y="86"/>
                    <a:pt x="339" y="86"/>
                  </a:cubicBezTo>
                  <a:cubicBezTo>
                    <a:pt x="339" y="87"/>
                    <a:pt x="337" y="88"/>
                    <a:pt x="339" y="88"/>
                  </a:cubicBezTo>
                  <a:cubicBezTo>
                    <a:pt x="340" y="88"/>
                    <a:pt x="340" y="88"/>
                    <a:pt x="340" y="89"/>
                  </a:cubicBezTo>
                  <a:cubicBezTo>
                    <a:pt x="339" y="91"/>
                    <a:pt x="338" y="93"/>
                    <a:pt x="339" y="93"/>
                  </a:cubicBezTo>
                  <a:cubicBezTo>
                    <a:pt x="340" y="93"/>
                    <a:pt x="340" y="94"/>
                    <a:pt x="339" y="95"/>
                  </a:cubicBezTo>
                  <a:cubicBezTo>
                    <a:pt x="339" y="95"/>
                    <a:pt x="338" y="97"/>
                    <a:pt x="338" y="97"/>
                  </a:cubicBezTo>
                  <a:cubicBezTo>
                    <a:pt x="339" y="97"/>
                    <a:pt x="339" y="97"/>
                    <a:pt x="338" y="98"/>
                  </a:cubicBezTo>
                  <a:cubicBezTo>
                    <a:pt x="336" y="99"/>
                    <a:pt x="334" y="100"/>
                    <a:pt x="334" y="100"/>
                  </a:cubicBezTo>
                  <a:cubicBezTo>
                    <a:pt x="333" y="101"/>
                    <a:pt x="333" y="102"/>
                    <a:pt x="334" y="103"/>
                  </a:cubicBezTo>
                  <a:cubicBezTo>
                    <a:pt x="335" y="104"/>
                    <a:pt x="335" y="106"/>
                    <a:pt x="335" y="106"/>
                  </a:cubicBezTo>
                  <a:cubicBezTo>
                    <a:pt x="335" y="107"/>
                    <a:pt x="336" y="107"/>
                    <a:pt x="336" y="109"/>
                  </a:cubicBezTo>
                  <a:cubicBezTo>
                    <a:pt x="336" y="110"/>
                    <a:pt x="336" y="112"/>
                    <a:pt x="336" y="113"/>
                  </a:cubicBezTo>
                  <a:cubicBezTo>
                    <a:pt x="337" y="115"/>
                    <a:pt x="335" y="119"/>
                    <a:pt x="334" y="120"/>
                  </a:cubicBezTo>
                  <a:cubicBezTo>
                    <a:pt x="333" y="120"/>
                    <a:pt x="332" y="123"/>
                    <a:pt x="332" y="122"/>
                  </a:cubicBezTo>
                  <a:cubicBezTo>
                    <a:pt x="332" y="122"/>
                    <a:pt x="332" y="121"/>
                    <a:pt x="331" y="122"/>
                  </a:cubicBezTo>
                  <a:cubicBezTo>
                    <a:pt x="330" y="123"/>
                    <a:pt x="329" y="125"/>
                    <a:pt x="329" y="125"/>
                  </a:cubicBezTo>
                  <a:cubicBezTo>
                    <a:pt x="328" y="126"/>
                    <a:pt x="326" y="126"/>
                    <a:pt x="326" y="127"/>
                  </a:cubicBezTo>
                  <a:cubicBezTo>
                    <a:pt x="326" y="127"/>
                    <a:pt x="328" y="128"/>
                    <a:pt x="327" y="129"/>
                  </a:cubicBezTo>
                  <a:cubicBezTo>
                    <a:pt x="327" y="130"/>
                    <a:pt x="326" y="132"/>
                    <a:pt x="326" y="133"/>
                  </a:cubicBezTo>
                  <a:cubicBezTo>
                    <a:pt x="326" y="133"/>
                    <a:pt x="325" y="136"/>
                    <a:pt x="326" y="136"/>
                  </a:cubicBezTo>
                  <a:cubicBezTo>
                    <a:pt x="327" y="137"/>
                    <a:pt x="327" y="138"/>
                    <a:pt x="327" y="139"/>
                  </a:cubicBezTo>
                  <a:cubicBezTo>
                    <a:pt x="326" y="141"/>
                    <a:pt x="326" y="142"/>
                    <a:pt x="325" y="142"/>
                  </a:cubicBezTo>
                  <a:cubicBezTo>
                    <a:pt x="323" y="143"/>
                    <a:pt x="323" y="144"/>
                    <a:pt x="323" y="145"/>
                  </a:cubicBezTo>
                  <a:cubicBezTo>
                    <a:pt x="323" y="146"/>
                    <a:pt x="323" y="147"/>
                    <a:pt x="322" y="146"/>
                  </a:cubicBezTo>
                  <a:cubicBezTo>
                    <a:pt x="322" y="146"/>
                    <a:pt x="321" y="145"/>
                    <a:pt x="320" y="145"/>
                  </a:cubicBezTo>
                  <a:cubicBezTo>
                    <a:pt x="320" y="146"/>
                    <a:pt x="320" y="148"/>
                    <a:pt x="319" y="147"/>
                  </a:cubicBezTo>
                  <a:cubicBezTo>
                    <a:pt x="318" y="147"/>
                    <a:pt x="316" y="144"/>
                    <a:pt x="316" y="144"/>
                  </a:cubicBezTo>
                  <a:cubicBezTo>
                    <a:pt x="317" y="143"/>
                    <a:pt x="318" y="143"/>
                    <a:pt x="317" y="142"/>
                  </a:cubicBezTo>
                  <a:cubicBezTo>
                    <a:pt x="316" y="142"/>
                    <a:pt x="313" y="141"/>
                    <a:pt x="312" y="140"/>
                  </a:cubicBezTo>
                  <a:cubicBezTo>
                    <a:pt x="312" y="139"/>
                    <a:pt x="313" y="139"/>
                    <a:pt x="312" y="138"/>
                  </a:cubicBezTo>
                  <a:cubicBezTo>
                    <a:pt x="310" y="136"/>
                    <a:pt x="308" y="136"/>
                    <a:pt x="308" y="134"/>
                  </a:cubicBezTo>
                  <a:cubicBezTo>
                    <a:pt x="309" y="133"/>
                    <a:pt x="310" y="131"/>
                    <a:pt x="310" y="129"/>
                  </a:cubicBezTo>
                  <a:cubicBezTo>
                    <a:pt x="310" y="128"/>
                    <a:pt x="311" y="127"/>
                    <a:pt x="312" y="126"/>
                  </a:cubicBezTo>
                  <a:cubicBezTo>
                    <a:pt x="313" y="126"/>
                    <a:pt x="315" y="125"/>
                    <a:pt x="314" y="124"/>
                  </a:cubicBezTo>
                  <a:cubicBezTo>
                    <a:pt x="313" y="124"/>
                    <a:pt x="304" y="124"/>
                    <a:pt x="303" y="124"/>
                  </a:cubicBezTo>
                  <a:cubicBezTo>
                    <a:pt x="302" y="123"/>
                    <a:pt x="302" y="123"/>
                    <a:pt x="301" y="123"/>
                  </a:cubicBezTo>
                  <a:cubicBezTo>
                    <a:pt x="300" y="122"/>
                    <a:pt x="298" y="120"/>
                    <a:pt x="297" y="120"/>
                  </a:cubicBezTo>
                  <a:cubicBezTo>
                    <a:pt x="296" y="119"/>
                    <a:pt x="295" y="118"/>
                    <a:pt x="294" y="117"/>
                  </a:cubicBezTo>
                  <a:cubicBezTo>
                    <a:pt x="294" y="116"/>
                    <a:pt x="291" y="113"/>
                    <a:pt x="290" y="113"/>
                  </a:cubicBezTo>
                  <a:cubicBezTo>
                    <a:pt x="290" y="113"/>
                    <a:pt x="287" y="114"/>
                    <a:pt x="287" y="113"/>
                  </a:cubicBezTo>
                  <a:cubicBezTo>
                    <a:pt x="286" y="113"/>
                    <a:pt x="284" y="111"/>
                    <a:pt x="283" y="111"/>
                  </a:cubicBezTo>
                  <a:cubicBezTo>
                    <a:pt x="282" y="111"/>
                    <a:pt x="278" y="113"/>
                    <a:pt x="277" y="113"/>
                  </a:cubicBezTo>
                  <a:cubicBezTo>
                    <a:pt x="277" y="113"/>
                    <a:pt x="278" y="111"/>
                    <a:pt x="279" y="111"/>
                  </a:cubicBezTo>
                  <a:cubicBezTo>
                    <a:pt x="279" y="110"/>
                    <a:pt x="279" y="103"/>
                    <a:pt x="279" y="102"/>
                  </a:cubicBezTo>
                  <a:cubicBezTo>
                    <a:pt x="278" y="102"/>
                    <a:pt x="277" y="101"/>
                    <a:pt x="276" y="101"/>
                  </a:cubicBezTo>
                  <a:cubicBezTo>
                    <a:pt x="275" y="101"/>
                    <a:pt x="274" y="103"/>
                    <a:pt x="273" y="102"/>
                  </a:cubicBezTo>
                  <a:cubicBezTo>
                    <a:pt x="273" y="101"/>
                    <a:pt x="272" y="99"/>
                    <a:pt x="272" y="99"/>
                  </a:cubicBezTo>
                  <a:cubicBezTo>
                    <a:pt x="272" y="98"/>
                    <a:pt x="273" y="97"/>
                    <a:pt x="273" y="96"/>
                  </a:cubicBezTo>
                  <a:cubicBezTo>
                    <a:pt x="273" y="96"/>
                    <a:pt x="276" y="90"/>
                    <a:pt x="277" y="88"/>
                  </a:cubicBezTo>
                  <a:cubicBezTo>
                    <a:pt x="278" y="87"/>
                    <a:pt x="280" y="87"/>
                    <a:pt x="280" y="85"/>
                  </a:cubicBezTo>
                  <a:cubicBezTo>
                    <a:pt x="280" y="84"/>
                    <a:pt x="279" y="83"/>
                    <a:pt x="279" y="82"/>
                  </a:cubicBezTo>
                  <a:cubicBezTo>
                    <a:pt x="279" y="81"/>
                    <a:pt x="279" y="79"/>
                    <a:pt x="280" y="79"/>
                  </a:cubicBezTo>
                  <a:cubicBezTo>
                    <a:pt x="281" y="79"/>
                    <a:pt x="281" y="80"/>
                    <a:pt x="281" y="79"/>
                  </a:cubicBezTo>
                  <a:cubicBezTo>
                    <a:pt x="282" y="78"/>
                    <a:pt x="282" y="76"/>
                    <a:pt x="283" y="77"/>
                  </a:cubicBezTo>
                  <a:cubicBezTo>
                    <a:pt x="284" y="77"/>
                    <a:pt x="284" y="79"/>
                    <a:pt x="284" y="79"/>
                  </a:cubicBezTo>
                  <a:cubicBezTo>
                    <a:pt x="285" y="79"/>
                    <a:pt x="288" y="80"/>
                    <a:pt x="287" y="79"/>
                  </a:cubicBezTo>
                  <a:cubicBezTo>
                    <a:pt x="287" y="79"/>
                    <a:pt x="285" y="78"/>
                    <a:pt x="286" y="77"/>
                  </a:cubicBezTo>
                  <a:cubicBezTo>
                    <a:pt x="287" y="77"/>
                    <a:pt x="289" y="75"/>
                    <a:pt x="289" y="74"/>
                  </a:cubicBezTo>
                  <a:cubicBezTo>
                    <a:pt x="288" y="74"/>
                    <a:pt x="287" y="73"/>
                    <a:pt x="288" y="73"/>
                  </a:cubicBezTo>
                  <a:cubicBezTo>
                    <a:pt x="289" y="72"/>
                    <a:pt x="290" y="73"/>
                    <a:pt x="291" y="74"/>
                  </a:cubicBezTo>
                  <a:cubicBezTo>
                    <a:pt x="291" y="74"/>
                    <a:pt x="292" y="75"/>
                    <a:pt x="294" y="75"/>
                  </a:cubicBezTo>
                  <a:cubicBezTo>
                    <a:pt x="295" y="74"/>
                    <a:pt x="296" y="73"/>
                    <a:pt x="296" y="72"/>
                  </a:cubicBezTo>
                  <a:cubicBezTo>
                    <a:pt x="296" y="71"/>
                    <a:pt x="293" y="68"/>
                    <a:pt x="291" y="67"/>
                  </a:cubicBezTo>
                  <a:cubicBezTo>
                    <a:pt x="290" y="67"/>
                    <a:pt x="296" y="69"/>
                    <a:pt x="297" y="70"/>
                  </a:cubicBezTo>
                  <a:cubicBezTo>
                    <a:pt x="297" y="70"/>
                    <a:pt x="298" y="69"/>
                    <a:pt x="298" y="67"/>
                  </a:cubicBezTo>
                  <a:cubicBezTo>
                    <a:pt x="298" y="66"/>
                    <a:pt x="298" y="66"/>
                    <a:pt x="299" y="66"/>
                  </a:cubicBezTo>
                  <a:cubicBezTo>
                    <a:pt x="300" y="66"/>
                    <a:pt x="301" y="65"/>
                    <a:pt x="302" y="65"/>
                  </a:cubicBezTo>
                  <a:cubicBezTo>
                    <a:pt x="302" y="64"/>
                    <a:pt x="304" y="67"/>
                    <a:pt x="305" y="67"/>
                  </a:cubicBezTo>
                  <a:cubicBezTo>
                    <a:pt x="306" y="66"/>
                    <a:pt x="308" y="65"/>
                    <a:pt x="308" y="64"/>
                  </a:cubicBezTo>
                  <a:cubicBezTo>
                    <a:pt x="309" y="63"/>
                    <a:pt x="309" y="61"/>
                    <a:pt x="310" y="60"/>
                  </a:cubicBezTo>
                  <a:cubicBezTo>
                    <a:pt x="311" y="59"/>
                    <a:pt x="312" y="57"/>
                    <a:pt x="312" y="57"/>
                  </a:cubicBezTo>
                  <a:cubicBezTo>
                    <a:pt x="311" y="57"/>
                    <a:pt x="308" y="57"/>
                    <a:pt x="306" y="56"/>
                  </a:cubicBezTo>
                  <a:cubicBezTo>
                    <a:pt x="304" y="55"/>
                    <a:pt x="301" y="54"/>
                    <a:pt x="301" y="54"/>
                  </a:cubicBezTo>
                  <a:cubicBezTo>
                    <a:pt x="300" y="54"/>
                    <a:pt x="292" y="55"/>
                    <a:pt x="292" y="55"/>
                  </a:cubicBezTo>
                  <a:cubicBezTo>
                    <a:pt x="292" y="54"/>
                    <a:pt x="294" y="54"/>
                    <a:pt x="295" y="54"/>
                  </a:cubicBezTo>
                  <a:cubicBezTo>
                    <a:pt x="296" y="54"/>
                    <a:pt x="299" y="53"/>
                    <a:pt x="299" y="53"/>
                  </a:cubicBezTo>
                  <a:cubicBezTo>
                    <a:pt x="299" y="53"/>
                    <a:pt x="298" y="52"/>
                    <a:pt x="299" y="51"/>
                  </a:cubicBezTo>
                  <a:cubicBezTo>
                    <a:pt x="300" y="51"/>
                    <a:pt x="301" y="51"/>
                    <a:pt x="302" y="52"/>
                  </a:cubicBezTo>
                  <a:cubicBezTo>
                    <a:pt x="304" y="52"/>
                    <a:pt x="307" y="54"/>
                    <a:pt x="308" y="54"/>
                  </a:cubicBezTo>
                  <a:cubicBezTo>
                    <a:pt x="308" y="55"/>
                    <a:pt x="312" y="56"/>
                    <a:pt x="313" y="56"/>
                  </a:cubicBezTo>
                  <a:cubicBezTo>
                    <a:pt x="314" y="55"/>
                    <a:pt x="319" y="51"/>
                    <a:pt x="319" y="51"/>
                  </a:cubicBezTo>
                  <a:cubicBezTo>
                    <a:pt x="320" y="50"/>
                    <a:pt x="317" y="47"/>
                    <a:pt x="317" y="47"/>
                  </a:cubicBezTo>
                  <a:cubicBezTo>
                    <a:pt x="318" y="46"/>
                    <a:pt x="318" y="47"/>
                    <a:pt x="320" y="47"/>
                  </a:cubicBezTo>
                  <a:cubicBezTo>
                    <a:pt x="321" y="46"/>
                    <a:pt x="322" y="46"/>
                    <a:pt x="322" y="47"/>
                  </a:cubicBezTo>
                  <a:cubicBezTo>
                    <a:pt x="322" y="47"/>
                    <a:pt x="322" y="50"/>
                    <a:pt x="323" y="50"/>
                  </a:cubicBezTo>
                  <a:cubicBezTo>
                    <a:pt x="324" y="50"/>
                    <a:pt x="326" y="51"/>
                    <a:pt x="325" y="50"/>
                  </a:cubicBezTo>
                  <a:cubicBezTo>
                    <a:pt x="325" y="49"/>
                    <a:pt x="324" y="48"/>
                    <a:pt x="325" y="48"/>
                  </a:cubicBezTo>
                  <a:cubicBezTo>
                    <a:pt x="326" y="48"/>
                    <a:pt x="326" y="47"/>
                    <a:pt x="326" y="46"/>
                  </a:cubicBezTo>
                  <a:cubicBezTo>
                    <a:pt x="326" y="46"/>
                    <a:pt x="327" y="46"/>
                    <a:pt x="326" y="45"/>
                  </a:cubicBezTo>
                  <a:cubicBezTo>
                    <a:pt x="325" y="44"/>
                    <a:pt x="323" y="43"/>
                    <a:pt x="324" y="43"/>
                  </a:cubicBezTo>
                  <a:cubicBezTo>
                    <a:pt x="324" y="43"/>
                    <a:pt x="326" y="42"/>
                    <a:pt x="326" y="43"/>
                  </a:cubicBezTo>
                  <a:cubicBezTo>
                    <a:pt x="327" y="44"/>
                    <a:pt x="328" y="44"/>
                    <a:pt x="328" y="45"/>
                  </a:cubicBezTo>
                  <a:cubicBezTo>
                    <a:pt x="328" y="46"/>
                    <a:pt x="329" y="47"/>
                    <a:pt x="329" y="48"/>
                  </a:cubicBezTo>
                  <a:cubicBezTo>
                    <a:pt x="329" y="48"/>
                    <a:pt x="329" y="49"/>
                    <a:pt x="330" y="49"/>
                  </a:cubicBezTo>
                  <a:cubicBezTo>
                    <a:pt x="330" y="49"/>
                    <a:pt x="330" y="48"/>
                    <a:pt x="331" y="47"/>
                  </a:cubicBezTo>
                  <a:cubicBezTo>
                    <a:pt x="333" y="46"/>
                    <a:pt x="334" y="46"/>
                    <a:pt x="335" y="45"/>
                  </a:cubicBezTo>
                  <a:cubicBezTo>
                    <a:pt x="337" y="45"/>
                    <a:pt x="336" y="44"/>
                    <a:pt x="338" y="44"/>
                  </a:cubicBezTo>
                  <a:cubicBezTo>
                    <a:pt x="339" y="44"/>
                    <a:pt x="340" y="43"/>
                    <a:pt x="340" y="42"/>
                  </a:cubicBezTo>
                  <a:cubicBezTo>
                    <a:pt x="340" y="42"/>
                    <a:pt x="341" y="38"/>
                    <a:pt x="340" y="38"/>
                  </a:cubicBezTo>
                  <a:cubicBezTo>
                    <a:pt x="340" y="37"/>
                    <a:pt x="339" y="36"/>
                    <a:pt x="339" y="35"/>
                  </a:cubicBezTo>
                  <a:cubicBezTo>
                    <a:pt x="339" y="34"/>
                    <a:pt x="339" y="32"/>
                    <a:pt x="339" y="32"/>
                  </a:cubicBezTo>
                  <a:cubicBezTo>
                    <a:pt x="339" y="31"/>
                    <a:pt x="338" y="30"/>
                    <a:pt x="340" y="30"/>
                  </a:cubicBezTo>
                  <a:cubicBezTo>
                    <a:pt x="341" y="30"/>
                    <a:pt x="343" y="31"/>
                    <a:pt x="344" y="30"/>
                  </a:cubicBezTo>
                  <a:cubicBezTo>
                    <a:pt x="344" y="29"/>
                    <a:pt x="344" y="28"/>
                    <a:pt x="344" y="27"/>
                  </a:cubicBezTo>
                  <a:cubicBezTo>
                    <a:pt x="343" y="27"/>
                    <a:pt x="343" y="27"/>
                    <a:pt x="344" y="26"/>
                  </a:cubicBezTo>
                  <a:cubicBezTo>
                    <a:pt x="345" y="26"/>
                    <a:pt x="345" y="25"/>
                    <a:pt x="344" y="25"/>
                  </a:cubicBezTo>
                  <a:cubicBezTo>
                    <a:pt x="343" y="25"/>
                    <a:pt x="342" y="26"/>
                    <a:pt x="341" y="25"/>
                  </a:cubicBezTo>
                  <a:cubicBezTo>
                    <a:pt x="341" y="25"/>
                    <a:pt x="341" y="24"/>
                    <a:pt x="341" y="24"/>
                  </a:cubicBezTo>
                  <a:cubicBezTo>
                    <a:pt x="342" y="23"/>
                    <a:pt x="340" y="23"/>
                    <a:pt x="341" y="22"/>
                  </a:cubicBezTo>
                  <a:cubicBezTo>
                    <a:pt x="341" y="22"/>
                    <a:pt x="342" y="21"/>
                    <a:pt x="342" y="21"/>
                  </a:cubicBezTo>
                  <a:cubicBezTo>
                    <a:pt x="341" y="21"/>
                    <a:pt x="339" y="20"/>
                    <a:pt x="339" y="20"/>
                  </a:cubicBezTo>
                  <a:cubicBezTo>
                    <a:pt x="339" y="21"/>
                    <a:pt x="337" y="21"/>
                    <a:pt x="337" y="21"/>
                  </a:cubicBezTo>
                  <a:cubicBezTo>
                    <a:pt x="336" y="20"/>
                    <a:pt x="336" y="20"/>
                    <a:pt x="335" y="20"/>
                  </a:cubicBezTo>
                  <a:cubicBezTo>
                    <a:pt x="334" y="20"/>
                    <a:pt x="331" y="20"/>
                    <a:pt x="331" y="20"/>
                  </a:cubicBezTo>
                  <a:cubicBezTo>
                    <a:pt x="331" y="20"/>
                    <a:pt x="330" y="19"/>
                    <a:pt x="330" y="20"/>
                  </a:cubicBezTo>
                  <a:cubicBezTo>
                    <a:pt x="330" y="20"/>
                    <a:pt x="331" y="21"/>
                    <a:pt x="330" y="21"/>
                  </a:cubicBezTo>
                  <a:cubicBezTo>
                    <a:pt x="329" y="21"/>
                    <a:pt x="330" y="23"/>
                    <a:pt x="330" y="23"/>
                  </a:cubicBezTo>
                  <a:cubicBezTo>
                    <a:pt x="330" y="24"/>
                    <a:pt x="329" y="25"/>
                    <a:pt x="330" y="25"/>
                  </a:cubicBezTo>
                  <a:cubicBezTo>
                    <a:pt x="330" y="25"/>
                    <a:pt x="332" y="26"/>
                    <a:pt x="331" y="27"/>
                  </a:cubicBezTo>
                  <a:cubicBezTo>
                    <a:pt x="331" y="27"/>
                    <a:pt x="333" y="27"/>
                    <a:pt x="332" y="28"/>
                  </a:cubicBezTo>
                  <a:cubicBezTo>
                    <a:pt x="331" y="28"/>
                    <a:pt x="331" y="29"/>
                    <a:pt x="330" y="28"/>
                  </a:cubicBezTo>
                  <a:cubicBezTo>
                    <a:pt x="329" y="28"/>
                    <a:pt x="328" y="28"/>
                    <a:pt x="328" y="28"/>
                  </a:cubicBezTo>
                  <a:cubicBezTo>
                    <a:pt x="327" y="29"/>
                    <a:pt x="326" y="33"/>
                    <a:pt x="325" y="34"/>
                  </a:cubicBezTo>
                  <a:cubicBezTo>
                    <a:pt x="324" y="34"/>
                    <a:pt x="323" y="37"/>
                    <a:pt x="323" y="36"/>
                  </a:cubicBezTo>
                  <a:cubicBezTo>
                    <a:pt x="322" y="36"/>
                    <a:pt x="322" y="35"/>
                    <a:pt x="322" y="36"/>
                  </a:cubicBezTo>
                  <a:cubicBezTo>
                    <a:pt x="321" y="37"/>
                    <a:pt x="323" y="39"/>
                    <a:pt x="321" y="39"/>
                  </a:cubicBezTo>
                  <a:cubicBezTo>
                    <a:pt x="320" y="40"/>
                    <a:pt x="319" y="41"/>
                    <a:pt x="319" y="41"/>
                  </a:cubicBezTo>
                  <a:cubicBezTo>
                    <a:pt x="318" y="41"/>
                    <a:pt x="317" y="41"/>
                    <a:pt x="317" y="39"/>
                  </a:cubicBezTo>
                  <a:cubicBezTo>
                    <a:pt x="316" y="38"/>
                    <a:pt x="316" y="37"/>
                    <a:pt x="315" y="37"/>
                  </a:cubicBezTo>
                  <a:cubicBezTo>
                    <a:pt x="315" y="36"/>
                    <a:pt x="316" y="33"/>
                    <a:pt x="316" y="33"/>
                  </a:cubicBezTo>
                  <a:cubicBezTo>
                    <a:pt x="316" y="32"/>
                    <a:pt x="317" y="31"/>
                    <a:pt x="317" y="32"/>
                  </a:cubicBezTo>
                  <a:cubicBezTo>
                    <a:pt x="317" y="32"/>
                    <a:pt x="318" y="32"/>
                    <a:pt x="318" y="30"/>
                  </a:cubicBezTo>
                  <a:cubicBezTo>
                    <a:pt x="319" y="29"/>
                    <a:pt x="320" y="28"/>
                    <a:pt x="319" y="27"/>
                  </a:cubicBezTo>
                  <a:cubicBezTo>
                    <a:pt x="318" y="26"/>
                    <a:pt x="318" y="26"/>
                    <a:pt x="317" y="25"/>
                  </a:cubicBezTo>
                  <a:cubicBezTo>
                    <a:pt x="317" y="24"/>
                    <a:pt x="315" y="24"/>
                    <a:pt x="314" y="25"/>
                  </a:cubicBezTo>
                  <a:cubicBezTo>
                    <a:pt x="314" y="25"/>
                    <a:pt x="312" y="25"/>
                    <a:pt x="313" y="26"/>
                  </a:cubicBezTo>
                  <a:cubicBezTo>
                    <a:pt x="313" y="27"/>
                    <a:pt x="312" y="29"/>
                    <a:pt x="312" y="29"/>
                  </a:cubicBezTo>
                  <a:cubicBezTo>
                    <a:pt x="311" y="30"/>
                    <a:pt x="309" y="32"/>
                    <a:pt x="308" y="32"/>
                  </a:cubicBezTo>
                  <a:cubicBezTo>
                    <a:pt x="308" y="32"/>
                    <a:pt x="307" y="30"/>
                    <a:pt x="307" y="30"/>
                  </a:cubicBezTo>
                  <a:cubicBezTo>
                    <a:pt x="308" y="29"/>
                    <a:pt x="309" y="26"/>
                    <a:pt x="308" y="26"/>
                  </a:cubicBezTo>
                  <a:cubicBezTo>
                    <a:pt x="308" y="25"/>
                    <a:pt x="306" y="24"/>
                    <a:pt x="307" y="24"/>
                  </a:cubicBezTo>
                  <a:cubicBezTo>
                    <a:pt x="308" y="24"/>
                    <a:pt x="309" y="24"/>
                    <a:pt x="309" y="24"/>
                  </a:cubicBezTo>
                  <a:cubicBezTo>
                    <a:pt x="308" y="23"/>
                    <a:pt x="307" y="23"/>
                    <a:pt x="306" y="23"/>
                  </a:cubicBezTo>
                  <a:cubicBezTo>
                    <a:pt x="305" y="22"/>
                    <a:pt x="306" y="21"/>
                    <a:pt x="305" y="21"/>
                  </a:cubicBezTo>
                  <a:cubicBezTo>
                    <a:pt x="304" y="20"/>
                    <a:pt x="303" y="20"/>
                    <a:pt x="303" y="19"/>
                  </a:cubicBezTo>
                  <a:cubicBezTo>
                    <a:pt x="304" y="19"/>
                    <a:pt x="305" y="19"/>
                    <a:pt x="306" y="18"/>
                  </a:cubicBezTo>
                  <a:cubicBezTo>
                    <a:pt x="308" y="18"/>
                    <a:pt x="308" y="16"/>
                    <a:pt x="307" y="17"/>
                  </a:cubicBezTo>
                  <a:cubicBezTo>
                    <a:pt x="307" y="17"/>
                    <a:pt x="306" y="17"/>
                    <a:pt x="305" y="17"/>
                  </a:cubicBezTo>
                  <a:cubicBezTo>
                    <a:pt x="305" y="17"/>
                    <a:pt x="304" y="17"/>
                    <a:pt x="305" y="16"/>
                  </a:cubicBezTo>
                  <a:cubicBezTo>
                    <a:pt x="306" y="16"/>
                    <a:pt x="308" y="17"/>
                    <a:pt x="308" y="16"/>
                  </a:cubicBezTo>
                  <a:cubicBezTo>
                    <a:pt x="308" y="15"/>
                    <a:pt x="308" y="13"/>
                    <a:pt x="306" y="11"/>
                  </a:cubicBezTo>
                  <a:cubicBezTo>
                    <a:pt x="305" y="10"/>
                    <a:pt x="304" y="9"/>
                    <a:pt x="304" y="8"/>
                  </a:cubicBezTo>
                  <a:cubicBezTo>
                    <a:pt x="304" y="7"/>
                    <a:pt x="304" y="5"/>
                    <a:pt x="304" y="5"/>
                  </a:cubicBezTo>
                  <a:cubicBezTo>
                    <a:pt x="305" y="4"/>
                    <a:pt x="304" y="1"/>
                    <a:pt x="302" y="1"/>
                  </a:cubicBezTo>
                  <a:cubicBezTo>
                    <a:pt x="301" y="1"/>
                    <a:pt x="298" y="0"/>
                    <a:pt x="298" y="2"/>
                  </a:cubicBezTo>
                  <a:cubicBezTo>
                    <a:pt x="298" y="3"/>
                    <a:pt x="299" y="4"/>
                    <a:pt x="298" y="5"/>
                  </a:cubicBezTo>
                  <a:cubicBezTo>
                    <a:pt x="298" y="5"/>
                    <a:pt x="297" y="6"/>
                    <a:pt x="297" y="6"/>
                  </a:cubicBezTo>
                  <a:cubicBezTo>
                    <a:pt x="297" y="5"/>
                    <a:pt x="296" y="5"/>
                    <a:pt x="296" y="5"/>
                  </a:cubicBezTo>
                  <a:cubicBezTo>
                    <a:pt x="295" y="5"/>
                    <a:pt x="294" y="5"/>
                    <a:pt x="294" y="6"/>
                  </a:cubicBezTo>
                  <a:cubicBezTo>
                    <a:pt x="294" y="7"/>
                    <a:pt x="292" y="9"/>
                    <a:pt x="291" y="10"/>
                  </a:cubicBezTo>
                  <a:cubicBezTo>
                    <a:pt x="290" y="12"/>
                    <a:pt x="290" y="13"/>
                    <a:pt x="290" y="15"/>
                  </a:cubicBezTo>
                  <a:cubicBezTo>
                    <a:pt x="289" y="17"/>
                    <a:pt x="290" y="18"/>
                    <a:pt x="291" y="18"/>
                  </a:cubicBezTo>
                  <a:cubicBezTo>
                    <a:pt x="292" y="18"/>
                    <a:pt x="291" y="19"/>
                    <a:pt x="293" y="19"/>
                  </a:cubicBezTo>
                  <a:cubicBezTo>
                    <a:pt x="294" y="19"/>
                    <a:pt x="294" y="21"/>
                    <a:pt x="294" y="21"/>
                  </a:cubicBezTo>
                  <a:cubicBezTo>
                    <a:pt x="295" y="21"/>
                    <a:pt x="296" y="21"/>
                    <a:pt x="297" y="21"/>
                  </a:cubicBezTo>
                  <a:cubicBezTo>
                    <a:pt x="298" y="21"/>
                    <a:pt x="301" y="21"/>
                    <a:pt x="300" y="22"/>
                  </a:cubicBezTo>
                  <a:cubicBezTo>
                    <a:pt x="299" y="22"/>
                    <a:pt x="298" y="22"/>
                    <a:pt x="297" y="23"/>
                  </a:cubicBezTo>
                  <a:cubicBezTo>
                    <a:pt x="296" y="24"/>
                    <a:pt x="295" y="26"/>
                    <a:pt x="294" y="27"/>
                  </a:cubicBezTo>
                  <a:cubicBezTo>
                    <a:pt x="293" y="27"/>
                    <a:pt x="293" y="29"/>
                    <a:pt x="293" y="28"/>
                  </a:cubicBezTo>
                  <a:cubicBezTo>
                    <a:pt x="294" y="28"/>
                    <a:pt x="297" y="27"/>
                    <a:pt x="297" y="27"/>
                  </a:cubicBezTo>
                  <a:cubicBezTo>
                    <a:pt x="297" y="27"/>
                    <a:pt x="296" y="29"/>
                    <a:pt x="296" y="29"/>
                  </a:cubicBezTo>
                  <a:cubicBezTo>
                    <a:pt x="297" y="30"/>
                    <a:pt x="297" y="30"/>
                    <a:pt x="296" y="30"/>
                  </a:cubicBezTo>
                  <a:cubicBezTo>
                    <a:pt x="295" y="31"/>
                    <a:pt x="293" y="31"/>
                    <a:pt x="293" y="32"/>
                  </a:cubicBezTo>
                  <a:cubicBezTo>
                    <a:pt x="292" y="33"/>
                    <a:pt x="290" y="34"/>
                    <a:pt x="290" y="35"/>
                  </a:cubicBezTo>
                  <a:cubicBezTo>
                    <a:pt x="289" y="35"/>
                    <a:pt x="288" y="36"/>
                    <a:pt x="287" y="36"/>
                  </a:cubicBezTo>
                  <a:cubicBezTo>
                    <a:pt x="287" y="36"/>
                    <a:pt x="286" y="37"/>
                    <a:pt x="287" y="38"/>
                  </a:cubicBezTo>
                  <a:cubicBezTo>
                    <a:pt x="287" y="39"/>
                    <a:pt x="288" y="41"/>
                    <a:pt x="287" y="41"/>
                  </a:cubicBezTo>
                  <a:cubicBezTo>
                    <a:pt x="286" y="42"/>
                    <a:pt x="286" y="44"/>
                    <a:pt x="286" y="43"/>
                  </a:cubicBezTo>
                  <a:cubicBezTo>
                    <a:pt x="286" y="41"/>
                    <a:pt x="286" y="40"/>
                    <a:pt x="285" y="39"/>
                  </a:cubicBezTo>
                  <a:cubicBezTo>
                    <a:pt x="283" y="39"/>
                    <a:pt x="283" y="37"/>
                    <a:pt x="284" y="36"/>
                  </a:cubicBezTo>
                  <a:cubicBezTo>
                    <a:pt x="284" y="36"/>
                    <a:pt x="285" y="35"/>
                    <a:pt x="284" y="35"/>
                  </a:cubicBezTo>
                  <a:cubicBezTo>
                    <a:pt x="284" y="34"/>
                    <a:pt x="284" y="34"/>
                    <a:pt x="284" y="33"/>
                  </a:cubicBezTo>
                  <a:cubicBezTo>
                    <a:pt x="284" y="33"/>
                    <a:pt x="286" y="32"/>
                    <a:pt x="284" y="32"/>
                  </a:cubicBezTo>
                  <a:cubicBezTo>
                    <a:pt x="283" y="32"/>
                    <a:pt x="282" y="30"/>
                    <a:pt x="281" y="31"/>
                  </a:cubicBezTo>
                  <a:cubicBezTo>
                    <a:pt x="281" y="31"/>
                    <a:pt x="279" y="32"/>
                    <a:pt x="279" y="33"/>
                  </a:cubicBezTo>
                  <a:cubicBezTo>
                    <a:pt x="279" y="34"/>
                    <a:pt x="280" y="37"/>
                    <a:pt x="279" y="37"/>
                  </a:cubicBezTo>
                  <a:cubicBezTo>
                    <a:pt x="279" y="36"/>
                    <a:pt x="278" y="35"/>
                    <a:pt x="277" y="35"/>
                  </a:cubicBezTo>
                  <a:cubicBezTo>
                    <a:pt x="277" y="35"/>
                    <a:pt x="275" y="37"/>
                    <a:pt x="274" y="36"/>
                  </a:cubicBezTo>
                  <a:cubicBezTo>
                    <a:pt x="273" y="36"/>
                    <a:pt x="271" y="36"/>
                    <a:pt x="270" y="36"/>
                  </a:cubicBezTo>
                  <a:cubicBezTo>
                    <a:pt x="269" y="36"/>
                    <a:pt x="266" y="37"/>
                    <a:pt x="265" y="37"/>
                  </a:cubicBezTo>
                  <a:cubicBezTo>
                    <a:pt x="265" y="37"/>
                    <a:pt x="263" y="37"/>
                    <a:pt x="262" y="37"/>
                  </a:cubicBezTo>
                  <a:cubicBezTo>
                    <a:pt x="262" y="37"/>
                    <a:pt x="262" y="36"/>
                    <a:pt x="261" y="35"/>
                  </a:cubicBezTo>
                  <a:cubicBezTo>
                    <a:pt x="260" y="35"/>
                    <a:pt x="260" y="33"/>
                    <a:pt x="259" y="34"/>
                  </a:cubicBezTo>
                  <a:cubicBezTo>
                    <a:pt x="257" y="34"/>
                    <a:pt x="256" y="34"/>
                    <a:pt x="255" y="34"/>
                  </a:cubicBezTo>
                  <a:cubicBezTo>
                    <a:pt x="255" y="33"/>
                    <a:pt x="253" y="33"/>
                    <a:pt x="252" y="31"/>
                  </a:cubicBezTo>
                  <a:cubicBezTo>
                    <a:pt x="252" y="30"/>
                    <a:pt x="254" y="28"/>
                    <a:pt x="253" y="28"/>
                  </a:cubicBezTo>
                  <a:cubicBezTo>
                    <a:pt x="252" y="27"/>
                    <a:pt x="249" y="28"/>
                    <a:pt x="248" y="28"/>
                  </a:cubicBezTo>
                  <a:cubicBezTo>
                    <a:pt x="246" y="28"/>
                    <a:pt x="244" y="28"/>
                    <a:pt x="243" y="28"/>
                  </a:cubicBezTo>
                  <a:cubicBezTo>
                    <a:pt x="243" y="29"/>
                    <a:pt x="241" y="29"/>
                    <a:pt x="241" y="30"/>
                  </a:cubicBezTo>
                  <a:cubicBezTo>
                    <a:pt x="240" y="31"/>
                    <a:pt x="239" y="32"/>
                    <a:pt x="239" y="32"/>
                  </a:cubicBezTo>
                  <a:cubicBezTo>
                    <a:pt x="240" y="33"/>
                    <a:pt x="241" y="34"/>
                    <a:pt x="241" y="33"/>
                  </a:cubicBezTo>
                  <a:cubicBezTo>
                    <a:pt x="241" y="32"/>
                    <a:pt x="241" y="32"/>
                    <a:pt x="242" y="32"/>
                  </a:cubicBezTo>
                  <a:cubicBezTo>
                    <a:pt x="243" y="32"/>
                    <a:pt x="244" y="32"/>
                    <a:pt x="245" y="32"/>
                  </a:cubicBezTo>
                  <a:cubicBezTo>
                    <a:pt x="246" y="31"/>
                    <a:pt x="247" y="30"/>
                    <a:pt x="248" y="30"/>
                  </a:cubicBezTo>
                  <a:cubicBezTo>
                    <a:pt x="249" y="30"/>
                    <a:pt x="251" y="30"/>
                    <a:pt x="251" y="30"/>
                  </a:cubicBezTo>
                  <a:cubicBezTo>
                    <a:pt x="250" y="30"/>
                    <a:pt x="249" y="32"/>
                    <a:pt x="248" y="32"/>
                  </a:cubicBezTo>
                  <a:cubicBezTo>
                    <a:pt x="247" y="32"/>
                    <a:pt x="245" y="33"/>
                    <a:pt x="245" y="33"/>
                  </a:cubicBezTo>
                  <a:cubicBezTo>
                    <a:pt x="244" y="33"/>
                    <a:pt x="243" y="34"/>
                    <a:pt x="242" y="34"/>
                  </a:cubicBezTo>
                  <a:cubicBezTo>
                    <a:pt x="242" y="34"/>
                    <a:pt x="240" y="35"/>
                    <a:pt x="240" y="35"/>
                  </a:cubicBezTo>
                  <a:cubicBezTo>
                    <a:pt x="239" y="36"/>
                    <a:pt x="239" y="37"/>
                    <a:pt x="238" y="38"/>
                  </a:cubicBezTo>
                  <a:cubicBezTo>
                    <a:pt x="237" y="38"/>
                    <a:pt x="239" y="39"/>
                    <a:pt x="239" y="39"/>
                  </a:cubicBezTo>
                  <a:cubicBezTo>
                    <a:pt x="239" y="40"/>
                    <a:pt x="239" y="40"/>
                    <a:pt x="239" y="41"/>
                  </a:cubicBezTo>
                  <a:cubicBezTo>
                    <a:pt x="240" y="42"/>
                    <a:pt x="239" y="42"/>
                    <a:pt x="238" y="43"/>
                  </a:cubicBezTo>
                  <a:cubicBezTo>
                    <a:pt x="237" y="44"/>
                    <a:pt x="239" y="46"/>
                    <a:pt x="238" y="46"/>
                  </a:cubicBezTo>
                  <a:cubicBezTo>
                    <a:pt x="236" y="45"/>
                    <a:pt x="234" y="43"/>
                    <a:pt x="235" y="43"/>
                  </a:cubicBezTo>
                  <a:cubicBezTo>
                    <a:pt x="236" y="42"/>
                    <a:pt x="237" y="41"/>
                    <a:pt x="237" y="41"/>
                  </a:cubicBezTo>
                  <a:cubicBezTo>
                    <a:pt x="237" y="40"/>
                    <a:pt x="236" y="38"/>
                    <a:pt x="235" y="39"/>
                  </a:cubicBezTo>
                  <a:cubicBezTo>
                    <a:pt x="234" y="39"/>
                    <a:pt x="233" y="40"/>
                    <a:pt x="234" y="39"/>
                  </a:cubicBezTo>
                  <a:cubicBezTo>
                    <a:pt x="234" y="38"/>
                    <a:pt x="235" y="36"/>
                    <a:pt x="234" y="37"/>
                  </a:cubicBezTo>
                  <a:cubicBezTo>
                    <a:pt x="234" y="37"/>
                    <a:pt x="233" y="37"/>
                    <a:pt x="232" y="37"/>
                  </a:cubicBezTo>
                  <a:cubicBezTo>
                    <a:pt x="232" y="36"/>
                    <a:pt x="231" y="34"/>
                    <a:pt x="231" y="34"/>
                  </a:cubicBezTo>
                  <a:cubicBezTo>
                    <a:pt x="231" y="35"/>
                    <a:pt x="228" y="36"/>
                    <a:pt x="226" y="37"/>
                  </a:cubicBezTo>
                  <a:cubicBezTo>
                    <a:pt x="225" y="37"/>
                    <a:pt x="220" y="37"/>
                    <a:pt x="219" y="37"/>
                  </a:cubicBezTo>
                  <a:cubicBezTo>
                    <a:pt x="218" y="37"/>
                    <a:pt x="218" y="37"/>
                    <a:pt x="216" y="37"/>
                  </a:cubicBezTo>
                  <a:cubicBezTo>
                    <a:pt x="215" y="36"/>
                    <a:pt x="211" y="36"/>
                    <a:pt x="212" y="35"/>
                  </a:cubicBezTo>
                  <a:cubicBezTo>
                    <a:pt x="214" y="35"/>
                    <a:pt x="215" y="35"/>
                    <a:pt x="215" y="34"/>
                  </a:cubicBezTo>
                  <a:cubicBezTo>
                    <a:pt x="215" y="34"/>
                    <a:pt x="213" y="33"/>
                    <a:pt x="215" y="33"/>
                  </a:cubicBezTo>
                  <a:cubicBezTo>
                    <a:pt x="216" y="33"/>
                    <a:pt x="217" y="33"/>
                    <a:pt x="217" y="33"/>
                  </a:cubicBezTo>
                  <a:cubicBezTo>
                    <a:pt x="217" y="32"/>
                    <a:pt x="216" y="32"/>
                    <a:pt x="217" y="31"/>
                  </a:cubicBezTo>
                  <a:cubicBezTo>
                    <a:pt x="219" y="31"/>
                    <a:pt x="220" y="32"/>
                    <a:pt x="220" y="32"/>
                  </a:cubicBezTo>
                  <a:cubicBezTo>
                    <a:pt x="221" y="31"/>
                    <a:pt x="221" y="30"/>
                    <a:pt x="220" y="29"/>
                  </a:cubicBezTo>
                  <a:cubicBezTo>
                    <a:pt x="219" y="29"/>
                    <a:pt x="219" y="27"/>
                    <a:pt x="217" y="27"/>
                  </a:cubicBezTo>
                  <a:cubicBezTo>
                    <a:pt x="215" y="27"/>
                    <a:pt x="214" y="26"/>
                    <a:pt x="214" y="27"/>
                  </a:cubicBezTo>
                  <a:cubicBezTo>
                    <a:pt x="214" y="28"/>
                    <a:pt x="215" y="29"/>
                    <a:pt x="214" y="29"/>
                  </a:cubicBezTo>
                  <a:cubicBezTo>
                    <a:pt x="212" y="28"/>
                    <a:pt x="212" y="28"/>
                    <a:pt x="210" y="27"/>
                  </a:cubicBezTo>
                  <a:cubicBezTo>
                    <a:pt x="208" y="27"/>
                    <a:pt x="208" y="26"/>
                    <a:pt x="207" y="25"/>
                  </a:cubicBezTo>
                  <a:cubicBezTo>
                    <a:pt x="206" y="25"/>
                    <a:pt x="207" y="24"/>
                    <a:pt x="206" y="24"/>
                  </a:cubicBezTo>
                  <a:cubicBezTo>
                    <a:pt x="205" y="24"/>
                    <a:pt x="200" y="21"/>
                    <a:pt x="199" y="21"/>
                  </a:cubicBezTo>
                  <a:cubicBezTo>
                    <a:pt x="198" y="21"/>
                    <a:pt x="197" y="19"/>
                    <a:pt x="195" y="19"/>
                  </a:cubicBezTo>
                  <a:cubicBezTo>
                    <a:pt x="194" y="19"/>
                    <a:pt x="192" y="19"/>
                    <a:pt x="192" y="20"/>
                  </a:cubicBezTo>
                  <a:cubicBezTo>
                    <a:pt x="192" y="20"/>
                    <a:pt x="189" y="22"/>
                    <a:pt x="188" y="22"/>
                  </a:cubicBezTo>
                  <a:cubicBezTo>
                    <a:pt x="188" y="21"/>
                    <a:pt x="189" y="20"/>
                    <a:pt x="189" y="20"/>
                  </a:cubicBezTo>
                  <a:cubicBezTo>
                    <a:pt x="189" y="20"/>
                    <a:pt x="189" y="18"/>
                    <a:pt x="189" y="18"/>
                  </a:cubicBezTo>
                  <a:cubicBezTo>
                    <a:pt x="190" y="17"/>
                    <a:pt x="189" y="17"/>
                    <a:pt x="188" y="17"/>
                  </a:cubicBezTo>
                  <a:cubicBezTo>
                    <a:pt x="188" y="18"/>
                    <a:pt x="187" y="18"/>
                    <a:pt x="187" y="19"/>
                  </a:cubicBezTo>
                  <a:cubicBezTo>
                    <a:pt x="187" y="20"/>
                    <a:pt x="186" y="20"/>
                    <a:pt x="186" y="20"/>
                  </a:cubicBezTo>
                  <a:cubicBezTo>
                    <a:pt x="186" y="21"/>
                    <a:pt x="185" y="22"/>
                    <a:pt x="184" y="22"/>
                  </a:cubicBezTo>
                  <a:cubicBezTo>
                    <a:pt x="183" y="22"/>
                    <a:pt x="182" y="22"/>
                    <a:pt x="182" y="21"/>
                  </a:cubicBezTo>
                  <a:cubicBezTo>
                    <a:pt x="181" y="19"/>
                    <a:pt x="180" y="18"/>
                    <a:pt x="180" y="17"/>
                  </a:cubicBezTo>
                  <a:cubicBezTo>
                    <a:pt x="180" y="15"/>
                    <a:pt x="180" y="13"/>
                    <a:pt x="179" y="12"/>
                  </a:cubicBezTo>
                  <a:cubicBezTo>
                    <a:pt x="179" y="12"/>
                    <a:pt x="177" y="11"/>
                    <a:pt x="177" y="11"/>
                  </a:cubicBezTo>
                  <a:cubicBezTo>
                    <a:pt x="177" y="12"/>
                    <a:pt x="176" y="12"/>
                    <a:pt x="177" y="13"/>
                  </a:cubicBezTo>
                  <a:cubicBezTo>
                    <a:pt x="177" y="13"/>
                    <a:pt x="177" y="14"/>
                    <a:pt x="177" y="15"/>
                  </a:cubicBezTo>
                  <a:cubicBezTo>
                    <a:pt x="178" y="15"/>
                    <a:pt x="178" y="16"/>
                    <a:pt x="178" y="16"/>
                  </a:cubicBezTo>
                  <a:cubicBezTo>
                    <a:pt x="177" y="16"/>
                    <a:pt x="176" y="16"/>
                    <a:pt x="176" y="16"/>
                  </a:cubicBezTo>
                  <a:cubicBezTo>
                    <a:pt x="176" y="17"/>
                    <a:pt x="176" y="18"/>
                    <a:pt x="175" y="18"/>
                  </a:cubicBezTo>
                  <a:cubicBezTo>
                    <a:pt x="174" y="18"/>
                    <a:pt x="173" y="20"/>
                    <a:pt x="173" y="20"/>
                  </a:cubicBezTo>
                  <a:cubicBezTo>
                    <a:pt x="172" y="20"/>
                    <a:pt x="172" y="19"/>
                    <a:pt x="171" y="19"/>
                  </a:cubicBezTo>
                  <a:cubicBezTo>
                    <a:pt x="170" y="19"/>
                    <a:pt x="168" y="21"/>
                    <a:pt x="169" y="19"/>
                  </a:cubicBezTo>
                  <a:cubicBezTo>
                    <a:pt x="169" y="18"/>
                    <a:pt x="170" y="18"/>
                    <a:pt x="169" y="17"/>
                  </a:cubicBezTo>
                  <a:cubicBezTo>
                    <a:pt x="169" y="16"/>
                    <a:pt x="169" y="15"/>
                    <a:pt x="168" y="16"/>
                  </a:cubicBezTo>
                  <a:cubicBezTo>
                    <a:pt x="167" y="17"/>
                    <a:pt x="164" y="18"/>
                    <a:pt x="163" y="19"/>
                  </a:cubicBezTo>
                  <a:cubicBezTo>
                    <a:pt x="163" y="19"/>
                    <a:pt x="160" y="23"/>
                    <a:pt x="159" y="23"/>
                  </a:cubicBezTo>
                  <a:cubicBezTo>
                    <a:pt x="159" y="23"/>
                    <a:pt x="156" y="24"/>
                    <a:pt x="157" y="24"/>
                  </a:cubicBezTo>
                  <a:cubicBezTo>
                    <a:pt x="158" y="23"/>
                    <a:pt x="161" y="20"/>
                    <a:pt x="160" y="20"/>
                  </a:cubicBezTo>
                  <a:cubicBezTo>
                    <a:pt x="160" y="20"/>
                    <a:pt x="160" y="19"/>
                    <a:pt x="159" y="19"/>
                  </a:cubicBezTo>
                  <a:cubicBezTo>
                    <a:pt x="159" y="20"/>
                    <a:pt x="156" y="22"/>
                    <a:pt x="155" y="23"/>
                  </a:cubicBezTo>
                  <a:cubicBezTo>
                    <a:pt x="153" y="24"/>
                    <a:pt x="150" y="25"/>
                    <a:pt x="149" y="26"/>
                  </a:cubicBezTo>
                  <a:cubicBezTo>
                    <a:pt x="149" y="26"/>
                    <a:pt x="148" y="28"/>
                    <a:pt x="148" y="27"/>
                  </a:cubicBezTo>
                  <a:cubicBezTo>
                    <a:pt x="147" y="27"/>
                    <a:pt x="148" y="26"/>
                    <a:pt x="147" y="26"/>
                  </a:cubicBezTo>
                  <a:cubicBezTo>
                    <a:pt x="146" y="27"/>
                    <a:pt x="146" y="28"/>
                    <a:pt x="145" y="28"/>
                  </a:cubicBezTo>
                  <a:cubicBezTo>
                    <a:pt x="145" y="28"/>
                    <a:pt x="144" y="27"/>
                    <a:pt x="143" y="27"/>
                  </a:cubicBezTo>
                  <a:cubicBezTo>
                    <a:pt x="143" y="28"/>
                    <a:pt x="142" y="29"/>
                    <a:pt x="142" y="28"/>
                  </a:cubicBezTo>
                  <a:cubicBezTo>
                    <a:pt x="141" y="27"/>
                    <a:pt x="140" y="27"/>
                    <a:pt x="140" y="27"/>
                  </a:cubicBezTo>
                  <a:cubicBezTo>
                    <a:pt x="140" y="28"/>
                    <a:pt x="139" y="28"/>
                    <a:pt x="138" y="28"/>
                  </a:cubicBezTo>
                  <a:cubicBezTo>
                    <a:pt x="138" y="28"/>
                    <a:pt x="136" y="26"/>
                    <a:pt x="135" y="25"/>
                  </a:cubicBezTo>
                  <a:cubicBezTo>
                    <a:pt x="135" y="25"/>
                    <a:pt x="135" y="24"/>
                    <a:pt x="135" y="24"/>
                  </a:cubicBezTo>
                  <a:cubicBezTo>
                    <a:pt x="134" y="23"/>
                    <a:pt x="134" y="21"/>
                    <a:pt x="133" y="21"/>
                  </a:cubicBezTo>
                  <a:cubicBezTo>
                    <a:pt x="132" y="21"/>
                    <a:pt x="131" y="21"/>
                    <a:pt x="130" y="21"/>
                  </a:cubicBezTo>
                  <a:cubicBezTo>
                    <a:pt x="130" y="21"/>
                    <a:pt x="129" y="21"/>
                    <a:pt x="129" y="21"/>
                  </a:cubicBezTo>
                  <a:cubicBezTo>
                    <a:pt x="129" y="21"/>
                    <a:pt x="129" y="21"/>
                    <a:pt x="129" y="21"/>
                  </a:cubicBezTo>
                  <a:cubicBezTo>
                    <a:pt x="128" y="21"/>
                    <a:pt x="128" y="21"/>
                    <a:pt x="128" y="21"/>
                  </a:cubicBezTo>
                  <a:cubicBezTo>
                    <a:pt x="127" y="21"/>
                    <a:pt x="126" y="21"/>
                    <a:pt x="126" y="21"/>
                  </a:cubicBezTo>
                  <a:cubicBezTo>
                    <a:pt x="126" y="21"/>
                    <a:pt x="126" y="21"/>
                    <a:pt x="126" y="21"/>
                  </a:cubicBezTo>
                  <a:cubicBezTo>
                    <a:pt x="125" y="20"/>
                    <a:pt x="125" y="20"/>
                    <a:pt x="125" y="20"/>
                  </a:cubicBezTo>
                  <a:cubicBezTo>
                    <a:pt x="124" y="20"/>
                    <a:pt x="120" y="18"/>
                    <a:pt x="120" y="17"/>
                  </a:cubicBezTo>
                  <a:cubicBezTo>
                    <a:pt x="119" y="17"/>
                    <a:pt x="119" y="17"/>
                    <a:pt x="116" y="17"/>
                  </a:cubicBezTo>
                  <a:cubicBezTo>
                    <a:pt x="114" y="18"/>
                    <a:pt x="111" y="18"/>
                    <a:pt x="109" y="17"/>
                  </a:cubicBezTo>
                  <a:cubicBezTo>
                    <a:pt x="107" y="17"/>
                    <a:pt x="104" y="17"/>
                    <a:pt x="103" y="16"/>
                  </a:cubicBezTo>
                  <a:cubicBezTo>
                    <a:pt x="103" y="16"/>
                    <a:pt x="103" y="15"/>
                    <a:pt x="102" y="15"/>
                  </a:cubicBezTo>
                  <a:cubicBezTo>
                    <a:pt x="101" y="15"/>
                    <a:pt x="97" y="14"/>
                    <a:pt x="96" y="14"/>
                  </a:cubicBezTo>
                  <a:cubicBezTo>
                    <a:pt x="95" y="14"/>
                    <a:pt x="92" y="13"/>
                    <a:pt x="92" y="14"/>
                  </a:cubicBezTo>
                  <a:cubicBezTo>
                    <a:pt x="91" y="14"/>
                    <a:pt x="90" y="15"/>
                    <a:pt x="89" y="14"/>
                  </a:cubicBezTo>
                  <a:cubicBezTo>
                    <a:pt x="88" y="14"/>
                    <a:pt x="89" y="14"/>
                    <a:pt x="88" y="13"/>
                  </a:cubicBezTo>
                  <a:cubicBezTo>
                    <a:pt x="87" y="13"/>
                    <a:pt x="86" y="12"/>
                    <a:pt x="87" y="12"/>
                  </a:cubicBezTo>
                  <a:cubicBezTo>
                    <a:pt x="87" y="11"/>
                    <a:pt x="89" y="10"/>
                    <a:pt x="88" y="10"/>
                  </a:cubicBezTo>
                  <a:cubicBezTo>
                    <a:pt x="87" y="10"/>
                    <a:pt x="83" y="11"/>
                    <a:pt x="83" y="11"/>
                  </a:cubicBezTo>
                  <a:cubicBezTo>
                    <a:pt x="82" y="11"/>
                    <a:pt x="80" y="11"/>
                    <a:pt x="80" y="10"/>
                  </a:cubicBezTo>
                  <a:cubicBezTo>
                    <a:pt x="81" y="9"/>
                    <a:pt x="82" y="9"/>
                    <a:pt x="82" y="8"/>
                  </a:cubicBezTo>
                  <a:cubicBezTo>
                    <a:pt x="81" y="8"/>
                    <a:pt x="80" y="8"/>
                    <a:pt x="79" y="9"/>
                  </a:cubicBezTo>
                  <a:cubicBezTo>
                    <a:pt x="78" y="10"/>
                    <a:pt x="77" y="12"/>
                    <a:pt x="77" y="11"/>
                  </a:cubicBezTo>
                  <a:cubicBezTo>
                    <a:pt x="77" y="10"/>
                    <a:pt x="78" y="8"/>
                    <a:pt x="78" y="8"/>
                  </a:cubicBezTo>
                  <a:cubicBezTo>
                    <a:pt x="77" y="8"/>
                    <a:pt x="77" y="7"/>
                    <a:pt x="76" y="7"/>
                  </a:cubicBezTo>
                  <a:cubicBezTo>
                    <a:pt x="76" y="7"/>
                    <a:pt x="75" y="6"/>
                    <a:pt x="74" y="6"/>
                  </a:cubicBezTo>
                  <a:cubicBezTo>
                    <a:pt x="73" y="6"/>
                    <a:pt x="72" y="9"/>
                    <a:pt x="70" y="10"/>
                  </a:cubicBezTo>
                  <a:cubicBezTo>
                    <a:pt x="68" y="11"/>
                    <a:pt x="64" y="12"/>
                    <a:pt x="63" y="12"/>
                  </a:cubicBezTo>
                  <a:cubicBezTo>
                    <a:pt x="62" y="11"/>
                    <a:pt x="61" y="11"/>
                    <a:pt x="60" y="11"/>
                  </a:cubicBezTo>
                  <a:cubicBezTo>
                    <a:pt x="60" y="12"/>
                    <a:pt x="58" y="14"/>
                    <a:pt x="57" y="14"/>
                  </a:cubicBezTo>
                  <a:cubicBezTo>
                    <a:pt x="56" y="14"/>
                    <a:pt x="54" y="15"/>
                    <a:pt x="52" y="15"/>
                  </a:cubicBezTo>
                  <a:cubicBezTo>
                    <a:pt x="49" y="15"/>
                    <a:pt x="50" y="16"/>
                    <a:pt x="49" y="16"/>
                  </a:cubicBezTo>
                  <a:cubicBezTo>
                    <a:pt x="48" y="17"/>
                    <a:pt x="47" y="19"/>
                    <a:pt x="47" y="19"/>
                  </a:cubicBezTo>
                  <a:cubicBezTo>
                    <a:pt x="46" y="20"/>
                    <a:pt x="43" y="23"/>
                    <a:pt x="42" y="24"/>
                  </a:cubicBezTo>
                  <a:cubicBezTo>
                    <a:pt x="41" y="25"/>
                    <a:pt x="38" y="27"/>
                    <a:pt x="37" y="28"/>
                  </a:cubicBezTo>
                  <a:cubicBezTo>
                    <a:pt x="37" y="28"/>
                    <a:pt x="36" y="27"/>
                    <a:pt x="35" y="28"/>
                  </a:cubicBezTo>
                  <a:cubicBezTo>
                    <a:pt x="34" y="28"/>
                    <a:pt x="32" y="28"/>
                    <a:pt x="30" y="28"/>
                  </a:cubicBezTo>
                  <a:cubicBezTo>
                    <a:pt x="28" y="28"/>
                    <a:pt x="28" y="31"/>
                    <a:pt x="27" y="31"/>
                  </a:cubicBezTo>
                  <a:cubicBezTo>
                    <a:pt x="27" y="31"/>
                    <a:pt x="26" y="31"/>
                    <a:pt x="26" y="32"/>
                  </a:cubicBezTo>
                  <a:cubicBezTo>
                    <a:pt x="26" y="32"/>
                    <a:pt x="27" y="33"/>
                    <a:pt x="27" y="34"/>
                  </a:cubicBezTo>
                  <a:cubicBezTo>
                    <a:pt x="28" y="35"/>
                    <a:pt x="28" y="34"/>
                    <a:pt x="29" y="35"/>
                  </a:cubicBezTo>
                  <a:cubicBezTo>
                    <a:pt x="29" y="36"/>
                    <a:pt x="30" y="37"/>
                    <a:pt x="31" y="37"/>
                  </a:cubicBezTo>
                  <a:cubicBezTo>
                    <a:pt x="31" y="38"/>
                    <a:pt x="32" y="38"/>
                    <a:pt x="32" y="39"/>
                  </a:cubicBezTo>
                  <a:cubicBezTo>
                    <a:pt x="31" y="40"/>
                    <a:pt x="32" y="41"/>
                    <a:pt x="32" y="42"/>
                  </a:cubicBezTo>
                  <a:cubicBezTo>
                    <a:pt x="32" y="43"/>
                    <a:pt x="33" y="43"/>
                    <a:pt x="34" y="43"/>
                  </a:cubicBezTo>
                  <a:cubicBezTo>
                    <a:pt x="35" y="43"/>
                    <a:pt x="38" y="43"/>
                    <a:pt x="38" y="44"/>
                  </a:cubicBezTo>
                  <a:cubicBezTo>
                    <a:pt x="38" y="45"/>
                    <a:pt x="38" y="45"/>
                    <a:pt x="39" y="46"/>
                  </a:cubicBezTo>
                  <a:cubicBezTo>
                    <a:pt x="40" y="46"/>
                    <a:pt x="43" y="46"/>
                    <a:pt x="42" y="47"/>
                  </a:cubicBezTo>
                  <a:cubicBezTo>
                    <a:pt x="42" y="47"/>
                    <a:pt x="41" y="48"/>
                    <a:pt x="40" y="47"/>
                  </a:cubicBezTo>
                  <a:cubicBezTo>
                    <a:pt x="39" y="47"/>
                    <a:pt x="37" y="47"/>
                    <a:pt x="37" y="46"/>
                  </a:cubicBezTo>
                  <a:cubicBezTo>
                    <a:pt x="36" y="45"/>
                    <a:pt x="36" y="46"/>
                    <a:pt x="36" y="47"/>
                  </a:cubicBezTo>
                  <a:cubicBezTo>
                    <a:pt x="36" y="48"/>
                    <a:pt x="35" y="49"/>
                    <a:pt x="36" y="49"/>
                  </a:cubicBezTo>
                  <a:cubicBezTo>
                    <a:pt x="36" y="48"/>
                    <a:pt x="37" y="47"/>
                    <a:pt x="38" y="48"/>
                  </a:cubicBezTo>
                  <a:cubicBezTo>
                    <a:pt x="39" y="49"/>
                    <a:pt x="39" y="50"/>
                    <a:pt x="39" y="50"/>
                  </a:cubicBezTo>
                  <a:cubicBezTo>
                    <a:pt x="38" y="50"/>
                    <a:pt x="37" y="49"/>
                    <a:pt x="37" y="50"/>
                  </a:cubicBezTo>
                  <a:cubicBezTo>
                    <a:pt x="36" y="51"/>
                    <a:pt x="36" y="52"/>
                    <a:pt x="35" y="52"/>
                  </a:cubicBezTo>
                  <a:cubicBezTo>
                    <a:pt x="34" y="52"/>
                    <a:pt x="33" y="51"/>
                    <a:pt x="33" y="51"/>
                  </a:cubicBezTo>
                  <a:cubicBezTo>
                    <a:pt x="33" y="51"/>
                    <a:pt x="31" y="52"/>
                    <a:pt x="31" y="52"/>
                  </a:cubicBezTo>
                  <a:cubicBezTo>
                    <a:pt x="31" y="52"/>
                    <a:pt x="31" y="51"/>
                    <a:pt x="30" y="51"/>
                  </a:cubicBezTo>
                  <a:cubicBezTo>
                    <a:pt x="30" y="51"/>
                    <a:pt x="29" y="51"/>
                    <a:pt x="28" y="51"/>
                  </a:cubicBezTo>
                  <a:cubicBezTo>
                    <a:pt x="28" y="50"/>
                    <a:pt x="28" y="49"/>
                    <a:pt x="29" y="48"/>
                  </a:cubicBezTo>
                  <a:cubicBezTo>
                    <a:pt x="29" y="48"/>
                    <a:pt x="30" y="46"/>
                    <a:pt x="30" y="46"/>
                  </a:cubicBezTo>
                  <a:cubicBezTo>
                    <a:pt x="29" y="46"/>
                    <a:pt x="26" y="46"/>
                    <a:pt x="25" y="47"/>
                  </a:cubicBezTo>
                  <a:cubicBezTo>
                    <a:pt x="25" y="47"/>
                    <a:pt x="23" y="48"/>
                    <a:pt x="22" y="48"/>
                  </a:cubicBezTo>
                  <a:cubicBezTo>
                    <a:pt x="21" y="49"/>
                    <a:pt x="20" y="49"/>
                    <a:pt x="20" y="50"/>
                  </a:cubicBezTo>
                  <a:cubicBezTo>
                    <a:pt x="20" y="50"/>
                    <a:pt x="19" y="51"/>
                    <a:pt x="19" y="51"/>
                  </a:cubicBezTo>
                  <a:cubicBezTo>
                    <a:pt x="18" y="50"/>
                    <a:pt x="16" y="52"/>
                    <a:pt x="15" y="52"/>
                  </a:cubicBezTo>
                  <a:cubicBezTo>
                    <a:pt x="14" y="52"/>
                    <a:pt x="13" y="52"/>
                    <a:pt x="13" y="53"/>
                  </a:cubicBezTo>
                  <a:cubicBezTo>
                    <a:pt x="12" y="53"/>
                    <a:pt x="12" y="54"/>
                    <a:pt x="11" y="54"/>
                  </a:cubicBezTo>
                  <a:cubicBezTo>
                    <a:pt x="11" y="54"/>
                    <a:pt x="11" y="55"/>
                    <a:pt x="12" y="55"/>
                  </a:cubicBezTo>
                  <a:cubicBezTo>
                    <a:pt x="13" y="56"/>
                    <a:pt x="14" y="55"/>
                    <a:pt x="13" y="57"/>
                  </a:cubicBezTo>
                  <a:cubicBezTo>
                    <a:pt x="13" y="58"/>
                    <a:pt x="13" y="59"/>
                    <a:pt x="13" y="60"/>
                  </a:cubicBezTo>
                  <a:cubicBezTo>
                    <a:pt x="14" y="60"/>
                    <a:pt x="12" y="63"/>
                    <a:pt x="14" y="63"/>
                  </a:cubicBezTo>
                  <a:cubicBezTo>
                    <a:pt x="15" y="63"/>
                    <a:pt x="15" y="64"/>
                    <a:pt x="18" y="64"/>
                  </a:cubicBezTo>
                  <a:cubicBezTo>
                    <a:pt x="20" y="63"/>
                    <a:pt x="21" y="63"/>
                    <a:pt x="22" y="63"/>
                  </a:cubicBezTo>
                  <a:cubicBezTo>
                    <a:pt x="24" y="63"/>
                    <a:pt x="24" y="63"/>
                    <a:pt x="25" y="63"/>
                  </a:cubicBezTo>
                  <a:cubicBezTo>
                    <a:pt x="25" y="62"/>
                    <a:pt x="25" y="63"/>
                    <a:pt x="26" y="63"/>
                  </a:cubicBezTo>
                  <a:cubicBezTo>
                    <a:pt x="28" y="63"/>
                    <a:pt x="30" y="60"/>
                    <a:pt x="31" y="60"/>
                  </a:cubicBezTo>
                  <a:cubicBezTo>
                    <a:pt x="32" y="60"/>
                    <a:pt x="32" y="61"/>
                    <a:pt x="33" y="61"/>
                  </a:cubicBezTo>
                  <a:cubicBezTo>
                    <a:pt x="33" y="60"/>
                    <a:pt x="34" y="60"/>
                    <a:pt x="33" y="61"/>
                  </a:cubicBezTo>
                  <a:cubicBezTo>
                    <a:pt x="33" y="62"/>
                    <a:pt x="32" y="63"/>
                    <a:pt x="32" y="63"/>
                  </a:cubicBezTo>
                  <a:cubicBezTo>
                    <a:pt x="31" y="63"/>
                    <a:pt x="33" y="64"/>
                    <a:pt x="32" y="65"/>
                  </a:cubicBezTo>
                  <a:cubicBezTo>
                    <a:pt x="32" y="66"/>
                    <a:pt x="31" y="68"/>
                    <a:pt x="30" y="69"/>
                  </a:cubicBezTo>
                  <a:cubicBezTo>
                    <a:pt x="29" y="70"/>
                    <a:pt x="27" y="70"/>
                    <a:pt x="26" y="70"/>
                  </a:cubicBezTo>
                  <a:cubicBezTo>
                    <a:pt x="25" y="70"/>
                    <a:pt x="24" y="71"/>
                    <a:pt x="23" y="72"/>
                  </a:cubicBezTo>
                  <a:cubicBezTo>
                    <a:pt x="22" y="72"/>
                    <a:pt x="19" y="73"/>
                    <a:pt x="19" y="73"/>
                  </a:cubicBezTo>
                  <a:cubicBezTo>
                    <a:pt x="19" y="72"/>
                    <a:pt x="19" y="72"/>
                    <a:pt x="18" y="72"/>
                  </a:cubicBezTo>
                  <a:cubicBezTo>
                    <a:pt x="17" y="72"/>
                    <a:pt x="16" y="71"/>
                    <a:pt x="15" y="72"/>
                  </a:cubicBezTo>
                  <a:cubicBezTo>
                    <a:pt x="14" y="73"/>
                    <a:pt x="13" y="75"/>
                    <a:pt x="12" y="76"/>
                  </a:cubicBezTo>
                  <a:cubicBezTo>
                    <a:pt x="11" y="77"/>
                    <a:pt x="7" y="79"/>
                    <a:pt x="7" y="80"/>
                  </a:cubicBezTo>
                  <a:cubicBezTo>
                    <a:pt x="6" y="81"/>
                    <a:pt x="6" y="82"/>
                    <a:pt x="5" y="82"/>
                  </a:cubicBezTo>
                  <a:cubicBezTo>
                    <a:pt x="4" y="83"/>
                    <a:pt x="3" y="84"/>
                    <a:pt x="4" y="84"/>
                  </a:cubicBezTo>
                  <a:cubicBezTo>
                    <a:pt x="4" y="84"/>
                    <a:pt x="6" y="83"/>
                    <a:pt x="6" y="84"/>
                  </a:cubicBezTo>
                  <a:cubicBezTo>
                    <a:pt x="5" y="84"/>
                    <a:pt x="4" y="85"/>
                    <a:pt x="4" y="86"/>
                  </a:cubicBezTo>
                  <a:cubicBezTo>
                    <a:pt x="3" y="86"/>
                    <a:pt x="5" y="87"/>
                    <a:pt x="6" y="87"/>
                  </a:cubicBezTo>
                  <a:cubicBezTo>
                    <a:pt x="7" y="88"/>
                    <a:pt x="7" y="88"/>
                    <a:pt x="9" y="89"/>
                  </a:cubicBezTo>
                  <a:cubicBezTo>
                    <a:pt x="10" y="89"/>
                    <a:pt x="11" y="89"/>
                    <a:pt x="10" y="89"/>
                  </a:cubicBezTo>
                  <a:cubicBezTo>
                    <a:pt x="10" y="90"/>
                    <a:pt x="8" y="90"/>
                    <a:pt x="8" y="91"/>
                  </a:cubicBezTo>
                  <a:cubicBezTo>
                    <a:pt x="7" y="93"/>
                    <a:pt x="6" y="94"/>
                    <a:pt x="7" y="94"/>
                  </a:cubicBezTo>
                  <a:cubicBezTo>
                    <a:pt x="8" y="94"/>
                    <a:pt x="7" y="94"/>
                    <a:pt x="8" y="95"/>
                  </a:cubicBezTo>
                  <a:cubicBezTo>
                    <a:pt x="8" y="96"/>
                    <a:pt x="10" y="95"/>
                    <a:pt x="11" y="95"/>
                  </a:cubicBezTo>
                  <a:cubicBezTo>
                    <a:pt x="12" y="95"/>
                    <a:pt x="14" y="95"/>
                    <a:pt x="13" y="94"/>
                  </a:cubicBezTo>
                  <a:cubicBezTo>
                    <a:pt x="13" y="93"/>
                    <a:pt x="14" y="91"/>
                    <a:pt x="15" y="91"/>
                  </a:cubicBezTo>
                  <a:cubicBezTo>
                    <a:pt x="15" y="91"/>
                    <a:pt x="15" y="94"/>
                    <a:pt x="15" y="95"/>
                  </a:cubicBezTo>
                  <a:cubicBezTo>
                    <a:pt x="15" y="95"/>
                    <a:pt x="14" y="96"/>
                    <a:pt x="13" y="97"/>
                  </a:cubicBezTo>
                  <a:cubicBezTo>
                    <a:pt x="12" y="98"/>
                    <a:pt x="12" y="98"/>
                    <a:pt x="13" y="99"/>
                  </a:cubicBezTo>
                  <a:cubicBezTo>
                    <a:pt x="13" y="100"/>
                    <a:pt x="13" y="100"/>
                    <a:pt x="13" y="101"/>
                  </a:cubicBezTo>
                  <a:cubicBezTo>
                    <a:pt x="12" y="101"/>
                    <a:pt x="12" y="102"/>
                    <a:pt x="11" y="102"/>
                  </a:cubicBezTo>
                  <a:cubicBezTo>
                    <a:pt x="10" y="102"/>
                    <a:pt x="8" y="103"/>
                    <a:pt x="10" y="103"/>
                  </a:cubicBezTo>
                  <a:cubicBezTo>
                    <a:pt x="11" y="103"/>
                    <a:pt x="12" y="104"/>
                    <a:pt x="13" y="103"/>
                  </a:cubicBezTo>
                  <a:cubicBezTo>
                    <a:pt x="14" y="103"/>
                    <a:pt x="17" y="101"/>
                    <a:pt x="18" y="101"/>
                  </a:cubicBezTo>
                  <a:cubicBezTo>
                    <a:pt x="20" y="101"/>
                    <a:pt x="20" y="102"/>
                    <a:pt x="21" y="102"/>
                  </a:cubicBezTo>
                  <a:cubicBezTo>
                    <a:pt x="22" y="102"/>
                    <a:pt x="22" y="101"/>
                    <a:pt x="22" y="102"/>
                  </a:cubicBezTo>
                  <a:cubicBezTo>
                    <a:pt x="23" y="102"/>
                    <a:pt x="23" y="104"/>
                    <a:pt x="24" y="103"/>
                  </a:cubicBezTo>
                  <a:cubicBezTo>
                    <a:pt x="25" y="103"/>
                    <a:pt x="24" y="102"/>
                    <a:pt x="24" y="102"/>
                  </a:cubicBezTo>
                  <a:cubicBezTo>
                    <a:pt x="25" y="101"/>
                    <a:pt x="26" y="99"/>
                    <a:pt x="27" y="100"/>
                  </a:cubicBezTo>
                  <a:cubicBezTo>
                    <a:pt x="27" y="100"/>
                    <a:pt x="26" y="102"/>
                    <a:pt x="27" y="102"/>
                  </a:cubicBezTo>
                  <a:cubicBezTo>
                    <a:pt x="28" y="102"/>
                    <a:pt x="31" y="101"/>
                    <a:pt x="32" y="100"/>
                  </a:cubicBezTo>
                  <a:cubicBezTo>
                    <a:pt x="32" y="100"/>
                    <a:pt x="33" y="99"/>
                    <a:pt x="33" y="100"/>
                  </a:cubicBezTo>
                  <a:cubicBezTo>
                    <a:pt x="32" y="101"/>
                    <a:pt x="31" y="102"/>
                    <a:pt x="30" y="103"/>
                  </a:cubicBezTo>
                  <a:cubicBezTo>
                    <a:pt x="29" y="104"/>
                    <a:pt x="27" y="105"/>
                    <a:pt x="27" y="106"/>
                  </a:cubicBezTo>
                  <a:cubicBezTo>
                    <a:pt x="26" y="107"/>
                    <a:pt x="25" y="108"/>
                    <a:pt x="24" y="110"/>
                  </a:cubicBezTo>
                  <a:cubicBezTo>
                    <a:pt x="22" y="112"/>
                    <a:pt x="21" y="114"/>
                    <a:pt x="20" y="114"/>
                  </a:cubicBezTo>
                  <a:cubicBezTo>
                    <a:pt x="19" y="114"/>
                    <a:pt x="16" y="114"/>
                    <a:pt x="15" y="115"/>
                  </a:cubicBezTo>
                  <a:cubicBezTo>
                    <a:pt x="14" y="116"/>
                    <a:pt x="12" y="119"/>
                    <a:pt x="11" y="119"/>
                  </a:cubicBezTo>
                  <a:cubicBezTo>
                    <a:pt x="10" y="119"/>
                    <a:pt x="11" y="118"/>
                    <a:pt x="9" y="119"/>
                  </a:cubicBezTo>
                  <a:cubicBezTo>
                    <a:pt x="8" y="119"/>
                    <a:pt x="6" y="119"/>
                    <a:pt x="4" y="120"/>
                  </a:cubicBezTo>
                  <a:cubicBezTo>
                    <a:pt x="2" y="121"/>
                    <a:pt x="2" y="122"/>
                    <a:pt x="1" y="122"/>
                  </a:cubicBezTo>
                  <a:cubicBezTo>
                    <a:pt x="1" y="123"/>
                    <a:pt x="0" y="123"/>
                    <a:pt x="1" y="124"/>
                  </a:cubicBezTo>
                  <a:cubicBezTo>
                    <a:pt x="3" y="124"/>
                    <a:pt x="3" y="124"/>
                    <a:pt x="4" y="123"/>
                  </a:cubicBezTo>
                  <a:cubicBezTo>
                    <a:pt x="4" y="122"/>
                    <a:pt x="6" y="121"/>
                    <a:pt x="6" y="121"/>
                  </a:cubicBezTo>
                  <a:cubicBezTo>
                    <a:pt x="6" y="122"/>
                    <a:pt x="5" y="123"/>
                    <a:pt x="6" y="122"/>
                  </a:cubicBezTo>
                  <a:cubicBezTo>
                    <a:pt x="8" y="122"/>
                    <a:pt x="10" y="121"/>
                    <a:pt x="12" y="120"/>
                  </a:cubicBezTo>
                  <a:cubicBezTo>
                    <a:pt x="13" y="120"/>
                    <a:pt x="13" y="119"/>
                    <a:pt x="15" y="119"/>
                  </a:cubicBezTo>
                  <a:cubicBezTo>
                    <a:pt x="17" y="119"/>
                    <a:pt x="18" y="118"/>
                    <a:pt x="19" y="117"/>
                  </a:cubicBezTo>
                  <a:cubicBezTo>
                    <a:pt x="21" y="116"/>
                    <a:pt x="29" y="113"/>
                    <a:pt x="30" y="113"/>
                  </a:cubicBezTo>
                  <a:cubicBezTo>
                    <a:pt x="31" y="112"/>
                    <a:pt x="30" y="112"/>
                    <a:pt x="32" y="111"/>
                  </a:cubicBezTo>
                  <a:cubicBezTo>
                    <a:pt x="34" y="110"/>
                    <a:pt x="35" y="108"/>
                    <a:pt x="37" y="107"/>
                  </a:cubicBezTo>
                  <a:cubicBezTo>
                    <a:pt x="39" y="106"/>
                    <a:pt x="40" y="107"/>
                    <a:pt x="41" y="106"/>
                  </a:cubicBezTo>
                  <a:cubicBezTo>
                    <a:pt x="42" y="106"/>
                    <a:pt x="41" y="105"/>
                    <a:pt x="42" y="105"/>
                  </a:cubicBezTo>
                  <a:cubicBezTo>
                    <a:pt x="43" y="104"/>
                    <a:pt x="46" y="101"/>
                    <a:pt x="46" y="101"/>
                  </a:cubicBezTo>
                  <a:cubicBezTo>
                    <a:pt x="47" y="100"/>
                    <a:pt x="47" y="100"/>
                    <a:pt x="46" y="100"/>
                  </a:cubicBezTo>
                  <a:cubicBezTo>
                    <a:pt x="45" y="99"/>
                    <a:pt x="43" y="99"/>
                    <a:pt x="45" y="98"/>
                  </a:cubicBezTo>
                  <a:cubicBezTo>
                    <a:pt x="47" y="97"/>
                    <a:pt x="48" y="95"/>
                    <a:pt x="49" y="95"/>
                  </a:cubicBezTo>
                  <a:cubicBezTo>
                    <a:pt x="51" y="95"/>
                    <a:pt x="51" y="93"/>
                    <a:pt x="52" y="92"/>
                  </a:cubicBezTo>
                  <a:cubicBezTo>
                    <a:pt x="52" y="91"/>
                    <a:pt x="54" y="89"/>
                    <a:pt x="56" y="88"/>
                  </a:cubicBezTo>
                  <a:cubicBezTo>
                    <a:pt x="57" y="88"/>
                    <a:pt x="59" y="87"/>
                    <a:pt x="60" y="87"/>
                  </a:cubicBezTo>
                  <a:cubicBezTo>
                    <a:pt x="60" y="86"/>
                    <a:pt x="62" y="84"/>
                    <a:pt x="63" y="85"/>
                  </a:cubicBezTo>
                  <a:cubicBezTo>
                    <a:pt x="63" y="85"/>
                    <a:pt x="63" y="85"/>
                    <a:pt x="64" y="85"/>
                  </a:cubicBezTo>
                  <a:cubicBezTo>
                    <a:pt x="65" y="85"/>
                    <a:pt x="67" y="83"/>
                    <a:pt x="67" y="84"/>
                  </a:cubicBezTo>
                  <a:cubicBezTo>
                    <a:pt x="66" y="85"/>
                    <a:pt x="65" y="86"/>
                    <a:pt x="65" y="86"/>
                  </a:cubicBezTo>
                  <a:cubicBezTo>
                    <a:pt x="65" y="87"/>
                    <a:pt x="67" y="88"/>
                    <a:pt x="66" y="88"/>
                  </a:cubicBezTo>
                  <a:cubicBezTo>
                    <a:pt x="65" y="88"/>
                    <a:pt x="63" y="88"/>
                    <a:pt x="63" y="88"/>
                  </a:cubicBezTo>
                  <a:cubicBezTo>
                    <a:pt x="62" y="88"/>
                    <a:pt x="63" y="87"/>
                    <a:pt x="61" y="87"/>
                  </a:cubicBezTo>
                  <a:cubicBezTo>
                    <a:pt x="60" y="88"/>
                    <a:pt x="59" y="88"/>
                    <a:pt x="59" y="89"/>
                  </a:cubicBezTo>
                  <a:cubicBezTo>
                    <a:pt x="58" y="89"/>
                    <a:pt x="56" y="93"/>
                    <a:pt x="55" y="94"/>
                  </a:cubicBezTo>
                  <a:cubicBezTo>
                    <a:pt x="54" y="95"/>
                    <a:pt x="54" y="96"/>
                    <a:pt x="55" y="95"/>
                  </a:cubicBezTo>
                  <a:cubicBezTo>
                    <a:pt x="56" y="95"/>
                    <a:pt x="57" y="95"/>
                    <a:pt x="57" y="95"/>
                  </a:cubicBezTo>
                  <a:cubicBezTo>
                    <a:pt x="56" y="95"/>
                    <a:pt x="54" y="97"/>
                    <a:pt x="54" y="97"/>
                  </a:cubicBezTo>
                  <a:cubicBezTo>
                    <a:pt x="53" y="98"/>
                    <a:pt x="56" y="98"/>
                    <a:pt x="57" y="97"/>
                  </a:cubicBezTo>
                  <a:cubicBezTo>
                    <a:pt x="58" y="96"/>
                    <a:pt x="58" y="97"/>
                    <a:pt x="60" y="96"/>
                  </a:cubicBezTo>
                  <a:cubicBezTo>
                    <a:pt x="61" y="95"/>
                    <a:pt x="63" y="94"/>
                    <a:pt x="64" y="94"/>
                  </a:cubicBezTo>
                  <a:cubicBezTo>
                    <a:pt x="66" y="94"/>
                    <a:pt x="68" y="94"/>
                    <a:pt x="69" y="93"/>
                  </a:cubicBezTo>
                  <a:cubicBezTo>
                    <a:pt x="71" y="92"/>
                    <a:pt x="73" y="92"/>
                    <a:pt x="73" y="91"/>
                  </a:cubicBezTo>
                  <a:cubicBezTo>
                    <a:pt x="73" y="91"/>
                    <a:pt x="71" y="90"/>
                    <a:pt x="70" y="89"/>
                  </a:cubicBezTo>
                  <a:cubicBezTo>
                    <a:pt x="70" y="89"/>
                    <a:pt x="71" y="87"/>
                    <a:pt x="71" y="87"/>
                  </a:cubicBezTo>
                  <a:cubicBezTo>
                    <a:pt x="72" y="87"/>
                    <a:pt x="72" y="87"/>
                    <a:pt x="73" y="87"/>
                  </a:cubicBezTo>
                  <a:cubicBezTo>
                    <a:pt x="74" y="87"/>
                    <a:pt x="74" y="88"/>
                    <a:pt x="75" y="88"/>
                  </a:cubicBezTo>
                  <a:cubicBezTo>
                    <a:pt x="76" y="87"/>
                    <a:pt x="77" y="87"/>
                    <a:pt x="77" y="88"/>
                  </a:cubicBezTo>
                  <a:cubicBezTo>
                    <a:pt x="77" y="88"/>
                    <a:pt x="76" y="89"/>
                    <a:pt x="77" y="89"/>
                  </a:cubicBezTo>
                  <a:cubicBezTo>
                    <a:pt x="78" y="89"/>
                    <a:pt x="78" y="89"/>
                    <a:pt x="79" y="89"/>
                  </a:cubicBezTo>
                  <a:cubicBezTo>
                    <a:pt x="79" y="90"/>
                    <a:pt x="80" y="91"/>
                    <a:pt x="81" y="91"/>
                  </a:cubicBezTo>
                  <a:cubicBezTo>
                    <a:pt x="82" y="91"/>
                    <a:pt x="83" y="91"/>
                    <a:pt x="84" y="91"/>
                  </a:cubicBezTo>
                  <a:cubicBezTo>
                    <a:pt x="84" y="92"/>
                    <a:pt x="84" y="93"/>
                    <a:pt x="85" y="93"/>
                  </a:cubicBezTo>
                  <a:cubicBezTo>
                    <a:pt x="86" y="93"/>
                    <a:pt x="88" y="93"/>
                    <a:pt x="91" y="93"/>
                  </a:cubicBezTo>
                  <a:cubicBezTo>
                    <a:pt x="93" y="93"/>
                    <a:pt x="96" y="95"/>
                    <a:pt x="97" y="95"/>
                  </a:cubicBezTo>
                  <a:cubicBezTo>
                    <a:pt x="98" y="95"/>
                    <a:pt x="102" y="93"/>
                    <a:pt x="102" y="93"/>
                  </a:cubicBezTo>
                  <a:cubicBezTo>
                    <a:pt x="102" y="94"/>
                    <a:pt x="100" y="95"/>
                    <a:pt x="101" y="96"/>
                  </a:cubicBezTo>
                  <a:cubicBezTo>
                    <a:pt x="101" y="97"/>
                    <a:pt x="102" y="99"/>
                    <a:pt x="104" y="99"/>
                  </a:cubicBezTo>
                  <a:cubicBezTo>
                    <a:pt x="105" y="99"/>
                    <a:pt x="106" y="99"/>
                    <a:pt x="106" y="100"/>
                  </a:cubicBezTo>
                  <a:cubicBezTo>
                    <a:pt x="106" y="101"/>
                    <a:pt x="105" y="103"/>
                    <a:pt x="106" y="103"/>
                  </a:cubicBezTo>
                  <a:cubicBezTo>
                    <a:pt x="107" y="103"/>
                    <a:pt x="108" y="103"/>
                    <a:pt x="108" y="104"/>
                  </a:cubicBezTo>
                  <a:cubicBezTo>
                    <a:pt x="109" y="104"/>
                    <a:pt x="109" y="105"/>
                    <a:pt x="110" y="104"/>
                  </a:cubicBezTo>
                  <a:cubicBezTo>
                    <a:pt x="111" y="104"/>
                    <a:pt x="112" y="103"/>
                    <a:pt x="111" y="102"/>
                  </a:cubicBezTo>
                  <a:cubicBezTo>
                    <a:pt x="111" y="102"/>
                    <a:pt x="111" y="100"/>
                    <a:pt x="111" y="100"/>
                  </a:cubicBezTo>
                  <a:cubicBezTo>
                    <a:pt x="112" y="100"/>
                    <a:pt x="113" y="101"/>
                    <a:pt x="113" y="102"/>
                  </a:cubicBezTo>
                  <a:cubicBezTo>
                    <a:pt x="113" y="104"/>
                    <a:pt x="114" y="105"/>
                    <a:pt x="114" y="105"/>
                  </a:cubicBezTo>
                  <a:cubicBezTo>
                    <a:pt x="114" y="105"/>
                    <a:pt x="115" y="101"/>
                    <a:pt x="115" y="101"/>
                  </a:cubicBezTo>
                  <a:cubicBezTo>
                    <a:pt x="115" y="100"/>
                    <a:pt x="115" y="97"/>
                    <a:pt x="116" y="97"/>
                  </a:cubicBezTo>
                  <a:cubicBezTo>
                    <a:pt x="117" y="97"/>
                    <a:pt x="117" y="99"/>
                    <a:pt x="117" y="100"/>
                  </a:cubicBezTo>
                  <a:cubicBezTo>
                    <a:pt x="117" y="101"/>
                    <a:pt x="116" y="104"/>
                    <a:pt x="116" y="104"/>
                  </a:cubicBezTo>
                  <a:cubicBezTo>
                    <a:pt x="117" y="105"/>
                    <a:pt x="118" y="105"/>
                    <a:pt x="119" y="105"/>
                  </a:cubicBezTo>
                  <a:cubicBezTo>
                    <a:pt x="120" y="105"/>
                    <a:pt x="120" y="106"/>
                    <a:pt x="121" y="107"/>
                  </a:cubicBezTo>
                  <a:cubicBezTo>
                    <a:pt x="122" y="108"/>
                    <a:pt x="122" y="109"/>
                    <a:pt x="121" y="110"/>
                  </a:cubicBezTo>
                  <a:cubicBezTo>
                    <a:pt x="121" y="111"/>
                    <a:pt x="123" y="111"/>
                    <a:pt x="123" y="112"/>
                  </a:cubicBezTo>
                  <a:cubicBezTo>
                    <a:pt x="123" y="113"/>
                    <a:pt x="122" y="114"/>
                    <a:pt x="123" y="115"/>
                  </a:cubicBezTo>
                  <a:cubicBezTo>
                    <a:pt x="123" y="116"/>
                    <a:pt x="125" y="116"/>
                    <a:pt x="125" y="117"/>
                  </a:cubicBezTo>
                  <a:cubicBezTo>
                    <a:pt x="124" y="118"/>
                    <a:pt x="123" y="119"/>
                    <a:pt x="124" y="119"/>
                  </a:cubicBezTo>
                  <a:cubicBezTo>
                    <a:pt x="126" y="118"/>
                    <a:pt x="127" y="118"/>
                    <a:pt x="127" y="118"/>
                  </a:cubicBezTo>
                  <a:cubicBezTo>
                    <a:pt x="128" y="118"/>
                    <a:pt x="128" y="120"/>
                    <a:pt x="127" y="121"/>
                  </a:cubicBezTo>
                  <a:cubicBezTo>
                    <a:pt x="127" y="122"/>
                    <a:pt x="128" y="123"/>
                    <a:pt x="127" y="123"/>
                  </a:cubicBezTo>
                  <a:cubicBezTo>
                    <a:pt x="126" y="124"/>
                    <a:pt x="126" y="125"/>
                    <a:pt x="127" y="125"/>
                  </a:cubicBezTo>
                  <a:cubicBezTo>
                    <a:pt x="127" y="125"/>
                    <a:pt x="129" y="123"/>
                    <a:pt x="129" y="124"/>
                  </a:cubicBezTo>
                  <a:cubicBezTo>
                    <a:pt x="129" y="124"/>
                    <a:pt x="129" y="124"/>
                    <a:pt x="129" y="124"/>
                  </a:cubicBezTo>
                  <a:cubicBezTo>
                    <a:pt x="128" y="125"/>
                    <a:pt x="128" y="125"/>
                    <a:pt x="127" y="126"/>
                  </a:cubicBezTo>
                  <a:cubicBezTo>
                    <a:pt x="127" y="126"/>
                    <a:pt x="127" y="126"/>
                    <a:pt x="127" y="126"/>
                  </a:cubicBezTo>
                  <a:cubicBezTo>
                    <a:pt x="127" y="126"/>
                    <a:pt x="127" y="127"/>
                    <a:pt x="126" y="127"/>
                  </a:cubicBezTo>
                  <a:cubicBezTo>
                    <a:pt x="126" y="128"/>
                    <a:pt x="127" y="129"/>
                    <a:pt x="127" y="130"/>
                  </a:cubicBezTo>
                  <a:cubicBezTo>
                    <a:pt x="127" y="130"/>
                    <a:pt x="128" y="131"/>
                    <a:pt x="126" y="131"/>
                  </a:cubicBezTo>
                  <a:cubicBezTo>
                    <a:pt x="125" y="131"/>
                    <a:pt x="125" y="132"/>
                    <a:pt x="126" y="133"/>
                  </a:cubicBezTo>
                  <a:cubicBezTo>
                    <a:pt x="127" y="133"/>
                    <a:pt x="128" y="133"/>
                    <a:pt x="129" y="133"/>
                  </a:cubicBezTo>
                  <a:cubicBezTo>
                    <a:pt x="129" y="132"/>
                    <a:pt x="130" y="130"/>
                    <a:pt x="131" y="131"/>
                  </a:cubicBezTo>
                  <a:cubicBezTo>
                    <a:pt x="132" y="131"/>
                    <a:pt x="132" y="133"/>
                    <a:pt x="131" y="133"/>
                  </a:cubicBezTo>
                  <a:cubicBezTo>
                    <a:pt x="131" y="133"/>
                    <a:pt x="130" y="133"/>
                    <a:pt x="130" y="134"/>
                  </a:cubicBezTo>
                  <a:cubicBezTo>
                    <a:pt x="129" y="134"/>
                    <a:pt x="130" y="135"/>
                    <a:pt x="131" y="136"/>
                  </a:cubicBezTo>
                  <a:cubicBezTo>
                    <a:pt x="131" y="136"/>
                    <a:pt x="131" y="139"/>
                    <a:pt x="132" y="139"/>
                  </a:cubicBezTo>
                  <a:cubicBezTo>
                    <a:pt x="133" y="138"/>
                    <a:pt x="136" y="137"/>
                    <a:pt x="136" y="137"/>
                  </a:cubicBezTo>
                  <a:cubicBezTo>
                    <a:pt x="136" y="138"/>
                    <a:pt x="134" y="140"/>
                    <a:pt x="133" y="141"/>
                  </a:cubicBezTo>
                  <a:cubicBezTo>
                    <a:pt x="132" y="141"/>
                    <a:pt x="130" y="144"/>
                    <a:pt x="130" y="144"/>
                  </a:cubicBezTo>
                  <a:cubicBezTo>
                    <a:pt x="130" y="145"/>
                    <a:pt x="129" y="145"/>
                    <a:pt x="130" y="146"/>
                  </a:cubicBezTo>
                  <a:cubicBezTo>
                    <a:pt x="130" y="147"/>
                    <a:pt x="131" y="147"/>
                    <a:pt x="132" y="147"/>
                  </a:cubicBezTo>
                  <a:cubicBezTo>
                    <a:pt x="133" y="147"/>
                    <a:pt x="133" y="147"/>
                    <a:pt x="133" y="148"/>
                  </a:cubicBezTo>
                  <a:cubicBezTo>
                    <a:pt x="132" y="148"/>
                    <a:pt x="132" y="149"/>
                    <a:pt x="134" y="149"/>
                  </a:cubicBezTo>
                  <a:cubicBezTo>
                    <a:pt x="136" y="149"/>
                    <a:pt x="138" y="149"/>
                    <a:pt x="138" y="149"/>
                  </a:cubicBezTo>
                  <a:cubicBezTo>
                    <a:pt x="138" y="149"/>
                    <a:pt x="138" y="149"/>
                    <a:pt x="138" y="150"/>
                  </a:cubicBezTo>
                  <a:cubicBezTo>
                    <a:pt x="138" y="150"/>
                    <a:pt x="138" y="150"/>
                    <a:pt x="138" y="150"/>
                  </a:cubicBezTo>
                  <a:cubicBezTo>
                    <a:pt x="138" y="150"/>
                    <a:pt x="138" y="150"/>
                    <a:pt x="138" y="150"/>
                  </a:cubicBezTo>
                  <a:cubicBezTo>
                    <a:pt x="138" y="150"/>
                    <a:pt x="138" y="150"/>
                    <a:pt x="139" y="150"/>
                  </a:cubicBezTo>
                  <a:cubicBezTo>
                    <a:pt x="140" y="150"/>
                    <a:pt x="141" y="148"/>
                    <a:pt x="140" y="149"/>
                  </a:cubicBezTo>
                  <a:cubicBezTo>
                    <a:pt x="140" y="150"/>
                    <a:pt x="138" y="151"/>
                    <a:pt x="139" y="152"/>
                  </a:cubicBezTo>
                  <a:cubicBezTo>
                    <a:pt x="140" y="153"/>
                    <a:pt x="140" y="152"/>
                    <a:pt x="140" y="153"/>
                  </a:cubicBezTo>
                  <a:cubicBezTo>
                    <a:pt x="140" y="154"/>
                    <a:pt x="140" y="155"/>
                    <a:pt x="141" y="155"/>
                  </a:cubicBezTo>
                  <a:cubicBezTo>
                    <a:pt x="143" y="154"/>
                    <a:pt x="142" y="155"/>
                    <a:pt x="143" y="156"/>
                  </a:cubicBezTo>
                  <a:cubicBezTo>
                    <a:pt x="143" y="156"/>
                    <a:pt x="144" y="156"/>
                    <a:pt x="144" y="156"/>
                  </a:cubicBezTo>
                  <a:cubicBezTo>
                    <a:pt x="144" y="157"/>
                    <a:pt x="144" y="157"/>
                    <a:pt x="144" y="157"/>
                  </a:cubicBezTo>
                  <a:cubicBezTo>
                    <a:pt x="144" y="157"/>
                    <a:pt x="144" y="157"/>
                    <a:pt x="144" y="157"/>
                  </a:cubicBezTo>
                  <a:cubicBezTo>
                    <a:pt x="144" y="157"/>
                    <a:pt x="144" y="157"/>
                    <a:pt x="144" y="157"/>
                  </a:cubicBezTo>
                  <a:cubicBezTo>
                    <a:pt x="144" y="157"/>
                    <a:pt x="144" y="157"/>
                    <a:pt x="144" y="158"/>
                  </a:cubicBezTo>
                  <a:cubicBezTo>
                    <a:pt x="144" y="158"/>
                    <a:pt x="144" y="158"/>
                    <a:pt x="144" y="158"/>
                  </a:cubicBezTo>
                  <a:cubicBezTo>
                    <a:pt x="144" y="159"/>
                    <a:pt x="144" y="161"/>
                    <a:pt x="144" y="162"/>
                  </a:cubicBezTo>
                  <a:cubicBezTo>
                    <a:pt x="144" y="162"/>
                    <a:pt x="143" y="164"/>
                    <a:pt x="143" y="164"/>
                  </a:cubicBezTo>
                  <a:cubicBezTo>
                    <a:pt x="143" y="163"/>
                    <a:pt x="142" y="162"/>
                    <a:pt x="141" y="162"/>
                  </a:cubicBezTo>
                  <a:cubicBezTo>
                    <a:pt x="140" y="162"/>
                    <a:pt x="137" y="162"/>
                    <a:pt x="136" y="162"/>
                  </a:cubicBezTo>
                  <a:cubicBezTo>
                    <a:pt x="135" y="161"/>
                    <a:pt x="135" y="162"/>
                    <a:pt x="135" y="163"/>
                  </a:cubicBezTo>
                  <a:cubicBezTo>
                    <a:pt x="135" y="164"/>
                    <a:pt x="136" y="169"/>
                    <a:pt x="134" y="171"/>
                  </a:cubicBezTo>
                  <a:cubicBezTo>
                    <a:pt x="133" y="174"/>
                    <a:pt x="132" y="179"/>
                    <a:pt x="131" y="180"/>
                  </a:cubicBezTo>
                  <a:cubicBezTo>
                    <a:pt x="130" y="181"/>
                    <a:pt x="128" y="187"/>
                    <a:pt x="127" y="188"/>
                  </a:cubicBezTo>
                  <a:cubicBezTo>
                    <a:pt x="126" y="189"/>
                    <a:pt x="126" y="191"/>
                    <a:pt x="126" y="192"/>
                  </a:cubicBezTo>
                  <a:cubicBezTo>
                    <a:pt x="126" y="193"/>
                    <a:pt x="126" y="193"/>
                    <a:pt x="125" y="195"/>
                  </a:cubicBezTo>
                  <a:cubicBezTo>
                    <a:pt x="124" y="197"/>
                    <a:pt x="123" y="201"/>
                    <a:pt x="123" y="203"/>
                  </a:cubicBezTo>
                  <a:cubicBezTo>
                    <a:pt x="123" y="204"/>
                    <a:pt x="125" y="206"/>
                    <a:pt x="124" y="207"/>
                  </a:cubicBezTo>
                  <a:cubicBezTo>
                    <a:pt x="123" y="209"/>
                    <a:pt x="123" y="210"/>
                    <a:pt x="124" y="211"/>
                  </a:cubicBezTo>
                  <a:cubicBezTo>
                    <a:pt x="124" y="212"/>
                    <a:pt x="125" y="214"/>
                    <a:pt x="125" y="216"/>
                  </a:cubicBezTo>
                  <a:cubicBezTo>
                    <a:pt x="126" y="217"/>
                    <a:pt x="125" y="219"/>
                    <a:pt x="126" y="220"/>
                  </a:cubicBezTo>
                  <a:cubicBezTo>
                    <a:pt x="127" y="221"/>
                    <a:pt x="127" y="224"/>
                    <a:pt x="127" y="226"/>
                  </a:cubicBezTo>
                  <a:cubicBezTo>
                    <a:pt x="128" y="228"/>
                    <a:pt x="129" y="228"/>
                    <a:pt x="129" y="230"/>
                  </a:cubicBezTo>
                  <a:cubicBezTo>
                    <a:pt x="129" y="231"/>
                    <a:pt x="132" y="230"/>
                    <a:pt x="133" y="231"/>
                  </a:cubicBezTo>
                  <a:cubicBezTo>
                    <a:pt x="135" y="232"/>
                    <a:pt x="136" y="232"/>
                    <a:pt x="137" y="232"/>
                  </a:cubicBezTo>
                  <a:cubicBezTo>
                    <a:pt x="139" y="233"/>
                    <a:pt x="138" y="234"/>
                    <a:pt x="139" y="235"/>
                  </a:cubicBezTo>
                  <a:cubicBezTo>
                    <a:pt x="139" y="235"/>
                    <a:pt x="139" y="235"/>
                    <a:pt x="139" y="235"/>
                  </a:cubicBezTo>
                  <a:cubicBezTo>
                    <a:pt x="139" y="235"/>
                    <a:pt x="139" y="235"/>
                    <a:pt x="139" y="235"/>
                  </a:cubicBezTo>
                  <a:cubicBezTo>
                    <a:pt x="139" y="236"/>
                    <a:pt x="139" y="236"/>
                    <a:pt x="139" y="236"/>
                  </a:cubicBezTo>
                  <a:cubicBezTo>
                    <a:pt x="139" y="236"/>
                    <a:pt x="139" y="236"/>
                    <a:pt x="139" y="236"/>
                  </a:cubicBezTo>
                  <a:cubicBezTo>
                    <a:pt x="139" y="237"/>
                    <a:pt x="139" y="237"/>
                    <a:pt x="139" y="237"/>
                  </a:cubicBezTo>
                  <a:cubicBezTo>
                    <a:pt x="139" y="238"/>
                    <a:pt x="140" y="238"/>
                    <a:pt x="140" y="238"/>
                  </a:cubicBezTo>
                  <a:cubicBezTo>
                    <a:pt x="140" y="238"/>
                    <a:pt x="140" y="238"/>
                    <a:pt x="140" y="239"/>
                  </a:cubicBezTo>
                  <a:cubicBezTo>
                    <a:pt x="140" y="239"/>
                    <a:pt x="140" y="239"/>
                    <a:pt x="140" y="239"/>
                  </a:cubicBezTo>
                  <a:cubicBezTo>
                    <a:pt x="140" y="240"/>
                    <a:pt x="140" y="240"/>
                    <a:pt x="140" y="240"/>
                  </a:cubicBezTo>
                  <a:cubicBezTo>
                    <a:pt x="140" y="240"/>
                    <a:pt x="140" y="241"/>
                    <a:pt x="140" y="241"/>
                  </a:cubicBezTo>
                  <a:cubicBezTo>
                    <a:pt x="140" y="241"/>
                    <a:pt x="140" y="241"/>
                    <a:pt x="140" y="242"/>
                  </a:cubicBezTo>
                  <a:cubicBezTo>
                    <a:pt x="140" y="242"/>
                    <a:pt x="140" y="242"/>
                    <a:pt x="140" y="242"/>
                  </a:cubicBezTo>
                  <a:cubicBezTo>
                    <a:pt x="140" y="242"/>
                    <a:pt x="140" y="243"/>
                    <a:pt x="140" y="243"/>
                  </a:cubicBezTo>
                  <a:cubicBezTo>
                    <a:pt x="140" y="243"/>
                    <a:pt x="141" y="243"/>
                    <a:pt x="141" y="243"/>
                  </a:cubicBezTo>
                  <a:cubicBezTo>
                    <a:pt x="141" y="244"/>
                    <a:pt x="141" y="244"/>
                    <a:pt x="141" y="244"/>
                  </a:cubicBezTo>
                  <a:cubicBezTo>
                    <a:pt x="141" y="246"/>
                    <a:pt x="142" y="249"/>
                    <a:pt x="142" y="251"/>
                  </a:cubicBezTo>
                  <a:cubicBezTo>
                    <a:pt x="142" y="253"/>
                    <a:pt x="143" y="254"/>
                    <a:pt x="144" y="255"/>
                  </a:cubicBezTo>
                  <a:cubicBezTo>
                    <a:pt x="145" y="256"/>
                    <a:pt x="147" y="257"/>
                    <a:pt x="146" y="259"/>
                  </a:cubicBezTo>
                  <a:cubicBezTo>
                    <a:pt x="145" y="261"/>
                    <a:pt x="144" y="262"/>
                    <a:pt x="143" y="262"/>
                  </a:cubicBezTo>
                  <a:cubicBezTo>
                    <a:pt x="143" y="262"/>
                    <a:pt x="143" y="263"/>
                    <a:pt x="144" y="264"/>
                  </a:cubicBezTo>
                  <a:cubicBezTo>
                    <a:pt x="144" y="264"/>
                    <a:pt x="146" y="266"/>
                    <a:pt x="147" y="266"/>
                  </a:cubicBezTo>
                  <a:cubicBezTo>
                    <a:pt x="148" y="266"/>
                    <a:pt x="149" y="266"/>
                    <a:pt x="150" y="267"/>
                  </a:cubicBezTo>
                  <a:cubicBezTo>
                    <a:pt x="151" y="268"/>
                    <a:pt x="151" y="270"/>
                    <a:pt x="151" y="271"/>
                  </a:cubicBezTo>
                  <a:cubicBezTo>
                    <a:pt x="150" y="273"/>
                    <a:pt x="150" y="274"/>
                    <a:pt x="151" y="275"/>
                  </a:cubicBezTo>
                  <a:cubicBezTo>
                    <a:pt x="151" y="276"/>
                    <a:pt x="155" y="279"/>
                    <a:pt x="155" y="281"/>
                  </a:cubicBezTo>
                  <a:cubicBezTo>
                    <a:pt x="155" y="282"/>
                    <a:pt x="156" y="284"/>
                    <a:pt x="157" y="283"/>
                  </a:cubicBezTo>
                  <a:cubicBezTo>
                    <a:pt x="157" y="283"/>
                    <a:pt x="159" y="283"/>
                    <a:pt x="159" y="281"/>
                  </a:cubicBezTo>
                  <a:cubicBezTo>
                    <a:pt x="159" y="280"/>
                    <a:pt x="156" y="276"/>
                    <a:pt x="155" y="276"/>
                  </a:cubicBezTo>
                  <a:cubicBezTo>
                    <a:pt x="155" y="275"/>
                    <a:pt x="157" y="275"/>
                    <a:pt x="156" y="274"/>
                  </a:cubicBezTo>
                  <a:cubicBezTo>
                    <a:pt x="156" y="272"/>
                    <a:pt x="154" y="271"/>
                    <a:pt x="155" y="270"/>
                  </a:cubicBezTo>
                  <a:cubicBezTo>
                    <a:pt x="155" y="270"/>
                    <a:pt x="157" y="270"/>
                    <a:pt x="156" y="269"/>
                  </a:cubicBezTo>
                  <a:cubicBezTo>
                    <a:pt x="154" y="267"/>
                    <a:pt x="154" y="265"/>
                    <a:pt x="153" y="264"/>
                  </a:cubicBezTo>
                  <a:cubicBezTo>
                    <a:pt x="153" y="262"/>
                    <a:pt x="152" y="262"/>
                    <a:pt x="152" y="260"/>
                  </a:cubicBezTo>
                  <a:cubicBezTo>
                    <a:pt x="152" y="258"/>
                    <a:pt x="150" y="255"/>
                    <a:pt x="149" y="255"/>
                  </a:cubicBezTo>
                  <a:cubicBezTo>
                    <a:pt x="148" y="254"/>
                    <a:pt x="146" y="252"/>
                    <a:pt x="147" y="251"/>
                  </a:cubicBezTo>
                  <a:cubicBezTo>
                    <a:pt x="147" y="250"/>
                    <a:pt x="147" y="248"/>
                    <a:pt x="147" y="247"/>
                  </a:cubicBezTo>
                  <a:cubicBezTo>
                    <a:pt x="147" y="246"/>
                    <a:pt x="148" y="245"/>
                    <a:pt x="148" y="244"/>
                  </a:cubicBezTo>
                  <a:cubicBezTo>
                    <a:pt x="148" y="244"/>
                    <a:pt x="149" y="243"/>
                    <a:pt x="149" y="243"/>
                  </a:cubicBezTo>
                  <a:cubicBezTo>
                    <a:pt x="149" y="244"/>
                    <a:pt x="151" y="245"/>
                    <a:pt x="151" y="245"/>
                  </a:cubicBezTo>
                  <a:cubicBezTo>
                    <a:pt x="151" y="245"/>
                    <a:pt x="152" y="245"/>
                    <a:pt x="153" y="246"/>
                  </a:cubicBezTo>
                  <a:cubicBezTo>
                    <a:pt x="154" y="247"/>
                    <a:pt x="155" y="246"/>
                    <a:pt x="154" y="247"/>
                  </a:cubicBezTo>
                  <a:cubicBezTo>
                    <a:pt x="154" y="249"/>
                    <a:pt x="154" y="250"/>
                    <a:pt x="154" y="251"/>
                  </a:cubicBezTo>
                  <a:cubicBezTo>
                    <a:pt x="155" y="251"/>
                    <a:pt x="154" y="254"/>
                    <a:pt x="155" y="254"/>
                  </a:cubicBezTo>
                  <a:cubicBezTo>
                    <a:pt x="155" y="255"/>
                    <a:pt x="155" y="257"/>
                    <a:pt x="156" y="258"/>
                  </a:cubicBezTo>
                  <a:cubicBezTo>
                    <a:pt x="157" y="260"/>
                    <a:pt x="158" y="260"/>
                    <a:pt x="160" y="262"/>
                  </a:cubicBezTo>
                  <a:cubicBezTo>
                    <a:pt x="161" y="263"/>
                    <a:pt x="165" y="267"/>
                    <a:pt x="164" y="267"/>
                  </a:cubicBezTo>
                  <a:cubicBezTo>
                    <a:pt x="164" y="268"/>
                    <a:pt x="163" y="269"/>
                    <a:pt x="164" y="270"/>
                  </a:cubicBezTo>
                  <a:cubicBezTo>
                    <a:pt x="164" y="271"/>
                    <a:pt x="166" y="272"/>
                    <a:pt x="167" y="273"/>
                  </a:cubicBezTo>
                  <a:cubicBezTo>
                    <a:pt x="168" y="274"/>
                    <a:pt x="170" y="276"/>
                    <a:pt x="170" y="277"/>
                  </a:cubicBezTo>
                  <a:cubicBezTo>
                    <a:pt x="169" y="278"/>
                    <a:pt x="170" y="279"/>
                    <a:pt x="171" y="281"/>
                  </a:cubicBezTo>
                  <a:cubicBezTo>
                    <a:pt x="172" y="282"/>
                    <a:pt x="173" y="284"/>
                    <a:pt x="173" y="286"/>
                  </a:cubicBezTo>
                  <a:cubicBezTo>
                    <a:pt x="174" y="287"/>
                    <a:pt x="173" y="291"/>
                    <a:pt x="173" y="292"/>
                  </a:cubicBezTo>
                  <a:cubicBezTo>
                    <a:pt x="172" y="292"/>
                    <a:pt x="170" y="294"/>
                    <a:pt x="170" y="295"/>
                  </a:cubicBezTo>
                  <a:cubicBezTo>
                    <a:pt x="171" y="295"/>
                    <a:pt x="169" y="296"/>
                    <a:pt x="171" y="298"/>
                  </a:cubicBezTo>
                  <a:cubicBezTo>
                    <a:pt x="173" y="300"/>
                    <a:pt x="177" y="303"/>
                    <a:pt x="179" y="304"/>
                  </a:cubicBezTo>
                  <a:cubicBezTo>
                    <a:pt x="181" y="305"/>
                    <a:pt x="183" y="304"/>
                    <a:pt x="184" y="305"/>
                  </a:cubicBezTo>
                  <a:cubicBezTo>
                    <a:pt x="185" y="306"/>
                    <a:pt x="186" y="307"/>
                    <a:pt x="188" y="308"/>
                  </a:cubicBezTo>
                  <a:cubicBezTo>
                    <a:pt x="189" y="308"/>
                    <a:pt x="195" y="310"/>
                    <a:pt x="196" y="311"/>
                  </a:cubicBezTo>
                  <a:cubicBezTo>
                    <a:pt x="197" y="312"/>
                    <a:pt x="198" y="313"/>
                    <a:pt x="200" y="313"/>
                  </a:cubicBezTo>
                  <a:cubicBezTo>
                    <a:pt x="202" y="314"/>
                    <a:pt x="204" y="315"/>
                    <a:pt x="206" y="315"/>
                  </a:cubicBezTo>
                  <a:cubicBezTo>
                    <a:pt x="207" y="314"/>
                    <a:pt x="212" y="311"/>
                    <a:pt x="214" y="312"/>
                  </a:cubicBezTo>
                  <a:cubicBezTo>
                    <a:pt x="216" y="312"/>
                    <a:pt x="217" y="312"/>
                    <a:pt x="217" y="313"/>
                  </a:cubicBezTo>
                  <a:cubicBezTo>
                    <a:pt x="218" y="314"/>
                    <a:pt x="219" y="317"/>
                    <a:pt x="221" y="319"/>
                  </a:cubicBezTo>
                  <a:cubicBezTo>
                    <a:pt x="221" y="319"/>
                    <a:pt x="221" y="319"/>
                    <a:pt x="221" y="320"/>
                  </a:cubicBezTo>
                  <a:cubicBezTo>
                    <a:pt x="222" y="320"/>
                    <a:pt x="222" y="320"/>
                    <a:pt x="222" y="321"/>
                  </a:cubicBezTo>
                  <a:cubicBezTo>
                    <a:pt x="222" y="321"/>
                    <a:pt x="222" y="321"/>
                    <a:pt x="222" y="321"/>
                  </a:cubicBezTo>
                  <a:cubicBezTo>
                    <a:pt x="222" y="321"/>
                    <a:pt x="223" y="321"/>
                    <a:pt x="223" y="321"/>
                  </a:cubicBezTo>
                  <a:cubicBezTo>
                    <a:pt x="223" y="321"/>
                    <a:pt x="223" y="321"/>
                    <a:pt x="223" y="321"/>
                  </a:cubicBezTo>
                  <a:cubicBezTo>
                    <a:pt x="223" y="321"/>
                    <a:pt x="223" y="321"/>
                    <a:pt x="223" y="321"/>
                  </a:cubicBezTo>
                  <a:cubicBezTo>
                    <a:pt x="223" y="321"/>
                    <a:pt x="223" y="321"/>
                    <a:pt x="223" y="321"/>
                  </a:cubicBezTo>
                  <a:cubicBezTo>
                    <a:pt x="224" y="321"/>
                    <a:pt x="224" y="321"/>
                    <a:pt x="224" y="321"/>
                  </a:cubicBezTo>
                  <a:cubicBezTo>
                    <a:pt x="224" y="322"/>
                    <a:pt x="224" y="322"/>
                    <a:pt x="224" y="322"/>
                  </a:cubicBezTo>
                  <a:cubicBezTo>
                    <a:pt x="224" y="322"/>
                    <a:pt x="225" y="322"/>
                    <a:pt x="225" y="322"/>
                  </a:cubicBezTo>
                  <a:cubicBezTo>
                    <a:pt x="226" y="322"/>
                    <a:pt x="227" y="322"/>
                    <a:pt x="227" y="322"/>
                  </a:cubicBezTo>
                  <a:cubicBezTo>
                    <a:pt x="228" y="322"/>
                    <a:pt x="228" y="322"/>
                    <a:pt x="228" y="322"/>
                  </a:cubicBezTo>
                  <a:cubicBezTo>
                    <a:pt x="229" y="322"/>
                    <a:pt x="229" y="322"/>
                    <a:pt x="229" y="322"/>
                  </a:cubicBezTo>
                  <a:cubicBezTo>
                    <a:pt x="229" y="322"/>
                    <a:pt x="230" y="322"/>
                    <a:pt x="230" y="322"/>
                  </a:cubicBezTo>
                  <a:cubicBezTo>
                    <a:pt x="230" y="322"/>
                    <a:pt x="230" y="322"/>
                    <a:pt x="230" y="322"/>
                  </a:cubicBezTo>
                  <a:cubicBezTo>
                    <a:pt x="231" y="323"/>
                    <a:pt x="231" y="323"/>
                    <a:pt x="231" y="323"/>
                  </a:cubicBezTo>
                  <a:cubicBezTo>
                    <a:pt x="232" y="323"/>
                    <a:pt x="236" y="326"/>
                    <a:pt x="237" y="326"/>
                  </a:cubicBezTo>
                  <a:cubicBezTo>
                    <a:pt x="238" y="326"/>
                    <a:pt x="238" y="326"/>
                    <a:pt x="238" y="326"/>
                  </a:cubicBezTo>
                  <a:cubicBezTo>
                    <a:pt x="238" y="326"/>
                    <a:pt x="238" y="326"/>
                    <a:pt x="238" y="326"/>
                  </a:cubicBezTo>
                  <a:cubicBezTo>
                    <a:pt x="239" y="326"/>
                    <a:pt x="239" y="326"/>
                    <a:pt x="239" y="326"/>
                  </a:cubicBezTo>
                  <a:cubicBezTo>
                    <a:pt x="239" y="326"/>
                    <a:pt x="239" y="326"/>
                    <a:pt x="240" y="326"/>
                  </a:cubicBezTo>
                  <a:cubicBezTo>
                    <a:pt x="240" y="326"/>
                    <a:pt x="240" y="326"/>
                    <a:pt x="240" y="326"/>
                  </a:cubicBezTo>
                  <a:cubicBezTo>
                    <a:pt x="240" y="326"/>
                    <a:pt x="240" y="326"/>
                    <a:pt x="240" y="326"/>
                  </a:cubicBezTo>
                  <a:cubicBezTo>
                    <a:pt x="240" y="326"/>
                    <a:pt x="240" y="326"/>
                    <a:pt x="241" y="326"/>
                  </a:cubicBezTo>
                  <a:cubicBezTo>
                    <a:pt x="241" y="326"/>
                    <a:pt x="241" y="326"/>
                    <a:pt x="241" y="326"/>
                  </a:cubicBezTo>
                  <a:cubicBezTo>
                    <a:pt x="241" y="326"/>
                    <a:pt x="241" y="326"/>
                    <a:pt x="241" y="326"/>
                  </a:cubicBezTo>
                  <a:cubicBezTo>
                    <a:pt x="241" y="326"/>
                    <a:pt x="241" y="326"/>
                    <a:pt x="241" y="326"/>
                  </a:cubicBezTo>
                  <a:cubicBezTo>
                    <a:pt x="241" y="326"/>
                    <a:pt x="241" y="326"/>
                    <a:pt x="241" y="326"/>
                  </a:cubicBezTo>
                  <a:cubicBezTo>
                    <a:pt x="241" y="326"/>
                    <a:pt x="241" y="326"/>
                    <a:pt x="240" y="327"/>
                  </a:cubicBezTo>
                  <a:cubicBezTo>
                    <a:pt x="240" y="327"/>
                    <a:pt x="240" y="327"/>
                    <a:pt x="240" y="327"/>
                  </a:cubicBezTo>
                  <a:cubicBezTo>
                    <a:pt x="240" y="327"/>
                    <a:pt x="240" y="327"/>
                    <a:pt x="240" y="327"/>
                  </a:cubicBezTo>
                  <a:cubicBezTo>
                    <a:pt x="240" y="327"/>
                    <a:pt x="240" y="327"/>
                    <a:pt x="240" y="327"/>
                  </a:cubicBezTo>
                  <a:cubicBezTo>
                    <a:pt x="240" y="327"/>
                    <a:pt x="240" y="328"/>
                    <a:pt x="240" y="328"/>
                  </a:cubicBezTo>
                  <a:cubicBezTo>
                    <a:pt x="240" y="328"/>
                    <a:pt x="240" y="328"/>
                    <a:pt x="240" y="328"/>
                  </a:cubicBezTo>
                  <a:cubicBezTo>
                    <a:pt x="240" y="329"/>
                    <a:pt x="243" y="330"/>
                    <a:pt x="243" y="331"/>
                  </a:cubicBezTo>
                  <a:cubicBezTo>
                    <a:pt x="244" y="332"/>
                    <a:pt x="244" y="333"/>
                    <a:pt x="245" y="333"/>
                  </a:cubicBezTo>
                  <a:cubicBezTo>
                    <a:pt x="245" y="334"/>
                    <a:pt x="245" y="334"/>
                    <a:pt x="246" y="334"/>
                  </a:cubicBezTo>
                  <a:cubicBezTo>
                    <a:pt x="246" y="334"/>
                    <a:pt x="246" y="334"/>
                    <a:pt x="246" y="334"/>
                  </a:cubicBezTo>
                  <a:cubicBezTo>
                    <a:pt x="246" y="335"/>
                    <a:pt x="246" y="335"/>
                    <a:pt x="246" y="335"/>
                  </a:cubicBezTo>
                  <a:cubicBezTo>
                    <a:pt x="246" y="335"/>
                    <a:pt x="246" y="335"/>
                    <a:pt x="246" y="335"/>
                  </a:cubicBezTo>
                  <a:cubicBezTo>
                    <a:pt x="246" y="336"/>
                    <a:pt x="246" y="336"/>
                    <a:pt x="246" y="337"/>
                  </a:cubicBezTo>
                  <a:cubicBezTo>
                    <a:pt x="246" y="338"/>
                    <a:pt x="245" y="339"/>
                    <a:pt x="246" y="340"/>
                  </a:cubicBezTo>
                  <a:cubicBezTo>
                    <a:pt x="247" y="341"/>
                    <a:pt x="248" y="342"/>
                    <a:pt x="249" y="341"/>
                  </a:cubicBezTo>
                  <a:cubicBezTo>
                    <a:pt x="249" y="340"/>
                    <a:pt x="249" y="340"/>
                    <a:pt x="249" y="341"/>
                  </a:cubicBezTo>
                  <a:cubicBezTo>
                    <a:pt x="250" y="342"/>
                    <a:pt x="249" y="343"/>
                    <a:pt x="251" y="343"/>
                  </a:cubicBezTo>
                  <a:cubicBezTo>
                    <a:pt x="253" y="344"/>
                    <a:pt x="252" y="345"/>
                    <a:pt x="253" y="346"/>
                  </a:cubicBezTo>
                  <a:cubicBezTo>
                    <a:pt x="253" y="346"/>
                    <a:pt x="253" y="346"/>
                    <a:pt x="253" y="346"/>
                  </a:cubicBezTo>
                  <a:cubicBezTo>
                    <a:pt x="253" y="346"/>
                    <a:pt x="253" y="346"/>
                    <a:pt x="254" y="346"/>
                  </a:cubicBezTo>
                  <a:cubicBezTo>
                    <a:pt x="254" y="346"/>
                    <a:pt x="254" y="347"/>
                    <a:pt x="255" y="347"/>
                  </a:cubicBezTo>
                  <a:cubicBezTo>
                    <a:pt x="255" y="347"/>
                    <a:pt x="255" y="347"/>
                    <a:pt x="255" y="347"/>
                  </a:cubicBezTo>
                  <a:cubicBezTo>
                    <a:pt x="255" y="347"/>
                    <a:pt x="255" y="347"/>
                    <a:pt x="255" y="347"/>
                  </a:cubicBezTo>
                  <a:cubicBezTo>
                    <a:pt x="256" y="347"/>
                    <a:pt x="256" y="347"/>
                    <a:pt x="256" y="347"/>
                  </a:cubicBezTo>
                  <a:cubicBezTo>
                    <a:pt x="257" y="348"/>
                    <a:pt x="259" y="347"/>
                    <a:pt x="260" y="348"/>
                  </a:cubicBezTo>
                  <a:cubicBezTo>
                    <a:pt x="262" y="349"/>
                    <a:pt x="261" y="351"/>
                    <a:pt x="263" y="351"/>
                  </a:cubicBezTo>
                  <a:cubicBezTo>
                    <a:pt x="265" y="351"/>
                    <a:pt x="268" y="351"/>
                    <a:pt x="268" y="351"/>
                  </a:cubicBezTo>
                  <a:cubicBezTo>
                    <a:pt x="268" y="350"/>
                    <a:pt x="267" y="348"/>
                    <a:pt x="268" y="348"/>
                  </a:cubicBezTo>
                  <a:cubicBezTo>
                    <a:pt x="269" y="347"/>
                    <a:pt x="270" y="346"/>
                    <a:pt x="271" y="345"/>
                  </a:cubicBezTo>
                  <a:cubicBezTo>
                    <a:pt x="271" y="345"/>
                    <a:pt x="274" y="344"/>
                    <a:pt x="274" y="345"/>
                  </a:cubicBezTo>
                  <a:cubicBezTo>
                    <a:pt x="275" y="345"/>
                    <a:pt x="277" y="346"/>
                    <a:pt x="277" y="348"/>
                  </a:cubicBezTo>
                  <a:cubicBezTo>
                    <a:pt x="277" y="349"/>
                    <a:pt x="277" y="352"/>
                    <a:pt x="278" y="353"/>
                  </a:cubicBezTo>
                  <a:cubicBezTo>
                    <a:pt x="278" y="353"/>
                    <a:pt x="278" y="353"/>
                    <a:pt x="278" y="353"/>
                  </a:cubicBezTo>
                  <a:cubicBezTo>
                    <a:pt x="278" y="354"/>
                    <a:pt x="279" y="354"/>
                    <a:pt x="279" y="354"/>
                  </a:cubicBezTo>
                  <a:cubicBezTo>
                    <a:pt x="279" y="354"/>
                    <a:pt x="279" y="354"/>
                    <a:pt x="279" y="354"/>
                  </a:cubicBezTo>
                  <a:cubicBezTo>
                    <a:pt x="279" y="354"/>
                    <a:pt x="279" y="354"/>
                    <a:pt x="279" y="355"/>
                  </a:cubicBezTo>
                  <a:cubicBezTo>
                    <a:pt x="279" y="355"/>
                    <a:pt x="279" y="355"/>
                    <a:pt x="279" y="355"/>
                  </a:cubicBezTo>
                  <a:cubicBezTo>
                    <a:pt x="279" y="355"/>
                    <a:pt x="279" y="355"/>
                    <a:pt x="279" y="356"/>
                  </a:cubicBezTo>
                  <a:cubicBezTo>
                    <a:pt x="279" y="356"/>
                    <a:pt x="279" y="356"/>
                    <a:pt x="278" y="357"/>
                  </a:cubicBezTo>
                  <a:cubicBezTo>
                    <a:pt x="278" y="359"/>
                    <a:pt x="279" y="360"/>
                    <a:pt x="278" y="360"/>
                  </a:cubicBezTo>
                  <a:cubicBezTo>
                    <a:pt x="277" y="361"/>
                    <a:pt x="277" y="362"/>
                    <a:pt x="277" y="363"/>
                  </a:cubicBezTo>
                  <a:cubicBezTo>
                    <a:pt x="277" y="363"/>
                    <a:pt x="276" y="364"/>
                    <a:pt x="276" y="366"/>
                  </a:cubicBezTo>
                  <a:cubicBezTo>
                    <a:pt x="276" y="367"/>
                    <a:pt x="277" y="368"/>
                    <a:pt x="276" y="369"/>
                  </a:cubicBezTo>
                  <a:cubicBezTo>
                    <a:pt x="275" y="370"/>
                    <a:pt x="274" y="372"/>
                    <a:pt x="272" y="372"/>
                  </a:cubicBezTo>
                  <a:cubicBezTo>
                    <a:pt x="271" y="372"/>
                    <a:pt x="270" y="373"/>
                    <a:pt x="269" y="373"/>
                  </a:cubicBezTo>
                  <a:cubicBezTo>
                    <a:pt x="269" y="373"/>
                    <a:pt x="269" y="376"/>
                    <a:pt x="267" y="377"/>
                  </a:cubicBezTo>
                  <a:cubicBezTo>
                    <a:pt x="267" y="378"/>
                    <a:pt x="266" y="378"/>
                    <a:pt x="266" y="378"/>
                  </a:cubicBezTo>
                  <a:cubicBezTo>
                    <a:pt x="266" y="379"/>
                    <a:pt x="265" y="379"/>
                    <a:pt x="265" y="379"/>
                  </a:cubicBezTo>
                  <a:cubicBezTo>
                    <a:pt x="265" y="380"/>
                    <a:pt x="265" y="380"/>
                    <a:pt x="265" y="380"/>
                  </a:cubicBezTo>
                  <a:cubicBezTo>
                    <a:pt x="264" y="380"/>
                    <a:pt x="264" y="380"/>
                    <a:pt x="263" y="381"/>
                  </a:cubicBezTo>
                  <a:cubicBezTo>
                    <a:pt x="262" y="381"/>
                    <a:pt x="260" y="382"/>
                    <a:pt x="259" y="384"/>
                  </a:cubicBezTo>
                  <a:cubicBezTo>
                    <a:pt x="258" y="386"/>
                    <a:pt x="259" y="386"/>
                    <a:pt x="257" y="386"/>
                  </a:cubicBezTo>
                  <a:cubicBezTo>
                    <a:pt x="256" y="387"/>
                    <a:pt x="254" y="389"/>
                    <a:pt x="254" y="390"/>
                  </a:cubicBezTo>
                  <a:cubicBezTo>
                    <a:pt x="254" y="391"/>
                    <a:pt x="252" y="395"/>
                    <a:pt x="253" y="396"/>
                  </a:cubicBezTo>
                  <a:cubicBezTo>
                    <a:pt x="254" y="397"/>
                    <a:pt x="253" y="398"/>
                    <a:pt x="253" y="398"/>
                  </a:cubicBezTo>
                  <a:cubicBezTo>
                    <a:pt x="253" y="398"/>
                    <a:pt x="253" y="398"/>
                    <a:pt x="253" y="399"/>
                  </a:cubicBezTo>
                  <a:cubicBezTo>
                    <a:pt x="253" y="399"/>
                    <a:pt x="252" y="399"/>
                    <a:pt x="252" y="399"/>
                  </a:cubicBezTo>
                  <a:cubicBezTo>
                    <a:pt x="252" y="399"/>
                    <a:pt x="252" y="399"/>
                    <a:pt x="252" y="399"/>
                  </a:cubicBezTo>
                  <a:cubicBezTo>
                    <a:pt x="252" y="399"/>
                    <a:pt x="252" y="399"/>
                    <a:pt x="252" y="399"/>
                  </a:cubicBezTo>
                  <a:cubicBezTo>
                    <a:pt x="251" y="399"/>
                    <a:pt x="251" y="399"/>
                    <a:pt x="251" y="399"/>
                  </a:cubicBezTo>
                  <a:cubicBezTo>
                    <a:pt x="251" y="400"/>
                    <a:pt x="251" y="400"/>
                    <a:pt x="251" y="400"/>
                  </a:cubicBezTo>
                  <a:cubicBezTo>
                    <a:pt x="250" y="400"/>
                    <a:pt x="250" y="400"/>
                    <a:pt x="250" y="400"/>
                  </a:cubicBezTo>
                  <a:cubicBezTo>
                    <a:pt x="250" y="400"/>
                    <a:pt x="249" y="401"/>
                    <a:pt x="249" y="401"/>
                  </a:cubicBezTo>
                  <a:cubicBezTo>
                    <a:pt x="248" y="402"/>
                    <a:pt x="246" y="403"/>
                    <a:pt x="247" y="404"/>
                  </a:cubicBezTo>
                  <a:cubicBezTo>
                    <a:pt x="248" y="405"/>
                    <a:pt x="249" y="406"/>
                    <a:pt x="248" y="406"/>
                  </a:cubicBezTo>
                  <a:cubicBezTo>
                    <a:pt x="247" y="407"/>
                    <a:pt x="246" y="408"/>
                    <a:pt x="247" y="408"/>
                  </a:cubicBezTo>
                  <a:cubicBezTo>
                    <a:pt x="249" y="409"/>
                    <a:pt x="252" y="411"/>
                    <a:pt x="253" y="413"/>
                  </a:cubicBezTo>
                  <a:cubicBezTo>
                    <a:pt x="253" y="414"/>
                    <a:pt x="252" y="414"/>
                    <a:pt x="253" y="416"/>
                  </a:cubicBezTo>
                  <a:cubicBezTo>
                    <a:pt x="254" y="417"/>
                    <a:pt x="255" y="420"/>
                    <a:pt x="255" y="421"/>
                  </a:cubicBezTo>
                  <a:cubicBezTo>
                    <a:pt x="255" y="422"/>
                    <a:pt x="258" y="431"/>
                    <a:pt x="258" y="433"/>
                  </a:cubicBezTo>
                  <a:cubicBezTo>
                    <a:pt x="259" y="435"/>
                    <a:pt x="261" y="436"/>
                    <a:pt x="261" y="439"/>
                  </a:cubicBezTo>
                  <a:cubicBezTo>
                    <a:pt x="260" y="441"/>
                    <a:pt x="259" y="443"/>
                    <a:pt x="260" y="446"/>
                  </a:cubicBezTo>
                  <a:cubicBezTo>
                    <a:pt x="260" y="449"/>
                    <a:pt x="260" y="452"/>
                    <a:pt x="261" y="453"/>
                  </a:cubicBezTo>
                  <a:cubicBezTo>
                    <a:pt x="263" y="454"/>
                    <a:pt x="264" y="457"/>
                    <a:pt x="265" y="458"/>
                  </a:cubicBezTo>
                  <a:cubicBezTo>
                    <a:pt x="266" y="459"/>
                    <a:pt x="270" y="462"/>
                    <a:pt x="271" y="462"/>
                  </a:cubicBezTo>
                  <a:cubicBezTo>
                    <a:pt x="273" y="463"/>
                    <a:pt x="277" y="466"/>
                    <a:pt x="278" y="467"/>
                  </a:cubicBezTo>
                  <a:cubicBezTo>
                    <a:pt x="278" y="468"/>
                    <a:pt x="281" y="469"/>
                    <a:pt x="281" y="471"/>
                  </a:cubicBezTo>
                  <a:cubicBezTo>
                    <a:pt x="281" y="471"/>
                    <a:pt x="281" y="472"/>
                    <a:pt x="282" y="473"/>
                  </a:cubicBezTo>
                  <a:cubicBezTo>
                    <a:pt x="282" y="473"/>
                    <a:pt x="282" y="473"/>
                    <a:pt x="282" y="474"/>
                  </a:cubicBezTo>
                  <a:cubicBezTo>
                    <a:pt x="282" y="474"/>
                    <a:pt x="282" y="474"/>
                    <a:pt x="282" y="474"/>
                  </a:cubicBezTo>
                  <a:cubicBezTo>
                    <a:pt x="282" y="474"/>
                    <a:pt x="282" y="475"/>
                    <a:pt x="282" y="475"/>
                  </a:cubicBezTo>
                  <a:cubicBezTo>
                    <a:pt x="282" y="475"/>
                    <a:pt x="282" y="475"/>
                    <a:pt x="282" y="475"/>
                  </a:cubicBezTo>
                  <a:cubicBezTo>
                    <a:pt x="282" y="476"/>
                    <a:pt x="282" y="476"/>
                    <a:pt x="281" y="477"/>
                  </a:cubicBezTo>
                  <a:cubicBezTo>
                    <a:pt x="280" y="478"/>
                    <a:pt x="279" y="480"/>
                    <a:pt x="279" y="482"/>
                  </a:cubicBezTo>
                  <a:cubicBezTo>
                    <a:pt x="279" y="483"/>
                    <a:pt x="280" y="484"/>
                    <a:pt x="279" y="487"/>
                  </a:cubicBezTo>
                  <a:cubicBezTo>
                    <a:pt x="278" y="489"/>
                    <a:pt x="277" y="495"/>
                    <a:pt x="276" y="496"/>
                  </a:cubicBezTo>
                  <a:cubicBezTo>
                    <a:pt x="275" y="496"/>
                    <a:pt x="273" y="497"/>
                    <a:pt x="273" y="498"/>
                  </a:cubicBezTo>
                  <a:cubicBezTo>
                    <a:pt x="274" y="500"/>
                    <a:pt x="274" y="502"/>
                    <a:pt x="273" y="505"/>
                  </a:cubicBezTo>
                  <a:cubicBezTo>
                    <a:pt x="272" y="507"/>
                    <a:pt x="271" y="510"/>
                    <a:pt x="270" y="512"/>
                  </a:cubicBezTo>
                  <a:cubicBezTo>
                    <a:pt x="270" y="513"/>
                    <a:pt x="268" y="519"/>
                    <a:pt x="267" y="520"/>
                  </a:cubicBezTo>
                  <a:cubicBezTo>
                    <a:pt x="267" y="521"/>
                    <a:pt x="266" y="526"/>
                    <a:pt x="265" y="527"/>
                  </a:cubicBezTo>
                  <a:cubicBezTo>
                    <a:pt x="264" y="527"/>
                    <a:pt x="261" y="531"/>
                    <a:pt x="262" y="533"/>
                  </a:cubicBezTo>
                  <a:cubicBezTo>
                    <a:pt x="262" y="534"/>
                    <a:pt x="262" y="534"/>
                    <a:pt x="261" y="536"/>
                  </a:cubicBezTo>
                  <a:cubicBezTo>
                    <a:pt x="260" y="538"/>
                    <a:pt x="259" y="544"/>
                    <a:pt x="259" y="546"/>
                  </a:cubicBezTo>
                  <a:cubicBezTo>
                    <a:pt x="259" y="549"/>
                    <a:pt x="258" y="553"/>
                    <a:pt x="257" y="555"/>
                  </a:cubicBezTo>
                  <a:cubicBezTo>
                    <a:pt x="256" y="557"/>
                    <a:pt x="254" y="559"/>
                    <a:pt x="254" y="560"/>
                  </a:cubicBezTo>
                  <a:cubicBezTo>
                    <a:pt x="253" y="562"/>
                    <a:pt x="249" y="569"/>
                    <a:pt x="247" y="572"/>
                  </a:cubicBezTo>
                  <a:cubicBezTo>
                    <a:pt x="245" y="574"/>
                    <a:pt x="244" y="578"/>
                    <a:pt x="242" y="580"/>
                  </a:cubicBezTo>
                  <a:cubicBezTo>
                    <a:pt x="241" y="582"/>
                    <a:pt x="239" y="583"/>
                    <a:pt x="240" y="585"/>
                  </a:cubicBezTo>
                  <a:cubicBezTo>
                    <a:pt x="240" y="587"/>
                    <a:pt x="241" y="588"/>
                    <a:pt x="240" y="590"/>
                  </a:cubicBezTo>
                  <a:cubicBezTo>
                    <a:pt x="239" y="592"/>
                    <a:pt x="240" y="592"/>
                    <a:pt x="239" y="595"/>
                  </a:cubicBezTo>
                  <a:cubicBezTo>
                    <a:pt x="238" y="598"/>
                    <a:pt x="238" y="598"/>
                    <a:pt x="236" y="601"/>
                  </a:cubicBezTo>
                  <a:cubicBezTo>
                    <a:pt x="235" y="604"/>
                    <a:pt x="234" y="607"/>
                    <a:pt x="233" y="610"/>
                  </a:cubicBezTo>
                  <a:cubicBezTo>
                    <a:pt x="233" y="612"/>
                    <a:pt x="233" y="615"/>
                    <a:pt x="232" y="615"/>
                  </a:cubicBezTo>
                  <a:cubicBezTo>
                    <a:pt x="232" y="615"/>
                    <a:pt x="230" y="619"/>
                    <a:pt x="229" y="620"/>
                  </a:cubicBezTo>
                  <a:cubicBezTo>
                    <a:pt x="229" y="622"/>
                    <a:pt x="229" y="625"/>
                    <a:pt x="229" y="625"/>
                  </a:cubicBezTo>
                  <a:cubicBezTo>
                    <a:pt x="230" y="625"/>
                    <a:pt x="232" y="621"/>
                    <a:pt x="233" y="620"/>
                  </a:cubicBezTo>
                  <a:cubicBezTo>
                    <a:pt x="233" y="619"/>
                    <a:pt x="235" y="618"/>
                    <a:pt x="235" y="616"/>
                  </a:cubicBezTo>
                  <a:cubicBezTo>
                    <a:pt x="235" y="615"/>
                    <a:pt x="235" y="613"/>
                    <a:pt x="236" y="614"/>
                  </a:cubicBezTo>
                  <a:cubicBezTo>
                    <a:pt x="236" y="615"/>
                    <a:pt x="238" y="613"/>
                    <a:pt x="237" y="615"/>
                  </a:cubicBezTo>
                  <a:cubicBezTo>
                    <a:pt x="237" y="618"/>
                    <a:pt x="237" y="618"/>
                    <a:pt x="235" y="621"/>
                  </a:cubicBezTo>
                  <a:cubicBezTo>
                    <a:pt x="234" y="624"/>
                    <a:pt x="234" y="628"/>
                    <a:pt x="234" y="628"/>
                  </a:cubicBezTo>
                  <a:cubicBezTo>
                    <a:pt x="233" y="629"/>
                    <a:pt x="232" y="630"/>
                    <a:pt x="232" y="631"/>
                  </a:cubicBezTo>
                  <a:cubicBezTo>
                    <a:pt x="232" y="632"/>
                    <a:pt x="233" y="634"/>
                    <a:pt x="232" y="635"/>
                  </a:cubicBezTo>
                  <a:cubicBezTo>
                    <a:pt x="232" y="635"/>
                    <a:pt x="231" y="638"/>
                    <a:pt x="230" y="638"/>
                  </a:cubicBezTo>
                  <a:cubicBezTo>
                    <a:pt x="229" y="638"/>
                    <a:pt x="228" y="639"/>
                    <a:pt x="229" y="641"/>
                  </a:cubicBezTo>
                  <a:cubicBezTo>
                    <a:pt x="230" y="642"/>
                    <a:pt x="230" y="642"/>
                    <a:pt x="229" y="643"/>
                  </a:cubicBezTo>
                  <a:cubicBezTo>
                    <a:pt x="227" y="644"/>
                    <a:pt x="226" y="647"/>
                    <a:pt x="226" y="647"/>
                  </a:cubicBezTo>
                  <a:cubicBezTo>
                    <a:pt x="226" y="647"/>
                    <a:pt x="225" y="649"/>
                    <a:pt x="224" y="648"/>
                  </a:cubicBezTo>
                  <a:cubicBezTo>
                    <a:pt x="223" y="647"/>
                    <a:pt x="222" y="648"/>
                    <a:pt x="222" y="647"/>
                  </a:cubicBezTo>
                  <a:cubicBezTo>
                    <a:pt x="221" y="646"/>
                    <a:pt x="220" y="645"/>
                    <a:pt x="219" y="646"/>
                  </a:cubicBezTo>
                  <a:cubicBezTo>
                    <a:pt x="218" y="647"/>
                    <a:pt x="219" y="649"/>
                    <a:pt x="218" y="649"/>
                  </a:cubicBezTo>
                  <a:cubicBezTo>
                    <a:pt x="217" y="650"/>
                    <a:pt x="214" y="657"/>
                    <a:pt x="215" y="656"/>
                  </a:cubicBezTo>
                  <a:cubicBezTo>
                    <a:pt x="216" y="654"/>
                    <a:pt x="218" y="653"/>
                    <a:pt x="218" y="655"/>
                  </a:cubicBezTo>
                  <a:cubicBezTo>
                    <a:pt x="218" y="656"/>
                    <a:pt x="218" y="658"/>
                    <a:pt x="218" y="660"/>
                  </a:cubicBezTo>
                  <a:cubicBezTo>
                    <a:pt x="218" y="661"/>
                    <a:pt x="218" y="663"/>
                    <a:pt x="219" y="663"/>
                  </a:cubicBezTo>
                  <a:cubicBezTo>
                    <a:pt x="220" y="664"/>
                    <a:pt x="223" y="664"/>
                    <a:pt x="222" y="665"/>
                  </a:cubicBezTo>
                  <a:cubicBezTo>
                    <a:pt x="221" y="666"/>
                    <a:pt x="220" y="664"/>
                    <a:pt x="218" y="665"/>
                  </a:cubicBezTo>
                  <a:cubicBezTo>
                    <a:pt x="216" y="666"/>
                    <a:pt x="217" y="668"/>
                    <a:pt x="217" y="669"/>
                  </a:cubicBezTo>
                  <a:cubicBezTo>
                    <a:pt x="217" y="670"/>
                    <a:pt x="216" y="672"/>
                    <a:pt x="215" y="673"/>
                  </a:cubicBezTo>
                  <a:cubicBezTo>
                    <a:pt x="215" y="673"/>
                    <a:pt x="214" y="676"/>
                    <a:pt x="215" y="677"/>
                  </a:cubicBezTo>
                  <a:cubicBezTo>
                    <a:pt x="216" y="677"/>
                    <a:pt x="217" y="678"/>
                    <a:pt x="215" y="679"/>
                  </a:cubicBezTo>
                  <a:cubicBezTo>
                    <a:pt x="213" y="680"/>
                    <a:pt x="213" y="681"/>
                    <a:pt x="214" y="683"/>
                  </a:cubicBezTo>
                  <a:cubicBezTo>
                    <a:pt x="214" y="685"/>
                    <a:pt x="214" y="686"/>
                    <a:pt x="213" y="687"/>
                  </a:cubicBezTo>
                  <a:cubicBezTo>
                    <a:pt x="211" y="687"/>
                    <a:pt x="212" y="691"/>
                    <a:pt x="212" y="691"/>
                  </a:cubicBezTo>
                  <a:cubicBezTo>
                    <a:pt x="211" y="692"/>
                    <a:pt x="211" y="693"/>
                    <a:pt x="211" y="694"/>
                  </a:cubicBezTo>
                  <a:cubicBezTo>
                    <a:pt x="212" y="696"/>
                    <a:pt x="212" y="697"/>
                    <a:pt x="211" y="698"/>
                  </a:cubicBezTo>
                  <a:cubicBezTo>
                    <a:pt x="209" y="699"/>
                    <a:pt x="210" y="702"/>
                    <a:pt x="209" y="702"/>
                  </a:cubicBezTo>
                  <a:cubicBezTo>
                    <a:pt x="208" y="703"/>
                    <a:pt x="210" y="703"/>
                    <a:pt x="209" y="705"/>
                  </a:cubicBezTo>
                  <a:cubicBezTo>
                    <a:pt x="208" y="706"/>
                    <a:pt x="208" y="710"/>
                    <a:pt x="209" y="709"/>
                  </a:cubicBezTo>
                  <a:cubicBezTo>
                    <a:pt x="210" y="708"/>
                    <a:pt x="212" y="705"/>
                    <a:pt x="213" y="704"/>
                  </a:cubicBezTo>
                  <a:cubicBezTo>
                    <a:pt x="213" y="704"/>
                    <a:pt x="211" y="707"/>
                    <a:pt x="211" y="709"/>
                  </a:cubicBezTo>
                  <a:cubicBezTo>
                    <a:pt x="210" y="710"/>
                    <a:pt x="209" y="713"/>
                    <a:pt x="210" y="713"/>
                  </a:cubicBezTo>
                  <a:cubicBezTo>
                    <a:pt x="211" y="714"/>
                    <a:pt x="214" y="713"/>
                    <a:pt x="213" y="714"/>
                  </a:cubicBezTo>
                  <a:cubicBezTo>
                    <a:pt x="211" y="716"/>
                    <a:pt x="214" y="714"/>
                    <a:pt x="216" y="713"/>
                  </a:cubicBezTo>
                  <a:cubicBezTo>
                    <a:pt x="218" y="711"/>
                    <a:pt x="221" y="708"/>
                    <a:pt x="222" y="710"/>
                  </a:cubicBezTo>
                  <a:cubicBezTo>
                    <a:pt x="222" y="711"/>
                    <a:pt x="219" y="713"/>
                    <a:pt x="221" y="713"/>
                  </a:cubicBezTo>
                  <a:cubicBezTo>
                    <a:pt x="223" y="713"/>
                    <a:pt x="224" y="713"/>
                    <a:pt x="225" y="711"/>
                  </a:cubicBezTo>
                  <a:cubicBezTo>
                    <a:pt x="226" y="709"/>
                    <a:pt x="228" y="708"/>
                    <a:pt x="230" y="708"/>
                  </a:cubicBezTo>
                  <a:cubicBezTo>
                    <a:pt x="232" y="707"/>
                    <a:pt x="233" y="706"/>
                    <a:pt x="234" y="705"/>
                  </a:cubicBezTo>
                  <a:cubicBezTo>
                    <a:pt x="234" y="705"/>
                    <a:pt x="234" y="705"/>
                    <a:pt x="235" y="705"/>
                  </a:cubicBezTo>
                  <a:cubicBezTo>
                    <a:pt x="235" y="704"/>
                    <a:pt x="235" y="704"/>
                    <a:pt x="235" y="704"/>
                  </a:cubicBezTo>
                  <a:cubicBezTo>
                    <a:pt x="235" y="704"/>
                    <a:pt x="235" y="704"/>
                    <a:pt x="235" y="704"/>
                  </a:cubicBezTo>
                  <a:cubicBezTo>
                    <a:pt x="236" y="704"/>
                    <a:pt x="236" y="704"/>
                    <a:pt x="236" y="704"/>
                  </a:cubicBezTo>
                  <a:cubicBezTo>
                    <a:pt x="236" y="704"/>
                    <a:pt x="236" y="704"/>
                    <a:pt x="236" y="705"/>
                  </a:cubicBezTo>
                  <a:cubicBezTo>
                    <a:pt x="237" y="705"/>
                    <a:pt x="237" y="705"/>
                    <a:pt x="237" y="705"/>
                  </a:cubicBezTo>
                  <a:cubicBezTo>
                    <a:pt x="237" y="705"/>
                    <a:pt x="237" y="705"/>
                    <a:pt x="237" y="705"/>
                  </a:cubicBezTo>
                  <a:cubicBezTo>
                    <a:pt x="237" y="705"/>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9" y="706"/>
                    <a:pt x="239" y="706"/>
                    <a:pt x="239" y="706"/>
                  </a:cubicBezTo>
                  <a:cubicBezTo>
                    <a:pt x="239" y="706"/>
                    <a:pt x="239" y="706"/>
                    <a:pt x="239" y="705"/>
                  </a:cubicBezTo>
                  <a:cubicBezTo>
                    <a:pt x="239" y="705"/>
                    <a:pt x="239" y="705"/>
                    <a:pt x="238" y="705"/>
                  </a:cubicBezTo>
                  <a:cubicBezTo>
                    <a:pt x="238" y="702"/>
                    <a:pt x="238" y="700"/>
                    <a:pt x="238" y="699"/>
                  </a:cubicBezTo>
                  <a:cubicBezTo>
                    <a:pt x="239" y="697"/>
                    <a:pt x="237" y="694"/>
                    <a:pt x="238" y="693"/>
                  </a:cubicBezTo>
                  <a:cubicBezTo>
                    <a:pt x="239" y="691"/>
                    <a:pt x="241" y="693"/>
                    <a:pt x="241" y="691"/>
                  </a:cubicBezTo>
                  <a:cubicBezTo>
                    <a:pt x="241" y="689"/>
                    <a:pt x="240" y="688"/>
                    <a:pt x="241" y="688"/>
                  </a:cubicBezTo>
                  <a:cubicBezTo>
                    <a:pt x="242" y="687"/>
                    <a:pt x="241" y="689"/>
                    <a:pt x="243" y="688"/>
                  </a:cubicBezTo>
                  <a:cubicBezTo>
                    <a:pt x="245" y="688"/>
                    <a:pt x="245" y="686"/>
                    <a:pt x="246" y="685"/>
                  </a:cubicBezTo>
                  <a:cubicBezTo>
                    <a:pt x="248" y="684"/>
                    <a:pt x="250" y="680"/>
                    <a:pt x="250" y="677"/>
                  </a:cubicBezTo>
                  <a:cubicBezTo>
                    <a:pt x="250" y="675"/>
                    <a:pt x="254" y="670"/>
                    <a:pt x="256" y="669"/>
                  </a:cubicBezTo>
                  <a:cubicBezTo>
                    <a:pt x="258" y="669"/>
                    <a:pt x="260" y="667"/>
                    <a:pt x="261" y="666"/>
                  </a:cubicBezTo>
                  <a:cubicBezTo>
                    <a:pt x="262" y="666"/>
                    <a:pt x="264" y="659"/>
                    <a:pt x="263" y="658"/>
                  </a:cubicBezTo>
                  <a:cubicBezTo>
                    <a:pt x="262" y="657"/>
                    <a:pt x="261" y="656"/>
                    <a:pt x="259" y="655"/>
                  </a:cubicBezTo>
                  <a:cubicBezTo>
                    <a:pt x="258" y="654"/>
                    <a:pt x="255" y="650"/>
                    <a:pt x="256" y="648"/>
                  </a:cubicBezTo>
                  <a:cubicBezTo>
                    <a:pt x="257" y="647"/>
                    <a:pt x="258" y="645"/>
                    <a:pt x="260" y="643"/>
                  </a:cubicBezTo>
                  <a:cubicBezTo>
                    <a:pt x="262" y="641"/>
                    <a:pt x="267" y="639"/>
                    <a:pt x="268" y="639"/>
                  </a:cubicBezTo>
                  <a:cubicBezTo>
                    <a:pt x="269" y="639"/>
                    <a:pt x="269" y="638"/>
                    <a:pt x="270" y="637"/>
                  </a:cubicBezTo>
                  <a:cubicBezTo>
                    <a:pt x="271" y="636"/>
                    <a:pt x="272" y="635"/>
                    <a:pt x="272" y="634"/>
                  </a:cubicBezTo>
                  <a:cubicBezTo>
                    <a:pt x="272" y="633"/>
                    <a:pt x="273" y="628"/>
                    <a:pt x="274" y="627"/>
                  </a:cubicBezTo>
                  <a:cubicBezTo>
                    <a:pt x="275" y="626"/>
                    <a:pt x="280" y="623"/>
                    <a:pt x="279" y="622"/>
                  </a:cubicBezTo>
                  <a:cubicBezTo>
                    <a:pt x="278" y="622"/>
                    <a:pt x="276" y="622"/>
                    <a:pt x="277" y="621"/>
                  </a:cubicBezTo>
                  <a:cubicBezTo>
                    <a:pt x="278" y="620"/>
                    <a:pt x="281" y="618"/>
                    <a:pt x="280" y="617"/>
                  </a:cubicBezTo>
                  <a:cubicBezTo>
                    <a:pt x="279" y="616"/>
                    <a:pt x="278" y="613"/>
                    <a:pt x="278" y="611"/>
                  </a:cubicBezTo>
                  <a:cubicBezTo>
                    <a:pt x="278" y="608"/>
                    <a:pt x="279" y="606"/>
                    <a:pt x="281" y="607"/>
                  </a:cubicBezTo>
                  <a:cubicBezTo>
                    <a:pt x="282" y="608"/>
                    <a:pt x="285" y="610"/>
                    <a:pt x="287" y="610"/>
                  </a:cubicBezTo>
                  <a:cubicBezTo>
                    <a:pt x="290" y="609"/>
                    <a:pt x="291" y="609"/>
                    <a:pt x="293" y="608"/>
                  </a:cubicBezTo>
                  <a:cubicBezTo>
                    <a:pt x="294" y="606"/>
                    <a:pt x="294" y="603"/>
                    <a:pt x="294" y="601"/>
                  </a:cubicBezTo>
                  <a:cubicBezTo>
                    <a:pt x="295" y="600"/>
                    <a:pt x="295" y="596"/>
                    <a:pt x="296" y="595"/>
                  </a:cubicBezTo>
                  <a:cubicBezTo>
                    <a:pt x="298" y="594"/>
                    <a:pt x="298" y="594"/>
                    <a:pt x="301" y="594"/>
                  </a:cubicBezTo>
                  <a:cubicBezTo>
                    <a:pt x="304" y="594"/>
                    <a:pt x="307" y="593"/>
                    <a:pt x="310" y="592"/>
                  </a:cubicBezTo>
                  <a:cubicBezTo>
                    <a:pt x="312" y="592"/>
                    <a:pt x="320" y="589"/>
                    <a:pt x="322" y="586"/>
                  </a:cubicBezTo>
                  <a:cubicBezTo>
                    <a:pt x="325" y="583"/>
                    <a:pt x="327" y="580"/>
                    <a:pt x="327" y="578"/>
                  </a:cubicBezTo>
                  <a:cubicBezTo>
                    <a:pt x="327" y="576"/>
                    <a:pt x="327" y="575"/>
                    <a:pt x="326" y="575"/>
                  </a:cubicBezTo>
                  <a:cubicBezTo>
                    <a:pt x="325" y="575"/>
                    <a:pt x="324" y="574"/>
                    <a:pt x="325" y="573"/>
                  </a:cubicBezTo>
                  <a:cubicBezTo>
                    <a:pt x="325" y="571"/>
                    <a:pt x="327" y="570"/>
                    <a:pt x="326" y="569"/>
                  </a:cubicBezTo>
                  <a:cubicBezTo>
                    <a:pt x="325" y="567"/>
                    <a:pt x="322" y="564"/>
                    <a:pt x="321" y="563"/>
                  </a:cubicBezTo>
                  <a:cubicBezTo>
                    <a:pt x="321" y="562"/>
                    <a:pt x="320" y="560"/>
                    <a:pt x="321" y="560"/>
                  </a:cubicBezTo>
                  <a:cubicBezTo>
                    <a:pt x="321" y="560"/>
                    <a:pt x="321" y="560"/>
                    <a:pt x="322" y="560"/>
                  </a:cubicBezTo>
                  <a:cubicBezTo>
                    <a:pt x="322" y="560"/>
                    <a:pt x="322" y="560"/>
                    <a:pt x="322" y="560"/>
                  </a:cubicBezTo>
                  <a:cubicBezTo>
                    <a:pt x="322" y="560"/>
                    <a:pt x="323" y="561"/>
                    <a:pt x="323" y="561"/>
                  </a:cubicBezTo>
                  <a:cubicBezTo>
                    <a:pt x="323" y="561"/>
                    <a:pt x="323" y="561"/>
                    <a:pt x="323" y="561"/>
                  </a:cubicBezTo>
                  <a:cubicBezTo>
                    <a:pt x="324" y="561"/>
                    <a:pt x="324" y="561"/>
                    <a:pt x="324" y="561"/>
                  </a:cubicBezTo>
                  <a:cubicBezTo>
                    <a:pt x="324" y="561"/>
                    <a:pt x="324" y="562"/>
                    <a:pt x="324" y="562"/>
                  </a:cubicBezTo>
                  <a:cubicBezTo>
                    <a:pt x="325" y="562"/>
                    <a:pt x="325" y="562"/>
                    <a:pt x="325" y="562"/>
                  </a:cubicBezTo>
                  <a:cubicBezTo>
                    <a:pt x="325" y="563"/>
                    <a:pt x="328" y="562"/>
                    <a:pt x="329" y="563"/>
                  </a:cubicBezTo>
                  <a:cubicBezTo>
                    <a:pt x="329" y="564"/>
                    <a:pt x="330" y="565"/>
                    <a:pt x="332" y="565"/>
                  </a:cubicBezTo>
                  <a:cubicBezTo>
                    <a:pt x="335" y="565"/>
                    <a:pt x="341" y="565"/>
                    <a:pt x="342" y="564"/>
                  </a:cubicBezTo>
                  <a:cubicBezTo>
                    <a:pt x="344" y="562"/>
                    <a:pt x="346" y="560"/>
                    <a:pt x="348" y="558"/>
                  </a:cubicBezTo>
                  <a:cubicBezTo>
                    <a:pt x="348" y="558"/>
                    <a:pt x="349" y="557"/>
                    <a:pt x="349" y="556"/>
                  </a:cubicBezTo>
                  <a:cubicBezTo>
                    <a:pt x="349" y="556"/>
                    <a:pt x="349" y="556"/>
                    <a:pt x="349" y="556"/>
                  </a:cubicBezTo>
                  <a:cubicBezTo>
                    <a:pt x="350" y="555"/>
                    <a:pt x="350" y="555"/>
                    <a:pt x="350" y="554"/>
                  </a:cubicBezTo>
                  <a:cubicBezTo>
                    <a:pt x="350" y="554"/>
                    <a:pt x="350" y="554"/>
                    <a:pt x="351" y="554"/>
                  </a:cubicBezTo>
                  <a:cubicBezTo>
                    <a:pt x="351" y="554"/>
                    <a:pt x="351" y="553"/>
                    <a:pt x="351" y="553"/>
                  </a:cubicBezTo>
                  <a:cubicBezTo>
                    <a:pt x="351" y="553"/>
                    <a:pt x="351" y="553"/>
                    <a:pt x="351" y="553"/>
                  </a:cubicBezTo>
                  <a:cubicBezTo>
                    <a:pt x="351" y="552"/>
                    <a:pt x="351" y="552"/>
                    <a:pt x="351" y="552"/>
                  </a:cubicBezTo>
                  <a:cubicBezTo>
                    <a:pt x="352" y="552"/>
                    <a:pt x="352" y="551"/>
                    <a:pt x="352" y="551"/>
                  </a:cubicBezTo>
                  <a:cubicBezTo>
                    <a:pt x="352" y="550"/>
                    <a:pt x="353" y="549"/>
                    <a:pt x="354" y="548"/>
                  </a:cubicBezTo>
                  <a:cubicBezTo>
                    <a:pt x="355" y="547"/>
                    <a:pt x="357" y="547"/>
                    <a:pt x="358" y="544"/>
                  </a:cubicBezTo>
                  <a:cubicBezTo>
                    <a:pt x="358" y="541"/>
                    <a:pt x="359" y="539"/>
                    <a:pt x="360" y="538"/>
                  </a:cubicBezTo>
                  <a:cubicBezTo>
                    <a:pt x="361" y="536"/>
                    <a:pt x="363" y="536"/>
                    <a:pt x="363" y="537"/>
                  </a:cubicBezTo>
                  <a:cubicBezTo>
                    <a:pt x="362" y="538"/>
                    <a:pt x="359" y="542"/>
                    <a:pt x="360" y="542"/>
                  </a:cubicBezTo>
                  <a:cubicBezTo>
                    <a:pt x="361" y="541"/>
                    <a:pt x="365" y="538"/>
                    <a:pt x="366" y="536"/>
                  </a:cubicBezTo>
                  <a:cubicBezTo>
                    <a:pt x="368" y="535"/>
                    <a:pt x="371" y="528"/>
                    <a:pt x="372" y="527"/>
                  </a:cubicBezTo>
                  <a:cubicBezTo>
                    <a:pt x="374" y="526"/>
                    <a:pt x="375" y="526"/>
                    <a:pt x="376" y="525"/>
                  </a:cubicBezTo>
                  <a:cubicBezTo>
                    <a:pt x="377" y="523"/>
                    <a:pt x="377" y="521"/>
                    <a:pt x="378" y="520"/>
                  </a:cubicBezTo>
                  <a:cubicBezTo>
                    <a:pt x="379" y="518"/>
                    <a:pt x="377" y="517"/>
                    <a:pt x="378" y="515"/>
                  </a:cubicBezTo>
                  <a:cubicBezTo>
                    <a:pt x="379" y="513"/>
                    <a:pt x="378" y="511"/>
                    <a:pt x="380" y="509"/>
                  </a:cubicBezTo>
                  <a:cubicBezTo>
                    <a:pt x="382" y="507"/>
                    <a:pt x="387" y="502"/>
                    <a:pt x="390" y="501"/>
                  </a:cubicBezTo>
                  <a:cubicBezTo>
                    <a:pt x="392" y="500"/>
                    <a:pt x="393" y="499"/>
                    <a:pt x="395" y="498"/>
                  </a:cubicBezTo>
                  <a:cubicBezTo>
                    <a:pt x="397" y="497"/>
                    <a:pt x="398" y="495"/>
                    <a:pt x="401" y="494"/>
                  </a:cubicBezTo>
                  <a:cubicBezTo>
                    <a:pt x="403" y="493"/>
                    <a:pt x="409" y="494"/>
                    <a:pt x="412" y="493"/>
                  </a:cubicBezTo>
                  <a:cubicBezTo>
                    <a:pt x="415" y="492"/>
                    <a:pt x="418" y="489"/>
                    <a:pt x="418" y="488"/>
                  </a:cubicBezTo>
                  <a:cubicBezTo>
                    <a:pt x="419" y="487"/>
                    <a:pt x="423" y="480"/>
                    <a:pt x="425" y="479"/>
                  </a:cubicBezTo>
                  <a:cubicBezTo>
                    <a:pt x="426" y="477"/>
                    <a:pt x="428" y="473"/>
                    <a:pt x="429" y="470"/>
                  </a:cubicBezTo>
                  <a:cubicBezTo>
                    <a:pt x="430" y="467"/>
                    <a:pt x="432" y="462"/>
                    <a:pt x="433" y="460"/>
                  </a:cubicBezTo>
                  <a:cubicBezTo>
                    <a:pt x="433" y="459"/>
                    <a:pt x="434" y="460"/>
                    <a:pt x="434" y="456"/>
                  </a:cubicBezTo>
                  <a:cubicBezTo>
                    <a:pt x="435" y="452"/>
                    <a:pt x="435" y="445"/>
                    <a:pt x="437" y="444"/>
                  </a:cubicBezTo>
                  <a:cubicBezTo>
                    <a:pt x="439" y="443"/>
                    <a:pt x="439" y="442"/>
                    <a:pt x="441" y="440"/>
                  </a:cubicBezTo>
                  <a:cubicBezTo>
                    <a:pt x="443" y="437"/>
                    <a:pt x="447" y="431"/>
                    <a:pt x="450" y="429"/>
                  </a:cubicBezTo>
                  <a:cubicBezTo>
                    <a:pt x="454" y="427"/>
                    <a:pt x="459" y="421"/>
                    <a:pt x="459" y="418"/>
                  </a:cubicBezTo>
                  <a:cubicBezTo>
                    <a:pt x="460" y="415"/>
                    <a:pt x="460" y="412"/>
                    <a:pt x="459" y="410"/>
                  </a:cubicBezTo>
                  <a:cubicBezTo>
                    <a:pt x="458" y="408"/>
                    <a:pt x="460" y="407"/>
                    <a:pt x="458" y="407"/>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1" name="Freeform 58"/>
            <p:cNvSpPr/>
            <p:nvPr/>
          </p:nvSpPr>
          <p:spPr bwMode="auto">
            <a:xfrm>
              <a:off x="905839" y="7164621"/>
              <a:ext cx="172860" cy="147507"/>
            </a:xfrm>
            <a:custGeom>
              <a:avLst/>
              <a:gdLst>
                <a:gd name="T0" fmla="*/ 30 w 32"/>
                <a:gd name="T1" fmla="*/ 24 h 27"/>
                <a:gd name="T2" fmla="*/ 23 w 32"/>
                <a:gd name="T3" fmla="*/ 18 h 27"/>
                <a:gd name="T4" fmla="*/ 19 w 32"/>
                <a:gd name="T5" fmla="*/ 11 h 27"/>
                <a:gd name="T6" fmla="*/ 18 w 32"/>
                <a:gd name="T7" fmla="*/ 7 h 27"/>
                <a:gd name="T8" fmla="*/ 19 w 32"/>
                <a:gd name="T9" fmla="*/ 3 h 27"/>
                <a:gd name="T10" fmla="*/ 19 w 32"/>
                <a:gd name="T11" fmla="*/ 1 h 27"/>
                <a:gd name="T12" fmla="*/ 18 w 32"/>
                <a:gd name="T13" fmla="*/ 1 h 27"/>
                <a:gd name="T14" fmla="*/ 18 w 32"/>
                <a:gd name="T15" fmla="*/ 0 h 27"/>
                <a:gd name="T16" fmla="*/ 18 w 32"/>
                <a:gd name="T17" fmla="*/ 0 h 27"/>
                <a:gd name="T18" fmla="*/ 18 w 32"/>
                <a:gd name="T19" fmla="*/ 0 h 27"/>
                <a:gd name="T20" fmla="*/ 18 w 32"/>
                <a:gd name="T21" fmla="*/ 0 h 27"/>
                <a:gd name="T22" fmla="*/ 17 w 32"/>
                <a:gd name="T23" fmla="*/ 0 h 27"/>
                <a:gd name="T24" fmla="*/ 15 w 32"/>
                <a:gd name="T25" fmla="*/ 2 h 27"/>
                <a:gd name="T26" fmla="*/ 14 w 32"/>
                <a:gd name="T27" fmla="*/ 1 h 27"/>
                <a:gd name="T28" fmla="*/ 11 w 32"/>
                <a:gd name="T29" fmla="*/ 3 h 27"/>
                <a:gd name="T30" fmla="*/ 10 w 32"/>
                <a:gd name="T31" fmla="*/ 5 h 27"/>
                <a:gd name="T32" fmla="*/ 12 w 32"/>
                <a:gd name="T33" fmla="*/ 7 h 27"/>
                <a:gd name="T34" fmla="*/ 13 w 32"/>
                <a:gd name="T35" fmla="*/ 10 h 27"/>
                <a:gd name="T36" fmla="*/ 8 w 32"/>
                <a:gd name="T37" fmla="*/ 13 h 27"/>
                <a:gd name="T38" fmla="*/ 8 w 32"/>
                <a:gd name="T39" fmla="*/ 16 h 27"/>
                <a:gd name="T40" fmla="*/ 11 w 32"/>
                <a:gd name="T41" fmla="*/ 20 h 27"/>
                <a:gd name="T42" fmla="*/ 7 w 32"/>
                <a:gd name="T43" fmla="*/ 19 h 27"/>
                <a:gd name="T44" fmla="*/ 5 w 32"/>
                <a:gd name="T45" fmla="*/ 21 h 27"/>
                <a:gd name="T46" fmla="*/ 2 w 32"/>
                <a:gd name="T47" fmla="*/ 20 h 27"/>
                <a:gd name="T48" fmla="*/ 1 w 32"/>
                <a:gd name="T49" fmla="*/ 24 h 27"/>
                <a:gd name="T50" fmla="*/ 6 w 32"/>
                <a:gd name="T51" fmla="*/ 25 h 27"/>
                <a:gd name="T52" fmla="*/ 12 w 32"/>
                <a:gd name="T53" fmla="*/ 25 h 27"/>
                <a:gd name="T54" fmla="*/ 16 w 32"/>
                <a:gd name="T55" fmla="*/ 25 h 27"/>
                <a:gd name="T56" fmla="*/ 16 w 32"/>
                <a:gd name="T57" fmla="*/ 25 h 27"/>
                <a:gd name="T58" fmla="*/ 17 w 32"/>
                <a:gd name="T59" fmla="*/ 25 h 27"/>
                <a:gd name="T60" fmla="*/ 17 w 32"/>
                <a:gd name="T61" fmla="*/ 25 h 27"/>
                <a:gd name="T62" fmla="*/ 18 w 32"/>
                <a:gd name="T63" fmla="*/ 25 h 27"/>
                <a:gd name="T64" fmla="*/ 19 w 32"/>
                <a:gd name="T65" fmla="*/ 25 h 27"/>
                <a:gd name="T66" fmla="*/ 19 w 32"/>
                <a:gd name="T67" fmla="*/ 25 h 27"/>
                <a:gd name="T68" fmla="*/ 19 w 32"/>
                <a:gd name="T69" fmla="*/ 25 h 27"/>
                <a:gd name="T70" fmla="*/ 20 w 32"/>
                <a:gd name="T71" fmla="*/ 25 h 27"/>
                <a:gd name="T72" fmla="*/ 25 w 32"/>
                <a:gd name="T73" fmla="*/ 27 h 27"/>
                <a:gd name="T74" fmla="*/ 28 w 32"/>
                <a:gd name="T75" fmla="*/ 25 h 27"/>
                <a:gd name="T76" fmla="*/ 30 w 32"/>
                <a:gd name="T7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27">
                  <a:moveTo>
                    <a:pt x="30" y="24"/>
                  </a:moveTo>
                  <a:cubicBezTo>
                    <a:pt x="28" y="23"/>
                    <a:pt x="24" y="20"/>
                    <a:pt x="23" y="18"/>
                  </a:cubicBezTo>
                  <a:cubicBezTo>
                    <a:pt x="23" y="16"/>
                    <a:pt x="19" y="12"/>
                    <a:pt x="19" y="11"/>
                  </a:cubicBezTo>
                  <a:cubicBezTo>
                    <a:pt x="19" y="9"/>
                    <a:pt x="17" y="9"/>
                    <a:pt x="18" y="7"/>
                  </a:cubicBezTo>
                  <a:cubicBezTo>
                    <a:pt x="19" y="5"/>
                    <a:pt x="20" y="6"/>
                    <a:pt x="19" y="3"/>
                  </a:cubicBezTo>
                  <a:cubicBezTo>
                    <a:pt x="19" y="2"/>
                    <a:pt x="19" y="1"/>
                    <a:pt x="19" y="1"/>
                  </a:cubicBezTo>
                  <a:cubicBezTo>
                    <a:pt x="19" y="1"/>
                    <a:pt x="19" y="1"/>
                    <a:pt x="18" y="1"/>
                  </a:cubicBezTo>
                  <a:cubicBezTo>
                    <a:pt x="18" y="0"/>
                    <a:pt x="18" y="0"/>
                    <a:pt x="18" y="0"/>
                  </a:cubicBezTo>
                  <a:cubicBezTo>
                    <a:pt x="18" y="0"/>
                    <a:pt x="18" y="0"/>
                    <a:pt x="18" y="0"/>
                  </a:cubicBezTo>
                  <a:cubicBezTo>
                    <a:pt x="18" y="0"/>
                    <a:pt x="18" y="0"/>
                    <a:pt x="18" y="0"/>
                  </a:cubicBezTo>
                  <a:cubicBezTo>
                    <a:pt x="18" y="0"/>
                    <a:pt x="18" y="0"/>
                    <a:pt x="18" y="0"/>
                  </a:cubicBezTo>
                  <a:cubicBezTo>
                    <a:pt x="17" y="0"/>
                    <a:pt x="17" y="0"/>
                    <a:pt x="17" y="0"/>
                  </a:cubicBezTo>
                  <a:cubicBezTo>
                    <a:pt x="16" y="1"/>
                    <a:pt x="15" y="3"/>
                    <a:pt x="15" y="2"/>
                  </a:cubicBezTo>
                  <a:cubicBezTo>
                    <a:pt x="14" y="2"/>
                    <a:pt x="15" y="0"/>
                    <a:pt x="14" y="1"/>
                  </a:cubicBezTo>
                  <a:cubicBezTo>
                    <a:pt x="13" y="2"/>
                    <a:pt x="12" y="3"/>
                    <a:pt x="11" y="3"/>
                  </a:cubicBezTo>
                  <a:cubicBezTo>
                    <a:pt x="10" y="3"/>
                    <a:pt x="10" y="4"/>
                    <a:pt x="10" y="5"/>
                  </a:cubicBezTo>
                  <a:cubicBezTo>
                    <a:pt x="11" y="6"/>
                    <a:pt x="12" y="6"/>
                    <a:pt x="12" y="7"/>
                  </a:cubicBezTo>
                  <a:cubicBezTo>
                    <a:pt x="13" y="8"/>
                    <a:pt x="14" y="9"/>
                    <a:pt x="13" y="10"/>
                  </a:cubicBezTo>
                  <a:cubicBezTo>
                    <a:pt x="11" y="12"/>
                    <a:pt x="9" y="13"/>
                    <a:pt x="8" y="13"/>
                  </a:cubicBezTo>
                  <a:cubicBezTo>
                    <a:pt x="8" y="13"/>
                    <a:pt x="6" y="15"/>
                    <a:pt x="8" y="16"/>
                  </a:cubicBezTo>
                  <a:cubicBezTo>
                    <a:pt x="10" y="18"/>
                    <a:pt x="11" y="20"/>
                    <a:pt x="11" y="20"/>
                  </a:cubicBezTo>
                  <a:cubicBezTo>
                    <a:pt x="10" y="20"/>
                    <a:pt x="7" y="19"/>
                    <a:pt x="7" y="19"/>
                  </a:cubicBezTo>
                  <a:cubicBezTo>
                    <a:pt x="6" y="20"/>
                    <a:pt x="6" y="21"/>
                    <a:pt x="5" y="21"/>
                  </a:cubicBezTo>
                  <a:cubicBezTo>
                    <a:pt x="4" y="20"/>
                    <a:pt x="3" y="19"/>
                    <a:pt x="2" y="20"/>
                  </a:cubicBezTo>
                  <a:cubicBezTo>
                    <a:pt x="1" y="21"/>
                    <a:pt x="0" y="23"/>
                    <a:pt x="1" y="24"/>
                  </a:cubicBezTo>
                  <a:cubicBezTo>
                    <a:pt x="3" y="25"/>
                    <a:pt x="5" y="23"/>
                    <a:pt x="6" y="25"/>
                  </a:cubicBezTo>
                  <a:cubicBezTo>
                    <a:pt x="7" y="26"/>
                    <a:pt x="10" y="25"/>
                    <a:pt x="12" y="25"/>
                  </a:cubicBezTo>
                  <a:cubicBezTo>
                    <a:pt x="12" y="26"/>
                    <a:pt x="14" y="25"/>
                    <a:pt x="16" y="25"/>
                  </a:cubicBezTo>
                  <a:cubicBezTo>
                    <a:pt x="16" y="25"/>
                    <a:pt x="16" y="25"/>
                    <a:pt x="16" y="25"/>
                  </a:cubicBezTo>
                  <a:cubicBezTo>
                    <a:pt x="16" y="25"/>
                    <a:pt x="17" y="25"/>
                    <a:pt x="17" y="25"/>
                  </a:cubicBezTo>
                  <a:cubicBezTo>
                    <a:pt x="17" y="25"/>
                    <a:pt x="17" y="25"/>
                    <a:pt x="17" y="25"/>
                  </a:cubicBezTo>
                  <a:cubicBezTo>
                    <a:pt x="18" y="25"/>
                    <a:pt x="18" y="25"/>
                    <a:pt x="18" y="25"/>
                  </a:cubicBezTo>
                  <a:cubicBezTo>
                    <a:pt x="18" y="25"/>
                    <a:pt x="18" y="25"/>
                    <a:pt x="19" y="25"/>
                  </a:cubicBezTo>
                  <a:cubicBezTo>
                    <a:pt x="19" y="25"/>
                    <a:pt x="19" y="25"/>
                    <a:pt x="19" y="25"/>
                  </a:cubicBezTo>
                  <a:cubicBezTo>
                    <a:pt x="19" y="25"/>
                    <a:pt x="19" y="25"/>
                    <a:pt x="19" y="25"/>
                  </a:cubicBezTo>
                  <a:cubicBezTo>
                    <a:pt x="20" y="25"/>
                    <a:pt x="20" y="25"/>
                    <a:pt x="20" y="25"/>
                  </a:cubicBezTo>
                  <a:cubicBezTo>
                    <a:pt x="22" y="26"/>
                    <a:pt x="24" y="27"/>
                    <a:pt x="25" y="27"/>
                  </a:cubicBezTo>
                  <a:cubicBezTo>
                    <a:pt x="26" y="27"/>
                    <a:pt x="27" y="25"/>
                    <a:pt x="28" y="25"/>
                  </a:cubicBezTo>
                  <a:cubicBezTo>
                    <a:pt x="30" y="25"/>
                    <a:pt x="32" y="25"/>
                    <a:pt x="30" y="2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2" name="Freeform 59"/>
            <p:cNvSpPr/>
            <p:nvPr/>
          </p:nvSpPr>
          <p:spPr bwMode="auto">
            <a:xfrm>
              <a:off x="986510" y="7312129"/>
              <a:ext cx="39181" cy="16134"/>
            </a:xfrm>
            <a:custGeom>
              <a:avLst/>
              <a:gdLst>
                <a:gd name="T0" fmla="*/ 1 w 7"/>
                <a:gd name="T1" fmla="*/ 1 h 3"/>
                <a:gd name="T2" fmla="*/ 5 w 7"/>
                <a:gd name="T3" fmla="*/ 3 h 3"/>
                <a:gd name="T4" fmla="*/ 1 w 7"/>
                <a:gd name="T5" fmla="*/ 1 h 3"/>
              </a:gdLst>
              <a:ahLst/>
              <a:cxnLst>
                <a:cxn ang="0">
                  <a:pos x="T0" y="T1"/>
                </a:cxn>
                <a:cxn ang="0">
                  <a:pos x="T2" y="T3"/>
                </a:cxn>
                <a:cxn ang="0">
                  <a:pos x="T4" y="T5"/>
                </a:cxn>
              </a:cxnLst>
              <a:rect l="0" t="0" r="r" b="b"/>
              <a:pathLst>
                <a:path w="7" h="3">
                  <a:moveTo>
                    <a:pt x="1" y="1"/>
                  </a:moveTo>
                  <a:cubicBezTo>
                    <a:pt x="0" y="1"/>
                    <a:pt x="4" y="3"/>
                    <a:pt x="5" y="3"/>
                  </a:cubicBezTo>
                  <a:cubicBezTo>
                    <a:pt x="7" y="1"/>
                    <a:pt x="3" y="0"/>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3" name="Freeform 60"/>
            <p:cNvSpPr/>
            <p:nvPr/>
          </p:nvSpPr>
          <p:spPr bwMode="auto">
            <a:xfrm>
              <a:off x="926583" y="7316736"/>
              <a:ext cx="43791" cy="23049"/>
            </a:xfrm>
            <a:custGeom>
              <a:avLst/>
              <a:gdLst>
                <a:gd name="T0" fmla="*/ 2 w 8"/>
                <a:gd name="T1" fmla="*/ 0 h 4"/>
                <a:gd name="T2" fmla="*/ 3 w 8"/>
                <a:gd name="T3" fmla="*/ 3 h 4"/>
                <a:gd name="T4" fmla="*/ 7 w 8"/>
                <a:gd name="T5" fmla="*/ 0 h 4"/>
                <a:gd name="T6" fmla="*/ 2 w 8"/>
                <a:gd name="T7" fmla="*/ 0 h 4"/>
              </a:gdLst>
              <a:ahLst/>
              <a:cxnLst>
                <a:cxn ang="0">
                  <a:pos x="T0" y="T1"/>
                </a:cxn>
                <a:cxn ang="0">
                  <a:pos x="T2" y="T3"/>
                </a:cxn>
                <a:cxn ang="0">
                  <a:pos x="T4" y="T5"/>
                </a:cxn>
                <a:cxn ang="0">
                  <a:pos x="T6" y="T7"/>
                </a:cxn>
              </a:cxnLst>
              <a:rect l="0" t="0" r="r" b="b"/>
              <a:pathLst>
                <a:path w="8" h="4">
                  <a:moveTo>
                    <a:pt x="2" y="0"/>
                  </a:moveTo>
                  <a:cubicBezTo>
                    <a:pt x="0" y="1"/>
                    <a:pt x="2" y="2"/>
                    <a:pt x="3" y="3"/>
                  </a:cubicBezTo>
                  <a:cubicBezTo>
                    <a:pt x="4" y="4"/>
                    <a:pt x="6" y="1"/>
                    <a:pt x="7" y="0"/>
                  </a:cubicBezTo>
                  <a:cubicBezTo>
                    <a:pt x="8" y="0"/>
                    <a:pt x="3" y="0"/>
                    <a:pt x="2"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4" name="Freeform 61"/>
            <p:cNvSpPr/>
            <p:nvPr/>
          </p:nvSpPr>
          <p:spPr bwMode="auto">
            <a:xfrm>
              <a:off x="818258" y="7180754"/>
              <a:ext cx="64534" cy="82973"/>
            </a:xfrm>
            <a:custGeom>
              <a:avLst/>
              <a:gdLst>
                <a:gd name="T0" fmla="*/ 1 w 12"/>
                <a:gd name="T1" fmla="*/ 1 h 15"/>
                <a:gd name="T2" fmla="*/ 2 w 12"/>
                <a:gd name="T3" fmla="*/ 4 h 15"/>
                <a:gd name="T4" fmla="*/ 4 w 12"/>
                <a:gd name="T5" fmla="*/ 6 h 15"/>
                <a:gd name="T6" fmla="*/ 5 w 12"/>
                <a:gd name="T7" fmla="*/ 8 h 15"/>
                <a:gd name="T8" fmla="*/ 5 w 12"/>
                <a:gd name="T9" fmla="*/ 11 h 15"/>
                <a:gd name="T10" fmla="*/ 9 w 12"/>
                <a:gd name="T11" fmla="*/ 14 h 15"/>
                <a:gd name="T12" fmla="*/ 12 w 12"/>
                <a:gd name="T13" fmla="*/ 11 h 15"/>
                <a:gd name="T14" fmla="*/ 7 w 12"/>
                <a:gd name="T15" fmla="*/ 5 h 15"/>
                <a:gd name="T16" fmla="*/ 1 w 12"/>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1" y="1"/>
                  </a:moveTo>
                  <a:cubicBezTo>
                    <a:pt x="0" y="0"/>
                    <a:pt x="2" y="3"/>
                    <a:pt x="2" y="4"/>
                  </a:cubicBezTo>
                  <a:cubicBezTo>
                    <a:pt x="2" y="5"/>
                    <a:pt x="3" y="6"/>
                    <a:pt x="4" y="6"/>
                  </a:cubicBezTo>
                  <a:cubicBezTo>
                    <a:pt x="4" y="5"/>
                    <a:pt x="5" y="7"/>
                    <a:pt x="5" y="8"/>
                  </a:cubicBezTo>
                  <a:cubicBezTo>
                    <a:pt x="4" y="8"/>
                    <a:pt x="4" y="10"/>
                    <a:pt x="5" y="11"/>
                  </a:cubicBezTo>
                  <a:cubicBezTo>
                    <a:pt x="6" y="12"/>
                    <a:pt x="7" y="14"/>
                    <a:pt x="9" y="14"/>
                  </a:cubicBezTo>
                  <a:cubicBezTo>
                    <a:pt x="10" y="15"/>
                    <a:pt x="11" y="11"/>
                    <a:pt x="12" y="11"/>
                  </a:cubicBezTo>
                  <a:cubicBezTo>
                    <a:pt x="12" y="10"/>
                    <a:pt x="8" y="7"/>
                    <a:pt x="7" y="5"/>
                  </a:cubicBezTo>
                  <a:cubicBezTo>
                    <a:pt x="5" y="4"/>
                    <a:pt x="2" y="1"/>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5" name="Freeform 62"/>
            <p:cNvSpPr/>
            <p:nvPr/>
          </p:nvSpPr>
          <p:spPr bwMode="auto">
            <a:xfrm>
              <a:off x="889705" y="7203801"/>
              <a:ext cx="36877" cy="43791"/>
            </a:xfrm>
            <a:custGeom>
              <a:avLst/>
              <a:gdLst>
                <a:gd name="T0" fmla="*/ 7 w 7"/>
                <a:gd name="T1" fmla="*/ 0 h 8"/>
                <a:gd name="T2" fmla="*/ 3 w 7"/>
                <a:gd name="T3" fmla="*/ 1 h 8"/>
                <a:gd name="T4" fmla="*/ 0 w 7"/>
                <a:gd name="T5" fmla="*/ 3 h 8"/>
                <a:gd name="T6" fmla="*/ 4 w 7"/>
                <a:gd name="T7" fmla="*/ 8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6" y="0"/>
                    <a:pt x="4" y="1"/>
                    <a:pt x="3" y="1"/>
                  </a:cubicBezTo>
                  <a:cubicBezTo>
                    <a:pt x="2" y="2"/>
                    <a:pt x="0" y="2"/>
                    <a:pt x="0" y="3"/>
                  </a:cubicBezTo>
                  <a:cubicBezTo>
                    <a:pt x="0" y="5"/>
                    <a:pt x="2" y="7"/>
                    <a:pt x="4" y="8"/>
                  </a:cubicBezTo>
                  <a:cubicBezTo>
                    <a:pt x="5" y="8"/>
                    <a:pt x="7" y="1"/>
                    <a:pt x="7"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6" name="Freeform 63"/>
            <p:cNvSpPr/>
            <p:nvPr/>
          </p:nvSpPr>
          <p:spPr bwMode="auto">
            <a:xfrm>
              <a:off x="1145539" y="4829850"/>
              <a:ext cx="260443" cy="94498"/>
            </a:xfrm>
            <a:custGeom>
              <a:avLst/>
              <a:gdLst>
                <a:gd name="T0" fmla="*/ 43 w 48"/>
                <a:gd name="T1" fmla="*/ 16 h 17"/>
                <a:gd name="T2" fmla="*/ 40 w 48"/>
                <a:gd name="T3" fmla="*/ 13 h 17"/>
                <a:gd name="T4" fmla="*/ 40 w 48"/>
                <a:gd name="T5" fmla="*/ 12 h 17"/>
                <a:gd name="T6" fmla="*/ 38 w 48"/>
                <a:gd name="T7" fmla="*/ 11 h 17"/>
                <a:gd name="T8" fmla="*/ 33 w 48"/>
                <a:gd name="T9" fmla="*/ 9 h 17"/>
                <a:gd name="T10" fmla="*/ 29 w 48"/>
                <a:gd name="T11" fmla="*/ 7 h 17"/>
                <a:gd name="T12" fmla="*/ 21 w 48"/>
                <a:gd name="T13" fmla="*/ 3 h 17"/>
                <a:gd name="T14" fmla="*/ 10 w 48"/>
                <a:gd name="T15" fmla="*/ 2 h 17"/>
                <a:gd name="T16" fmla="*/ 2 w 48"/>
                <a:gd name="T17" fmla="*/ 5 h 17"/>
                <a:gd name="T18" fmla="*/ 6 w 48"/>
                <a:gd name="T19" fmla="*/ 6 h 17"/>
                <a:gd name="T20" fmla="*/ 9 w 48"/>
                <a:gd name="T21" fmla="*/ 8 h 17"/>
                <a:gd name="T22" fmla="*/ 8 w 48"/>
                <a:gd name="T23" fmla="*/ 5 h 17"/>
                <a:gd name="T24" fmla="*/ 11 w 48"/>
                <a:gd name="T25" fmla="*/ 4 h 17"/>
                <a:gd name="T26" fmla="*/ 13 w 48"/>
                <a:gd name="T27" fmla="*/ 5 h 17"/>
                <a:gd name="T28" fmla="*/ 15 w 48"/>
                <a:gd name="T29" fmla="*/ 6 h 17"/>
                <a:gd name="T30" fmla="*/ 19 w 48"/>
                <a:gd name="T31" fmla="*/ 8 h 17"/>
                <a:gd name="T32" fmla="*/ 24 w 48"/>
                <a:gd name="T33" fmla="*/ 8 h 17"/>
                <a:gd name="T34" fmla="*/ 27 w 48"/>
                <a:gd name="T35" fmla="*/ 12 h 17"/>
                <a:gd name="T36" fmla="*/ 31 w 48"/>
                <a:gd name="T37" fmla="*/ 13 h 17"/>
                <a:gd name="T38" fmla="*/ 29 w 48"/>
                <a:gd name="T39" fmla="*/ 16 h 17"/>
                <a:gd name="T40" fmla="*/ 32 w 48"/>
                <a:gd name="T41" fmla="*/ 17 h 17"/>
                <a:gd name="T42" fmla="*/ 43 w 48"/>
                <a:gd name="T4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17">
                  <a:moveTo>
                    <a:pt x="43" y="16"/>
                  </a:moveTo>
                  <a:cubicBezTo>
                    <a:pt x="48" y="15"/>
                    <a:pt x="41" y="13"/>
                    <a:pt x="40" y="13"/>
                  </a:cubicBezTo>
                  <a:cubicBezTo>
                    <a:pt x="39" y="13"/>
                    <a:pt x="39" y="12"/>
                    <a:pt x="40" y="12"/>
                  </a:cubicBezTo>
                  <a:cubicBezTo>
                    <a:pt x="40" y="11"/>
                    <a:pt x="39" y="11"/>
                    <a:pt x="38" y="11"/>
                  </a:cubicBezTo>
                  <a:cubicBezTo>
                    <a:pt x="37" y="11"/>
                    <a:pt x="35" y="10"/>
                    <a:pt x="33" y="9"/>
                  </a:cubicBezTo>
                  <a:cubicBezTo>
                    <a:pt x="32" y="8"/>
                    <a:pt x="32" y="7"/>
                    <a:pt x="29" y="7"/>
                  </a:cubicBezTo>
                  <a:cubicBezTo>
                    <a:pt x="26" y="7"/>
                    <a:pt x="23" y="5"/>
                    <a:pt x="21" y="3"/>
                  </a:cubicBezTo>
                  <a:cubicBezTo>
                    <a:pt x="19" y="0"/>
                    <a:pt x="14" y="1"/>
                    <a:pt x="10" y="2"/>
                  </a:cubicBezTo>
                  <a:cubicBezTo>
                    <a:pt x="7" y="2"/>
                    <a:pt x="3" y="4"/>
                    <a:pt x="2" y="5"/>
                  </a:cubicBezTo>
                  <a:cubicBezTo>
                    <a:pt x="0" y="7"/>
                    <a:pt x="4" y="6"/>
                    <a:pt x="6" y="6"/>
                  </a:cubicBezTo>
                  <a:cubicBezTo>
                    <a:pt x="7" y="7"/>
                    <a:pt x="7" y="8"/>
                    <a:pt x="9" y="8"/>
                  </a:cubicBezTo>
                  <a:cubicBezTo>
                    <a:pt x="10" y="8"/>
                    <a:pt x="8" y="6"/>
                    <a:pt x="8" y="5"/>
                  </a:cubicBezTo>
                  <a:cubicBezTo>
                    <a:pt x="8" y="4"/>
                    <a:pt x="9" y="4"/>
                    <a:pt x="11" y="4"/>
                  </a:cubicBezTo>
                  <a:cubicBezTo>
                    <a:pt x="12" y="4"/>
                    <a:pt x="13" y="4"/>
                    <a:pt x="13" y="5"/>
                  </a:cubicBezTo>
                  <a:cubicBezTo>
                    <a:pt x="13" y="6"/>
                    <a:pt x="13" y="6"/>
                    <a:pt x="15" y="6"/>
                  </a:cubicBezTo>
                  <a:cubicBezTo>
                    <a:pt x="17" y="7"/>
                    <a:pt x="18" y="7"/>
                    <a:pt x="19" y="8"/>
                  </a:cubicBezTo>
                  <a:cubicBezTo>
                    <a:pt x="20" y="10"/>
                    <a:pt x="23" y="8"/>
                    <a:pt x="24" y="8"/>
                  </a:cubicBezTo>
                  <a:cubicBezTo>
                    <a:pt x="26" y="9"/>
                    <a:pt x="27" y="11"/>
                    <a:pt x="27" y="12"/>
                  </a:cubicBezTo>
                  <a:cubicBezTo>
                    <a:pt x="27" y="13"/>
                    <a:pt x="28" y="12"/>
                    <a:pt x="31" y="13"/>
                  </a:cubicBezTo>
                  <a:cubicBezTo>
                    <a:pt x="33" y="14"/>
                    <a:pt x="30" y="15"/>
                    <a:pt x="29" y="16"/>
                  </a:cubicBezTo>
                  <a:cubicBezTo>
                    <a:pt x="28" y="16"/>
                    <a:pt x="30" y="16"/>
                    <a:pt x="32" y="17"/>
                  </a:cubicBezTo>
                  <a:cubicBezTo>
                    <a:pt x="35" y="17"/>
                    <a:pt x="42" y="16"/>
                    <a:pt x="43" y="16"/>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7" name="Freeform 64"/>
            <p:cNvSpPr/>
            <p:nvPr/>
          </p:nvSpPr>
          <p:spPr bwMode="auto">
            <a:xfrm>
              <a:off x="1276913" y="4949702"/>
              <a:ext cx="41487" cy="16134"/>
            </a:xfrm>
            <a:custGeom>
              <a:avLst/>
              <a:gdLst>
                <a:gd name="T0" fmla="*/ 1 w 8"/>
                <a:gd name="T1" fmla="*/ 1 h 3"/>
                <a:gd name="T2" fmla="*/ 2 w 8"/>
                <a:gd name="T3" fmla="*/ 3 h 3"/>
                <a:gd name="T4" fmla="*/ 7 w 8"/>
                <a:gd name="T5" fmla="*/ 2 h 3"/>
                <a:gd name="T6" fmla="*/ 4 w 8"/>
                <a:gd name="T7" fmla="*/ 1 h 3"/>
                <a:gd name="T8" fmla="*/ 1 w 8"/>
                <a:gd name="T9" fmla="*/ 1 h 3"/>
              </a:gdLst>
              <a:ahLst/>
              <a:cxnLst>
                <a:cxn ang="0">
                  <a:pos x="T0" y="T1"/>
                </a:cxn>
                <a:cxn ang="0">
                  <a:pos x="T2" y="T3"/>
                </a:cxn>
                <a:cxn ang="0">
                  <a:pos x="T4" y="T5"/>
                </a:cxn>
                <a:cxn ang="0">
                  <a:pos x="T6" y="T7"/>
                </a:cxn>
                <a:cxn ang="0">
                  <a:pos x="T8" y="T9"/>
                </a:cxn>
              </a:cxnLst>
              <a:rect l="0" t="0" r="r" b="b"/>
              <a:pathLst>
                <a:path w="8" h="3">
                  <a:moveTo>
                    <a:pt x="1" y="1"/>
                  </a:moveTo>
                  <a:cubicBezTo>
                    <a:pt x="2" y="2"/>
                    <a:pt x="2" y="3"/>
                    <a:pt x="2" y="3"/>
                  </a:cubicBezTo>
                  <a:cubicBezTo>
                    <a:pt x="2" y="3"/>
                    <a:pt x="5" y="3"/>
                    <a:pt x="7" y="2"/>
                  </a:cubicBezTo>
                  <a:cubicBezTo>
                    <a:pt x="8" y="2"/>
                    <a:pt x="6" y="1"/>
                    <a:pt x="4" y="1"/>
                  </a:cubicBezTo>
                  <a:cubicBezTo>
                    <a:pt x="2" y="0"/>
                    <a:pt x="0" y="1"/>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8" name="Freeform 65"/>
            <p:cNvSpPr/>
            <p:nvPr/>
          </p:nvSpPr>
          <p:spPr bwMode="auto">
            <a:xfrm>
              <a:off x="1373716" y="4949700"/>
              <a:ext cx="48401" cy="11524"/>
            </a:xfrm>
            <a:custGeom>
              <a:avLst/>
              <a:gdLst>
                <a:gd name="T0" fmla="*/ 1 w 9"/>
                <a:gd name="T1" fmla="*/ 1 h 2"/>
                <a:gd name="T2" fmla="*/ 7 w 9"/>
                <a:gd name="T3" fmla="*/ 2 h 2"/>
                <a:gd name="T4" fmla="*/ 4 w 9"/>
                <a:gd name="T5" fmla="*/ 0 h 2"/>
                <a:gd name="T6" fmla="*/ 1 w 9"/>
                <a:gd name="T7" fmla="*/ 1 h 2"/>
              </a:gdLst>
              <a:ahLst/>
              <a:cxnLst>
                <a:cxn ang="0">
                  <a:pos x="T0" y="T1"/>
                </a:cxn>
                <a:cxn ang="0">
                  <a:pos x="T2" y="T3"/>
                </a:cxn>
                <a:cxn ang="0">
                  <a:pos x="T4" y="T5"/>
                </a:cxn>
                <a:cxn ang="0">
                  <a:pos x="T6" y="T7"/>
                </a:cxn>
              </a:cxnLst>
              <a:rect l="0" t="0" r="r" b="b"/>
              <a:pathLst>
                <a:path w="9" h="2">
                  <a:moveTo>
                    <a:pt x="1" y="1"/>
                  </a:moveTo>
                  <a:cubicBezTo>
                    <a:pt x="3" y="2"/>
                    <a:pt x="6" y="2"/>
                    <a:pt x="7" y="2"/>
                  </a:cubicBezTo>
                  <a:cubicBezTo>
                    <a:pt x="9" y="1"/>
                    <a:pt x="6" y="0"/>
                    <a:pt x="4" y="0"/>
                  </a:cubicBezTo>
                  <a:cubicBezTo>
                    <a:pt x="2" y="0"/>
                    <a:pt x="0" y="0"/>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69" name="Freeform 66"/>
            <p:cNvSpPr/>
            <p:nvPr/>
          </p:nvSpPr>
          <p:spPr bwMode="auto">
            <a:xfrm>
              <a:off x="1401374" y="4917434"/>
              <a:ext cx="115240" cy="43791"/>
            </a:xfrm>
            <a:custGeom>
              <a:avLst/>
              <a:gdLst>
                <a:gd name="T0" fmla="*/ 3 w 21"/>
                <a:gd name="T1" fmla="*/ 5 h 8"/>
                <a:gd name="T2" fmla="*/ 3 w 21"/>
                <a:gd name="T3" fmla="*/ 5 h 8"/>
                <a:gd name="T4" fmla="*/ 3 w 21"/>
                <a:gd name="T5" fmla="*/ 6 h 8"/>
                <a:gd name="T6" fmla="*/ 4 w 21"/>
                <a:gd name="T7" fmla="*/ 6 h 8"/>
                <a:gd name="T8" fmla="*/ 4 w 21"/>
                <a:gd name="T9" fmla="*/ 6 h 8"/>
                <a:gd name="T10" fmla="*/ 5 w 21"/>
                <a:gd name="T11" fmla="*/ 6 h 8"/>
                <a:gd name="T12" fmla="*/ 5 w 21"/>
                <a:gd name="T13" fmla="*/ 7 h 8"/>
                <a:gd name="T14" fmla="*/ 5 w 21"/>
                <a:gd name="T15" fmla="*/ 7 h 8"/>
                <a:gd name="T16" fmla="*/ 5 w 21"/>
                <a:gd name="T17" fmla="*/ 7 h 8"/>
                <a:gd name="T18" fmla="*/ 6 w 21"/>
                <a:gd name="T19" fmla="*/ 8 h 8"/>
                <a:gd name="T20" fmla="*/ 7 w 21"/>
                <a:gd name="T21" fmla="*/ 8 h 8"/>
                <a:gd name="T22" fmla="*/ 7 w 21"/>
                <a:gd name="T23" fmla="*/ 8 h 8"/>
                <a:gd name="T24" fmla="*/ 10 w 21"/>
                <a:gd name="T25" fmla="*/ 7 h 8"/>
                <a:gd name="T26" fmla="*/ 12 w 21"/>
                <a:gd name="T27" fmla="*/ 8 h 8"/>
                <a:gd name="T28" fmla="*/ 15 w 21"/>
                <a:gd name="T29" fmla="*/ 7 h 8"/>
                <a:gd name="T30" fmla="*/ 20 w 21"/>
                <a:gd name="T31" fmla="*/ 7 h 8"/>
                <a:gd name="T32" fmla="*/ 19 w 21"/>
                <a:gd name="T33" fmla="*/ 5 h 8"/>
                <a:gd name="T34" fmla="*/ 17 w 21"/>
                <a:gd name="T35" fmla="*/ 2 h 8"/>
                <a:gd name="T36" fmla="*/ 11 w 21"/>
                <a:gd name="T37" fmla="*/ 1 h 8"/>
                <a:gd name="T38" fmla="*/ 10 w 21"/>
                <a:gd name="T39" fmla="*/ 1 h 8"/>
                <a:gd name="T40" fmla="*/ 10 w 21"/>
                <a:gd name="T41" fmla="*/ 1 h 8"/>
                <a:gd name="T42" fmla="*/ 9 w 21"/>
                <a:gd name="T43" fmla="*/ 1 h 8"/>
                <a:gd name="T44" fmla="*/ 9 w 21"/>
                <a:gd name="T45" fmla="*/ 1 h 8"/>
                <a:gd name="T46" fmla="*/ 8 w 21"/>
                <a:gd name="T47" fmla="*/ 1 h 8"/>
                <a:gd name="T48" fmla="*/ 8 w 21"/>
                <a:gd name="T49" fmla="*/ 1 h 8"/>
                <a:gd name="T50" fmla="*/ 7 w 21"/>
                <a:gd name="T51" fmla="*/ 1 h 8"/>
                <a:gd name="T52" fmla="*/ 6 w 21"/>
                <a:gd name="T53" fmla="*/ 1 h 8"/>
                <a:gd name="T54" fmla="*/ 6 w 21"/>
                <a:gd name="T55" fmla="*/ 1 h 8"/>
                <a:gd name="T56" fmla="*/ 5 w 21"/>
                <a:gd name="T57" fmla="*/ 1 h 8"/>
                <a:gd name="T58" fmla="*/ 5 w 21"/>
                <a:gd name="T59" fmla="*/ 1 h 8"/>
                <a:gd name="T60" fmla="*/ 4 w 21"/>
                <a:gd name="T61" fmla="*/ 1 h 8"/>
                <a:gd name="T62" fmla="*/ 4 w 21"/>
                <a:gd name="T63" fmla="*/ 1 h 8"/>
                <a:gd name="T64" fmla="*/ 3 w 21"/>
                <a:gd name="T65" fmla="*/ 0 h 8"/>
                <a:gd name="T66" fmla="*/ 1 w 21"/>
                <a:gd name="T67" fmla="*/ 2 h 8"/>
                <a:gd name="T68" fmla="*/ 2 w 21"/>
                <a:gd name="T69" fmla="*/ 4 h 8"/>
                <a:gd name="T70" fmla="*/ 3 w 21"/>
                <a:gd name="T7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8">
                  <a:moveTo>
                    <a:pt x="3" y="5"/>
                  </a:moveTo>
                  <a:cubicBezTo>
                    <a:pt x="3" y="5"/>
                    <a:pt x="3" y="5"/>
                    <a:pt x="3" y="5"/>
                  </a:cubicBezTo>
                  <a:cubicBezTo>
                    <a:pt x="3" y="5"/>
                    <a:pt x="3" y="5"/>
                    <a:pt x="3" y="6"/>
                  </a:cubicBezTo>
                  <a:cubicBezTo>
                    <a:pt x="4" y="6"/>
                    <a:pt x="4" y="6"/>
                    <a:pt x="4" y="6"/>
                  </a:cubicBezTo>
                  <a:cubicBezTo>
                    <a:pt x="4" y="6"/>
                    <a:pt x="4" y="6"/>
                    <a:pt x="4" y="6"/>
                  </a:cubicBezTo>
                  <a:cubicBezTo>
                    <a:pt x="4" y="6"/>
                    <a:pt x="4" y="6"/>
                    <a:pt x="5" y="6"/>
                  </a:cubicBezTo>
                  <a:cubicBezTo>
                    <a:pt x="5" y="7"/>
                    <a:pt x="5" y="7"/>
                    <a:pt x="5" y="7"/>
                  </a:cubicBezTo>
                  <a:cubicBezTo>
                    <a:pt x="5" y="7"/>
                    <a:pt x="5" y="7"/>
                    <a:pt x="5" y="7"/>
                  </a:cubicBezTo>
                  <a:cubicBezTo>
                    <a:pt x="5" y="7"/>
                    <a:pt x="5" y="7"/>
                    <a:pt x="5" y="7"/>
                  </a:cubicBezTo>
                  <a:cubicBezTo>
                    <a:pt x="6" y="7"/>
                    <a:pt x="6" y="7"/>
                    <a:pt x="6" y="8"/>
                  </a:cubicBezTo>
                  <a:cubicBezTo>
                    <a:pt x="6" y="8"/>
                    <a:pt x="6" y="8"/>
                    <a:pt x="7" y="8"/>
                  </a:cubicBezTo>
                  <a:cubicBezTo>
                    <a:pt x="7" y="8"/>
                    <a:pt x="7" y="8"/>
                    <a:pt x="7" y="8"/>
                  </a:cubicBezTo>
                  <a:cubicBezTo>
                    <a:pt x="8" y="8"/>
                    <a:pt x="9" y="7"/>
                    <a:pt x="10" y="7"/>
                  </a:cubicBezTo>
                  <a:cubicBezTo>
                    <a:pt x="11" y="6"/>
                    <a:pt x="11" y="7"/>
                    <a:pt x="12" y="8"/>
                  </a:cubicBezTo>
                  <a:cubicBezTo>
                    <a:pt x="12" y="8"/>
                    <a:pt x="14" y="7"/>
                    <a:pt x="15" y="7"/>
                  </a:cubicBezTo>
                  <a:cubicBezTo>
                    <a:pt x="17" y="6"/>
                    <a:pt x="19" y="7"/>
                    <a:pt x="20" y="7"/>
                  </a:cubicBezTo>
                  <a:cubicBezTo>
                    <a:pt x="21" y="7"/>
                    <a:pt x="20" y="6"/>
                    <a:pt x="19" y="5"/>
                  </a:cubicBezTo>
                  <a:cubicBezTo>
                    <a:pt x="18" y="5"/>
                    <a:pt x="18" y="3"/>
                    <a:pt x="17" y="2"/>
                  </a:cubicBezTo>
                  <a:cubicBezTo>
                    <a:pt x="16" y="1"/>
                    <a:pt x="13" y="1"/>
                    <a:pt x="11" y="1"/>
                  </a:cubicBezTo>
                  <a:cubicBezTo>
                    <a:pt x="11" y="1"/>
                    <a:pt x="11" y="1"/>
                    <a:pt x="10" y="1"/>
                  </a:cubicBezTo>
                  <a:cubicBezTo>
                    <a:pt x="10" y="1"/>
                    <a:pt x="10" y="1"/>
                    <a:pt x="10" y="1"/>
                  </a:cubicBezTo>
                  <a:cubicBezTo>
                    <a:pt x="10" y="1"/>
                    <a:pt x="10" y="1"/>
                    <a:pt x="9" y="1"/>
                  </a:cubicBezTo>
                  <a:cubicBezTo>
                    <a:pt x="9" y="1"/>
                    <a:pt x="9" y="1"/>
                    <a:pt x="9" y="1"/>
                  </a:cubicBezTo>
                  <a:cubicBezTo>
                    <a:pt x="9" y="1"/>
                    <a:pt x="8" y="1"/>
                    <a:pt x="8" y="1"/>
                  </a:cubicBezTo>
                  <a:cubicBezTo>
                    <a:pt x="8" y="1"/>
                    <a:pt x="8" y="1"/>
                    <a:pt x="8" y="1"/>
                  </a:cubicBezTo>
                  <a:cubicBezTo>
                    <a:pt x="7" y="1"/>
                    <a:pt x="7" y="1"/>
                    <a:pt x="7" y="1"/>
                  </a:cubicBezTo>
                  <a:cubicBezTo>
                    <a:pt x="7" y="1"/>
                    <a:pt x="6" y="1"/>
                    <a:pt x="6" y="1"/>
                  </a:cubicBezTo>
                  <a:cubicBezTo>
                    <a:pt x="6" y="1"/>
                    <a:pt x="6" y="1"/>
                    <a:pt x="6" y="1"/>
                  </a:cubicBezTo>
                  <a:cubicBezTo>
                    <a:pt x="6" y="1"/>
                    <a:pt x="5" y="1"/>
                    <a:pt x="5" y="1"/>
                  </a:cubicBezTo>
                  <a:cubicBezTo>
                    <a:pt x="5" y="1"/>
                    <a:pt x="5" y="1"/>
                    <a:pt x="5" y="1"/>
                  </a:cubicBezTo>
                  <a:cubicBezTo>
                    <a:pt x="4" y="1"/>
                    <a:pt x="4" y="1"/>
                    <a:pt x="4" y="1"/>
                  </a:cubicBezTo>
                  <a:cubicBezTo>
                    <a:pt x="4" y="1"/>
                    <a:pt x="4" y="1"/>
                    <a:pt x="4" y="1"/>
                  </a:cubicBezTo>
                  <a:cubicBezTo>
                    <a:pt x="3" y="1"/>
                    <a:pt x="3" y="0"/>
                    <a:pt x="3" y="0"/>
                  </a:cubicBezTo>
                  <a:cubicBezTo>
                    <a:pt x="1" y="0"/>
                    <a:pt x="0" y="1"/>
                    <a:pt x="1" y="2"/>
                  </a:cubicBezTo>
                  <a:cubicBezTo>
                    <a:pt x="1" y="2"/>
                    <a:pt x="2" y="3"/>
                    <a:pt x="2" y="4"/>
                  </a:cubicBezTo>
                  <a:cubicBezTo>
                    <a:pt x="3" y="4"/>
                    <a:pt x="3" y="5"/>
                    <a:pt x="3"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0" name="Freeform 67"/>
            <p:cNvSpPr/>
            <p:nvPr/>
          </p:nvSpPr>
          <p:spPr bwMode="auto">
            <a:xfrm>
              <a:off x="1537357" y="4949700"/>
              <a:ext cx="55315" cy="23049"/>
            </a:xfrm>
            <a:custGeom>
              <a:avLst/>
              <a:gdLst>
                <a:gd name="T0" fmla="*/ 4 w 10"/>
                <a:gd name="T1" fmla="*/ 1 h 4"/>
                <a:gd name="T2" fmla="*/ 1 w 10"/>
                <a:gd name="T3" fmla="*/ 2 h 4"/>
                <a:gd name="T4" fmla="*/ 4 w 10"/>
                <a:gd name="T5" fmla="*/ 3 h 4"/>
                <a:gd name="T6" fmla="*/ 4 w 10"/>
                <a:gd name="T7" fmla="*/ 1 h 4"/>
              </a:gdLst>
              <a:ahLst/>
              <a:cxnLst>
                <a:cxn ang="0">
                  <a:pos x="T0" y="T1"/>
                </a:cxn>
                <a:cxn ang="0">
                  <a:pos x="T2" y="T3"/>
                </a:cxn>
                <a:cxn ang="0">
                  <a:pos x="T4" y="T5"/>
                </a:cxn>
                <a:cxn ang="0">
                  <a:pos x="T6" y="T7"/>
                </a:cxn>
              </a:cxnLst>
              <a:rect l="0" t="0" r="r" b="b"/>
              <a:pathLst>
                <a:path w="10" h="4">
                  <a:moveTo>
                    <a:pt x="4" y="1"/>
                  </a:moveTo>
                  <a:cubicBezTo>
                    <a:pt x="1" y="1"/>
                    <a:pt x="1" y="1"/>
                    <a:pt x="1" y="2"/>
                  </a:cubicBezTo>
                  <a:cubicBezTo>
                    <a:pt x="0" y="3"/>
                    <a:pt x="2" y="4"/>
                    <a:pt x="4" y="3"/>
                  </a:cubicBezTo>
                  <a:cubicBezTo>
                    <a:pt x="10" y="0"/>
                    <a:pt x="6" y="0"/>
                    <a:pt x="4"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1" name="Freeform 68"/>
            <p:cNvSpPr/>
            <p:nvPr/>
          </p:nvSpPr>
          <p:spPr bwMode="auto">
            <a:xfrm>
              <a:off x="1636462" y="4965835"/>
              <a:ext cx="4611" cy="1152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0"/>
                    <a:pt x="0" y="1"/>
                  </a:cubicBezTo>
                  <a:cubicBezTo>
                    <a:pt x="0" y="1"/>
                    <a:pt x="0" y="2"/>
                    <a:pt x="1"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2" name="Freeform 69"/>
            <p:cNvSpPr/>
            <p:nvPr/>
          </p:nvSpPr>
          <p:spPr bwMode="auto">
            <a:xfrm>
              <a:off x="1652598" y="4977358"/>
              <a:ext cx="16134" cy="11524"/>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2"/>
                    <a:pt x="3" y="1"/>
                    <a:pt x="3" y="1"/>
                  </a:cubicBezTo>
                  <a:cubicBezTo>
                    <a:pt x="2" y="0"/>
                    <a:pt x="0" y="2"/>
                    <a:pt x="1"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3" name="Freeform 70"/>
            <p:cNvSpPr/>
            <p:nvPr/>
          </p:nvSpPr>
          <p:spPr bwMode="auto">
            <a:xfrm>
              <a:off x="1664119" y="5021150"/>
              <a:ext cx="4611" cy="11524"/>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1" y="1"/>
                    <a:pt x="1" y="0"/>
                    <a:pt x="0" y="0"/>
                  </a:cubicBezTo>
                  <a:cubicBezTo>
                    <a:pt x="0" y="1"/>
                    <a:pt x="0" y="2"/>
                    <a:pt x="0"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4" name="Freeform 71"/>
            <p:cNvSpPr/>
            <p:nvPr/>
          </p:nvSpPr>
          <p:spPr bwMode="auto">
            <a:xfrm>
              <a:off x="1652598" y="5071856"/>
              <a:ext cx="11524" cy="9219"/>
            </a:xfrm>
            <a:custGeom>
              <a:avLst/>
              <a:gdLst>
                <a:gd name="T0" fmla="*/ 1 w 2"/>
                <a:gd name="T1" fmla="*/ 2 h 2"/>
                <a:gd name="T2" fmla="*/ 1 w 2"/>
                <a:gd name="T3" fmla="*/ 1 h 2"/>
                <a:gd name="T4" fmla="*/ 1 w 2"/>
                <a:gd name="T5" fmla="*/ 2 h 2"/>
              </a:gdLst>
              <a:ahLst/>
              <a:cxnLst>
                <a:cxn ang="0">
                  <a:pos x="T0" y="T1"/>
                </a:cxn>
                <a:cxn ang="0">
                  <a:pos x="T2" y="T3"/>
                </a:cxn>
                <a:cxn ang="0">
                  <a:pos x="T4" y="T5"/>
                </a:cxn>
              </a:cxnLst>
              <a:rect l="0" t="0" r="r" b="b"/>
              <a:pathLst>
                <a:path w="2" h="2">
                  <a:moveTo>
                    <a:pt x="1" y="2"/>
                  </a:moveTo>
                  <a:cubicBezTo>
                    <a:pt x="2" y="1"/>
                    <a:pt x="2" y="0"/>
                    <a:pt x="1" y="1"/>
                  </a:cubicBezTo>
                  <a:cubicBezTo>
                    <a:pt x="0" y="1"/>
                    <a:pt x="0" y="2"/>
                    <a:pt x="1"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5" name="Freeform 72"/>
            <p:cNvSpPr/>
            <p:nvPr/>
          </p:nvSpPr>
          <p:spPr bwMode="auto">
            <a:xfrm>
              <a:off x="1652598" y="5060331"/>
              <a:ext cx="11524" cy="4611"/>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2" y="0"/>
                  </a:cubicBezTo>
                  <a:cubicBezTo>
                    <a:pt x="1" y="0"/>
                    <a:pt x="0" y="1"/>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6" name="Freeform 73"/>
            <p:cNvSpPr/>
            <p:nvPr/>
          </p:nvSpPr>
          <p:spPr bwMode="auto">
            <a:xfrm>
              <a:off x="1629551" y="5097208"/>
              <a:ext cx="16134" cy="18438"/>
            </a:xfrm>
            <a:custGeom>
              <a:avLst/>
              <a:gdLst>
                <a:gd name="T0" fmla="*/ 2 w 3"/>
                <a:gd name="T1" fmla="*/ 2 h 3"/>
                <a:gd name="T2" fmla="*/ 1 w 3"/>
                <a:gd name="T3" fmla="*/ 1 h 3"/>
                <a:gd name="T4" fmla="*/ 2 w 3"/>
                <a:gd name="T5" fmla="*/ 2 h 3"/>
              </a:gdLst>
              <a:ahLst/>
              <a:cxnLst>
                <a:cxn ang="0">
                  <a:pos x="T0" y="T1"/>
                </a:cxn>
                <a:cxn ang="0">
                  <a:pos x="T2" y="T3"/>
                </a:cxn>
                <a:cxn ang="0">
                  <a:pos x="T4" y="T5"/>
                </a:cxn>
              </a:cxnLst>
              <a:rect l="0" t="0" r="r" b="b"/>
              <a:pathLst>
                <a:path w="3" h="3">
                  <a:moveTo>
                    <a:pt x="2" y="2"/>
                  </a:moveTo>
                  <a:cubicBezTo>
                    <a:pt x="3" y="1"/>
                    <a:pt x="2" y="0"/>
                    <a:pt x="1" y="1"/>
                  </a:cubicBezTo>
                  <a:cubicBezTo>
                    <a:pt x="0" y="1"/>
                    <a:pt x="1" y="3"/>
                    <a:pt x="2"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7" name="Freeform 74"/>
            <p:cNvSpPr/>
            <p:nvPr/>
          </p:nvSpPr>
          <p:spPr bwMode="auto">
            <a:xfrm>
              <a:off x="1689474" y="5071856"/>
              <a:ext cx="16134" cy="16134"/>
            </a:xfrm>
            <a:custGeom>
              <a:avLst/>
              <a:gdLst>
                <a:gd name="T0" fmla="*/ 1 w 3"/>
                <a:gd name="T1" fmla="*/ 1 h 3"/>
                <a:gd name="T2" fmla="*/ 2 w 3"/>
                <a:gd name="T3" fmla="*/ 2 h 3"/>
                <a:gd name="T4" fmla="*/ 1 w 3"/>
                <a:gd name="T5" fmla="*/ 1 h 3"/>
              </a:gdLst>
              <a:ahLst/>
              <a:cxnLst>
                <a:cxn ang="0">
                  <a:pos x="T0" y="T1"/>
                </a:cxn>
                <a:cxn ang="0">
                  <a:pos x="T2" y="T3"/>
                </a:cxn>
                <a:cxn ang="0">
                  <a:pos x="T4" y="T5"/>
                </a:cxn>
              </a:cxnLst>
              <a:rect l="0" t="0" r="r" b="b"/>
              <a:pathLst>
                <a:path w="3" h="3">
                  <a:moveTo>
                    <a:pt x="1" y="1"/>
                  </a:moveTo>
                  <a:cubicBezTo>
                    <a:pt x="0" y="1"/>
                    <a:pt x="1" y="3"/>
                    <a:pt x="2" y="2"/>
                  </a:cubicBezTo>
                  <a:cubicBezTo>
                    <a:pt x="3" y="0"/>
                    <a:pt x="2" y="0"/>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8" name="Freeform 75"/>
            <p:cNvSpPr/>
            <p:nvPr/>
          </p:nvSpPr>
          <p:spPr bwMode="auto">
            <a:xfrm>
              <a:off x="1313792" y="4797584"/>
              <a:ext cx="16134" cy="11524"/>
            </a:xfrm>
            <a:custGeom>
              <a:avLst/>
              <a:gdLst>
                <a:gd name="T0" fmla="*/ 1 w 3"/>
                <a:gd name="T1" fmla="*/ 0 h 2"/>
                <a:gd name="T2" fmla="*/ 0 w 3"/>
                <a:gd name="T3" fmla="*/ 1 h 2"/>
                <a:gd name="T4" fmla="*/ 2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0" y="0"/>
                    <a:pt x="0" y="0"/>
                    <a:pt x="0" y="1"/>
                  </a:cubicBezTo>
                  <a:cubicBezTo>
                    <a:pt x="0" y="2"/>
                    <a:pt x="1" y="2"/>
                    <a:pt x="2" y="2"/>
                  </a:cubicBezTo>
                  <a:cubicBezTo>
                    <a:pt x="3" y="1"/>
                    <a:pt x="3" y="0"/>
                    <a:pt x="1"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79" name="Freeform 76"/>
            <p:cNvSpPr/>
            <p:nvPr/>
          </p:nvSpPr>
          <p:spPr bwMode="auto">
            <a:xfrm>
              <a:off x="1313792" y="4813717"/>
              <a:ext cx="16134" cy="11524"/>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3" y="0"/>
                    <a:pt x="2" y="0"/>
                  </a:cubicBezTo>
                  <a:cubicBezTo>
                    <a:pt x="1" y="0"/>
                    <a:pt x="0" y="2"/>
                    <a:pt x="2"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0" name="Freeform 77"/>
            <p:cNvSpPr/>
            <p:nvPr/>
          </p:nvSpPr>
          <p:spPr bwMode="auto">
            <a:xfrm>
              <a:off x="1657208" y="4610894"/>
              <a:ext cx="16134" cy="16134"/>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1" y="1"/>
                    <a:pt x="0" y="3"/>
                    <a:pt x="1" y="2"/>
                  </a:cubicBezTo>
                  <a:cubicBezTo>
                    <a:pt x="2" y="2"/>
                    <a:pt x="3" y="0"/>
                    <a:pt x="2"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1" name="Freeform 78"/>
            <p:cNvSpPr/>
            <p:nvPr/>
          </p:nvSpPr>
          <p:spPr bwMode="auto">
            <a:xfrm>
              <a:off x="1777056" y="4136105"/>
              <a:ext cx="59926" cy="20743"/>
            </a:xfrm>
            <a:custGeom>
              <a:avLst/>
              <a:gdLst>
                <a:gd name="T0" fmla="*/ 7 w 11"/>
                <a:gd name="T1" fmla="*/ 1 h 4"/>
                <a:gd name="T2" fmla="*/ 1 w 11"/>
                <a:gd name="T3" fmla="*/ 0 h 4"/>
                <a:gd name="T4" fmla="*/ 10 w 11"/>
                <a:gd name="T5" fmla="*/ 4 h 4"/>
                <a:gd name="T6" fmla="*/ 7 w 11"/>
                <a:gd name="T7" fmla="*/ 1 h 4"/>
              </a:gdLst>
              <a:ahLst/>
              <a:cxnLst>
                <a:cxn ang="0">
                  <a:pos x="T0" y="T1"/>
                </a:cxn>
                <a:cxn ang="0">
                  <a:pos x="T2" y="T3"/>
                </a:cxn>
                <a:cxn ang="0">
                  <a:pos x="T4" y="T5"/>
                </a:cxn>
                <a:cxn ang="0">
                  <a:pos x="T6" y="T7"/>
                </a:cxn>
              </a:cxnLst>
              <a:rect l="0" t="0" r="r" b="b"/>
              <a:pathLst>
                <a:path w="11" h="4">
                  <a:moveTo>
                    <a:pt x="7" y="1"/>
                  </a:moveTo>
                  <a:cubicBezTo>
                    <a:pt x="4" y="0"/>
                    <a:pt x="0" y="0"/>
                    <a:pt x="1" y="0"/>
                  </a:cubicBezTo>
                  <a:cubicBezTo>
                    <a:pt x="3" y="1"/>
                    <a:pt x="7" y="4"/>
                    <a:pt x="10" y="4"/>
                  </a:cubicBezTo>
                  <a:cubicBezTo>
                    <a:pt x="11" y="3"/>
                    <a:pt x="9" y="2"/>
                    <a:pt x="7"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2" name="Freeform 79"/>
            <p:cNvSpPr/>
            <p:nvPr/>
          </p:nvSpPr>
          <p:spPr bwMode="auto">
            <a:xfrm>
              <a:off x="1820847" y="4219077"/>
              <a:ext cx="27657" cy="32268"/>
            </a:xfrm>
            <a:custGeom>
              <a:avLst/>
              <a:gdLst>
                <a:gd name="T0" fmla="*/ 1 w 5"/>
                <a:gd name="T1" fmla="*/ 6 h 6"/>
                <a:gd name="T2" fmla="*/ 4 w 5"/>
                <a:gd name="T3" fmla="*/ 3 h 6"/>
                <a:gd name="T4" fmla="*/ 4 w 5"/>
                <a:gd name="T5" fmla="*/ 1 h 6"/>
                <a:gd name="T6" fmla="*/ 1 w 5"/>
                <a:gd name="T7" fmla="*/ 3 h 6"/>
                <a:gd name="T8" fmla="*/ 1 w 5"/>
                <a:gd name="T9" fmla="*/ 6 h 6"/>
              </a:gdLst>
              <a:ahLst/>
              <a:cxnLst>
                <a:cxn ang="0">
                  <a:pos x="T0" y="T1"/>
                </a:cxn>
                <a:cxn ang="0">
                  <a:pos x="T2" y="T3"/>
                </a:cxn>
                <a:cxn ang="0">
                  <a:pos x="T4" y="T5"/>
                </a:cxn>
                <a:cxn ang="0">
                  <a:pos x="T6" y="T7"/>
                </a:cxn>
                <a:cxn ang="0">
                  <a:pos x="T8" y="T9"/>
                </a:cxn>
              </a:cxnLst>
              <a:rect l="0" t="0" r="r" b="b"/>
              <a:pathLst>
                <a:path w="5" h="6">
                  <a:moveTo>
                    <a:pt x="1" y="6"/>
                  </a:moveTo>
                  <a:cubicBezTo>
                    <a:pt x="1" y="6"/>
                    <a:pt x="5" y="4"/>
                    <a:pt x="4" y="3"/>
                  </a:cubicBezTo>
                  <a:cubicBezTo>
                    <a:pt x="4" y="3"/>
                    <a:pt x="4" y="2"/>
                    <a:pt x="4" y="1"/>
                  </a:cubicBezTo>
                  <a:cubicBezTo>
                    <a:pt x="4" y="0"/>
                    <a:pt x="3" y="2"/>
                    <a:pt x="1" y="3"/>
                  </a:cubicBezTo>
                  <a:cubicBezTo>
                    <a:pt x="0" y="5"/>
                    <a:pt x="0" y="6"/>
                    <a:pt x="1" y="6"/>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3" name="Freeform 80"/>
            <p:cNvSpPr/>
            <p:nvPr/>
          </p:nvSpPr>
          <p:spPr bwMode="auto">
            <a:xfrm>
              <a:off x="1876164" y="4076179"/>
              <a:ext cx="147507" cy="152117"/>
            </a:xfrm>
            <a:custGeom>
              <a:avLst/>
              <a:gdLst>
                <a:gd name="T0" fmla="*/ 16 w 27"/>
                <a:gd name="T1" fmla="*/ 11 h 28"/>
                <a:gd name="T2" fmla="*/ 16 w 27"/>
                <a:gd name="T3" fmla="*/ 9 h 28"/>
                <a:gd name="T4" fmla="*/ 12 w 27"/>
                <a:gd name="T5" fmla="*/ 11 h 28"/>
                <a:gd name="T6" fmla="*/ 14 w 27"/>
                <a:gd name="T7" fmla="*/ 7 h 28"/>
                <a:gd name="T8" fmla="*/ 17 w 27"/>
                <a:gd name="T9" fmla="*/ 4 h 28"/>
                <a:gd name="T10" fmla="*/ 17 w 27"/>
                <a:gd name="T11" fmla="*/ 2 h 28"/>
                <a:gd name="T12" fmla="*/ 19 w 27"/>
                <a:gd name="T13" fmla="*/ 0 h 28"/>
                <a:gd name="T14" fmla="*/ 14 w 27"/>
                <a:gd name="T15" fmla="*/ 2 h 28"/>
                <a:gd name="T16" fmla="*/ 10 w 27"/>
                <a:gd name="T17" fmla="*/ 6 h 28"/>
                <a:gd name="T18" fmla="*/ 7 w 27"/>
                <a:gd name="T19" fmla="*/ 12 h 28"/>
                <a:gd name="T20" fmla="*/ 7 w 27"/>
                <a:gd name="T21" fmla="*/ 14 h 28"/>
                <a:gd name="T22" fmla="*/ 5 w 27"/>
                <a:gd name="T23" fmla="*/ 15 h 28"/>
                <a:gd name="T24" fmla="*/ 2 w 27"/>
                <a:gd name="T25" fmla="*/ 18 h 28"/>
                <a:gd name="T26" fmla="*/ 3 w 27"/>
                <a:gd name="T27" fmla="*/ 18 h 28"/>
                <a:gd name="T28" fmla="*/ 1 w 27"/>
                <a:gd name="T29" fmla="*/ 21 h 28"/>
                <a:gd name="T30" fmla="*/ 4 w 27"/>
                <a:gd name="T31" fmla="*/ 23 h 28"/>
                <a:gd name="T32" fmla="*/ 12 w 27"/>
                <a:gd name="T33" fmla="*/ 22 h 28"/>
                <a:gd name="T34" fmla="*/ 12 w 27"/>
                <a:gd name="T35" fmla="*/ 24 h 28"/>
                <a:gd name="T36" fmla="*/ 12 w 27"/>
                <a:gd name="T37" fmla="*/ 26 h 28"/>
                <a:gd name="T38" fmla="*/ 15 w 27"/>
                <a:gd name="T39" fmla="*/ 27 h 28"/>
                <a:gd name="T40" fmla="*/ 17 w 27"/>
                <a:gd name="T41" fmla="*/ 24 h 28"/>
                <a:gd name="T42" fmla="*/ 19 w 27"/>
                <a:gd name="T43" fmla="*/ 23 h 28"/>
                <a:gd name="T44" fmla="*/ 21 w 27"/>
                <a:gd name="T45" fmla="*/ 21 h 28"/>
                <a:gd name="T46" fmla="*/ 21 w 27"/>
                <a:gd name="T47" fmla="*/ 23 h 28"/>
                <a:gd name="T48" fmla="*/ 20 w 27"/>
                <a:gd name="T49" fmla="*/ 26 h 28"/>
                <a:gd name="T50" fmla="*/ 23 w 27"/>
                <a:gd name="T51" fmla="*/ 25 h 28"/>
                <a:gd name="T52" fmla="*/ 24 w 27"/>
                <a:gd name="T53" fmla="*/ 28 h 28"/>
                <a:gd name="T54" fmla="*/ 26 w 27"/>
                <a:gd name="T55" fmla="*/ 23 h 28"/>
                <a:gd name="T56" fmla="*/ 25 w 27"/>
                <a:gd name="T57" fmla="*/ 23 h 28"/>
                <a:gd name="T58" fmla="*/ 26 w 27"/>
                <a:gd name="T59" fmla="*/ 20 h 28"/>
                <a:gd name="T60" fmla="*/ 23 w 27"/>
                <a:gd name="T61" fmla="*/ 21 h 28"/>
                <a:gd name="T62" fmla="*/ 25 w 27"/>
                <a:gd name="T63" fmla="*/ 18 h 28"/>
                <a:gd name="T64" fmla="*/ 24 w 27"/>
                <a:gd name="T65" fmla="*/ 18 h 28"/>
                <a:gd name="T66" fmla="*/ 24 w 27"/>
                <a:gd name="T67" fmla="*/ 16 h 28"/>
                <a:gd name="T68" fmla="*/ 25 w 27"/>
                <a:gd name="T69" fmla="*/ 13 h 28"/>
                <a:gd name="T70" fmla="*/ 21 w 27"/>
                <a:gd name="T71" fmla="*/ 13 h 28"/>
                <a:gd name="T72" fmla="*/ 18 w 27"/>
                <a:gd name="T73" fmla="*/ 13 h 28"/>
                <a:gd name="T74" fmla="*/ 16 w 27"/>
                <a:gd name="T75"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28">
                  <a:moveTo>
                    <a:pt x="16" y="11"/>
                  </a:moveTo>
                  <a:cubicBezTo>
                    <a:pt x="17" y="10"/>
                    <a:pt x="16" y="9"/>
                    <a:pt x="16" y="9"/>
                  </a:cubicBezTo>
                  <a:cubicBezTo>
                    <a:pt x="15" y="9"/>
                    <a:pt x="13" y="11"/>
                    <a:pt x="12" y="11"/>
                  </a:cubicBezTo>
                  <a:cubicBezTo>
                    <a:pt x="12" y="12"/>
                    <a:pt x="14" y="8"/>
                    <a:pt x="14" y="7"/>
                  </a:cubicBezTo>
                  <a:cubicBezTo>
                    <a:pt x="14" y="7"/>
                    <a:pt x="17" y="4"/>
                    <a:pt x="17" y="4"/>
                  </a:cubicBezTo>
                  <a:cubicBezTo>
                    <a:pt x="17" y="3"/>
                    <a:pt x="17" y="2"/>
                    <a:pt x="17" y="2"/>
                  </a:cubicBezTo>
                  <a:cubicBezTo>
                    <a:pt x="17" y="2"/>
                    <a:pt x="19" y="1"/>
                    <a:pt x="19" y="0"/>
                  </a:cubicBezTo>
                  <a:cubicBezTo>
                    <a:pt x="19" y="0"/>
                    <a:pt x="15" y="1"/>
                    <a:pt x="14" y="2"/>
                  </a:cubicBezTo>
                  <a:cubicBezTo>
                    <a:pt x="14" y="3"/>
                    <a:pt x="12" y="5"/>
                    <a:pt x="10" y="6"/>
                  </a:cubicBezTo>
                  <a:cubicBezTo>
                    <a:pt x="9" y="8"/>
                    <a:pt x="7" y="11"/>
                    <a:pt x="7" y="12"/>
                  </a:cubicBezTo>
                  <a:cubicBezTo>
                    <a:pt x="6" y="13"/>
                    <a:pt x="6" y="13"/>
                    <a:pt x="7" y="14"/>
                  </a:cubicBezTo>
                  <a:cubicBezTo>
                    <a:pt x="7" y="15"/>
                    <a:pt x="5" y="15"/>
                    <a:pt x="5" y="15"/>
                  </a:cubicBezTo>
                  <a:cubicBezTo>
                    <a:pt x="5" y="15"/>
                    <a:pt x="3" y="16"/>
                    <a:pt x="2" y="18"/>
                  </a:cubicBezTo>
                  <a:cubicBezTo>
                    <a:pt x="0" y="19"/>
                    <a:pt x="2" y="18"/>
                    <a:pt x="3" y="18"/>
                  </a:cubicBezTo>
                  <a:cubicBezTo>
                    <a:pt x="4" y="18"/>
                    <a:pt x="2" y="20"/>
                    <a:pt x="1" y="21"/>
                  </a:cubicBezTo>
                  <a:cubicBezTo>
                    <a:pt x="0" y="22"/>
                    <a:pt x="2" y="23"/>
                    <a:pt x="4" y="23"/>
                  </a:cubicBezTo>
                  <a:cubicBezTo>
                    <a:pt x="5" y="23"/>
                    <a:pt x="10" y="22"/>
                    <a:pt x="12" y="22"/>
                  </a:cubicBezTo>
                  <a:cubicBezTo>
                    <a:pt x="13" y="22"/>
                    <a:pt x="13" y="23"/>
                    <a:pt x="12" y="24"/>
                  </a:cubicBezTo>
                  <a:cubicBezTo>
                    <a:pt x="11" y="24"/>
                    <a:pt x="12" y="25"/>
                    <a:pt x="12" y="26"/>
                  </a:cubicBezTo>
                  <a:cubicBezTo>
                    <a:pt x="12" y="27"/>
                    <a:pt x="14" y="27"/>
                    <a:pt x="15" y="27"/>
                  </a:cubicBezTo>
                  <a:cubicBezTo>
                    <a:pt x="15" y="27"/>
                    <a:pt x="17" y="25"/>
                    <a:pt x="17" y="24"/>
                  </a:cubicBezTo>
                  <a:cubicBezTo>
                    <a:pt x="17" y="24"/>
                    <a:pt x="18" y="23"/>
                    <a:pt x="19" y="23"/>
                  </a:cubicBezTo>
                  <a:cubicBezTo>
                    <a:pt x="19" y="23"/>
                    <a:pt x="20" y="22"/>
                    <a:pt x="21" y="21"/>
                  </a:cubicBezTo>
                  <a:cubicBezTo>
                    <a:pt x="21" y="21"/>
                    <a:pt x="21" y="22"/>
                    <a:pt x="21" y="23"/>
                  </a:cubicBezTo>
                  <a:cubicBezTo>
                    <a:pt x="22" y="24"/>
                    <a:pt x="20" y="25"/>
                    <a:pt x="20" y="26"/>
                  </a:cubicBezTo>
                  <a:cubicBezTo>
                    <a:pt x="20" y="27"/>
                    <a:pt x="22" y="25"/>
                    <a:pt x="23" y="25"/>
                  </a:cubicBezTo>
                  <a:cubicBezTo>
                    <a:pt x="23" y="25"/>
                    <a:pt x="23" y="27"/>
                    <a:pt x="24" y="28"/>
                  </a:cubicBezTo>
                  <a:cubicBezTo>
                    <a:pt x="25" y="28"/>
                    <a:pt x="26" y="23"/>
                    <a:pt x="26" y="23"/>
                  </a:cubicBezTo>
                  <a:cubicBezTo>
                    <a:pt x="27" y="22"/>
                    <a:pt x="25" y="22"/>
                    <a:pt x="25" y="23"/>
                  </a:cubicBezTo>
                  <a:cubicBezTo>
                    <a:pt x="24" y="23"/>
                    <a:pt x="25" y="21"/>
                    <a:pt x="26" y="20"/>
                  </a:cubicBezTo>
                  <a:cubicBezTo>
                    <a:pt x="26" y="20"/>
                    <a:pt x="23" y="22"/>
                    <a:pt x="23" y="21"/>
                  </a:cubicBezTo>
                  <a:cubicBezTo>
                    <a:pt x="23" y="21"/>
                    <a:pt x="24" y="19"/>
                    <a:pt x="25" y="18"/>
                  </a:cubicBezTo>
                  <a:cubicBezTo>
                    <a:pt x="26" y="18"/>
                    <a:pt x="25" y="18"/>
                    <a:pt x="24" y="18"/>
                  </a:cubicBezTo>
                  <a:cubicBezTo>
                    <a:pt x="24" y="19"/>
                    <a:pt x="24" y="17"/>
                    <a:pt x="24" y="16"/>
                  </a:cubicBezTo>
                  <a:cubicBezTo>
                    <a:pt x="23" y="15"/>
                    <a:pt x="25" y="14"/>
                    <a:pt x="25" y="13"/>
                  </a:cubicBezTo>
                  <a:cubicBezTo>
                    <a:pt x="25" y="13"/>
                    <a:pt x="21" y="12"/>
                    <a:pt x="21" y="13"/>
                  </a:cubicBezTo>
                  <a:cubicBezTo>
                    <a:pt x="20" y="13"/>
                    <a:pt x="19" y="13"/>
                    <a:pt x="18" y="13"/>
                  </a:cubicBezTo>
                  <a:cubicBezTo>
                    <a:pt x="17" y="13"/>
                    <a:pt x="16" y="11"/>
                    <a:pt x="16" y="1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4" name="Freeform 81"/>
            <p:cNvSpPr/>
            <p:nvPr/>
          </p:nvSpPr>
          <p:spPr bwMode="auto">
            <a:xfrm>
              <a:off x="1525833" y="3709716"/>
              <a:ext cx="27657" cy="32268"/>
            </a:xfrm>
            <a:custGeom>
              <a:avLst/>
              <a:gdLst>
                <a:gd name="T0" fmla="*/ 1 w 5"/>
                <a:gd name="T1" fmla="*/ 6 h 6"/>
                <a:gd name="T2" fmla="*/ 4 w 5"/>
                <a:gd name="T3" fmla="*/ 2 h 6"/>
                <a:gd name="T4" fmla="*/ 3 w 5"/>
                <a:gd name="T5" fmla="*/ 0 h 6"/>
                <a:gd name="T6" fmla="*/ 1 w 5"/>
                <a:gd name="T7" fmla="*/ 6 h 6"/>
              </a:gdLst>
              <a:ahLst/>
              <a:cxnLst>
                <a:cxn ang="0">
                  <a:pos x="T0" y="T1"/>
                </a:cxn>
                <a:cxn ang="0">
                  <a:pos x="T2" y="T3"/>
                </a:cxn>
                <a:cxn ang="0">
                  <a:pos x="T4" y="T5"/>
                </a:cxn>
                <a:cxn ang="0">
                  <a:pos x="T6" y="T7"/>
                </a:cxn>
              </a:cxnLst>
              <a:rect l="0" t="0" r="r" b="b"/>
              <a:pathLst>
                <a:path w="5" h="6">
                  <a:moveTo>
                    <a:pt x="1" y="6"/>
                  </a:moveTo>
                  <a:cubicBezTo>
                    <a:pt x="2" y="6"/>
                    <a:pt x="4" y="3"/>
                    <a:pt x="4" y="2"/>
                  </a:cubicBezTo>
                  <a:cubicBezTo>
                    <a:pt x="5" y="1"/>
                    <a:pt x="5" y="0"/>
                    <a:pt x="3" y="0"/>
                  </a:cubicBezTo>
                  <a:cubicBezTo>
                    <a:pt x="1" y="0"/>
                    <a:pt x="0" y="6"/>
                    <a:pt x="1" y="6"/>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5" name="Freeform 82"/>
            <p:cNvSpPr/>
            <p:nvPr/>
          </p:nvSpPr>
          <p:spPr bwMode="auto">
            <a:xfrm>
              <a:off x="1456686" y="3686668"/>
              <a:ext cx="59926" cy="43791"/>
            </a:xfrm>
            <a:custGeom>
              <a:avLst/>
              <a:gdLst>
                <a:gd name="T0" fmla="*/ 6 w 11"/>
                <a:gd name="T1" fmla="*/ 2 h 8"/>
                <a:gd name="T2" fmla="*/ 2 w 11"/>
                <a:gd name="T3" fmla="*/ 5 h 8"/>
                <a:gd name="T4" fmla="*/ 1 w 11"/>
                <a:gd name="T5" fmla="*/ 7 h 8"/>
                <a:gd name="T6" fmla="*/ 2 w 11"/>
                <a:gd name="T7" fmla="*/ 7 h 8"/>
                <a:gd name="T8" fmla="*/ 3 w 11"/>
                <a:gd name="T9" fmla="*/ 7 h 8"/>
                <a:gd name="T10" fmla="*/ 6 w 11"/>
                <a:gd name="T11" fmla="*/ 6 h 8"/>
                <a:gd name="T12" fmla="*/ 11 w 11"/>
                <a:gd name="T13" fmla="*/ 1 h 8"/>
                <a:gd name="T14" fmla="*/ 9 w 11"/>
                <a:gd name="T15" fmla="*/ 1 h 8"/>
                <a:gd name="T16" fmla="*/ 6 w 11"/>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6" y="2"/>
                  </a:moveTo>
                  <a:cubicBezTo>
                    <a:pt x="5" y="2"/>
                    <a:pt x="3" y="4"/>
                    <a:pt x="2" y="5"/>
                  </a:cubicBezTo>
                  <a:cubicBezTo>
                    <a:pt x="1" y="6"/>
                    <a:pt x="0" y="7"/>
                    <a:pt x="1" y="7"/>
                  </a:cubicBezTo>
                  <a:cubicBezTo>
                    <a:pt x="1" y="8"/>
                    <a:pt x="1" y="7"/>
                    <a:pt x="2" y="7"/>
                  </a:cubicBezTo>
                  <a:cubicBezTo>
                    <a:pt x="2" y="6"/>
                    <a:pt x="2" y="7"/>
                    <a:pt x="3" y="7"/>
                  </a:cubicBezTo>
                  <a:cubicBezTo>
                    <a:pt x="4" y="7"/>
                    <a:pt x="4" y="6"/>
                    <a:pt x="6" y="6"/>
                  </a:cubicBezTo>
                  <a:cubicBezTo>
                    <a:pt x="8" y="5"/>
                    <a:pt x="11" y="2"/>
                    <a:pt x="11" y="1"/>
                  </a:cubicBezTo>
                  <a:cubicBezTo>
                    <a:pt x="11" y="0"/>
                    <a:pt x="10" y="1"/>
                    <a:pt x="9" y="1"/>
                  </a:cubicBezTo>
                  <a:cubicBezTo>
                    <a:pt x="8" y="2"/>
                    <a:pt x="8" y="1"/>
                    <a:pt x="6"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6" name="Freeform 83"/>
            <p:cNvSpPr/>
            <p:nvPr/>
          </p:nvSpPr>
          <p:spPr bwMode="auto">
            <a:xfrm>
              <a:off x="1401373" y="3578342"/>
              <a:ext cx="140594" cy="115240"/>
            </a:xfrm>
            <a:custGeom>
              <a:avLst/>
              <a:gdLst>
                <a:gd name="T0" fmla="*/ 26 w 26"/>
                <a:gd name="T1" fmla="*/ 15 h 21"/>
                <a:gd name="T2" fmla="*/ 23 w 26"/>
                <a:gd name="T3" fmla="*/ 13 h 21"/>
                <a:gd name="T4" fmla="*/ 21 w 26"/>
                <a:gd name="T5" fmla="*/ 14 h 21"/>
                <a:gd name="T6" fmla="*/ 21 w 26"/>
                <a:gd name="T7" fmla="*/ 9 h 21"/>
                <a:gd name="T8" fmla="*/ 18 w 26"/>
                <a:gd name="T9" fmla="*/ 7 h 21"/>
                <a:gd name="T10" fmla="*/ 16 w 26"/>
                <a:gd name="T11" fmla="*/ 5 h 21"/>
                <a:gd name="T12" fmla="*/ 14 w 26"/>
                <a:gd name="T13" fmla="*/ 3 h 21"/>
                <a:gd name="T14" fmla="*/ 12 w 26"/>
                <a:gd name="T15" fmla="*/ 5 h 21"/>
                <a:gd name="T16" fmla="*/ 13 w 26"/>
                <a:gd name="T17" fmla="*/ 2 h 21"/>
                <a:gd name="T18" fmla="*/ 12 w 26"/>
                <a:gd name="T19" fmla="*/ 0 h 21"/>
                <a:gd name="T20" fmla="*/ 10 w 26"/>
                <a:gd name="T21" fmla="*/ 2 h 21"/>
                <a:gd name="T22" fmla="*/ 7 w 26"/>
                <a:gd name="T23" fmla="*/ 11 h 21"/>
                <a:gd name="T24" fmla="*/ 3 w 26"/>
                <a:gd name="T25" fmla="*/ 14 h 21"/>
                <a:gd name="T26" fmla="*/ 1 w 26"/>
                <a:gd name="T27" fmla="*/ 16 h 21"/>
                <a:gd name="T28" fmla="*/ 5 w 26"/>
                <a:gd name="T29" fmla="*/ 17 h 21"/>
                <a:gd name="T30" fmla="*/ 5 w 26"/>
                <a:gd name="T31" fmla="*/ 21 h 21"/>
                <a:gd name="T32" fmla="*/ 10 w 26"/>
                <a:gd name="T33" fmla="*/ 20 h 21"/>
                <a:gd name="T34" fmla="*/ 13 w 26"/>
                <a:gd name="T35" fmla="*/ 16 h 21"/>
                <a:gd name="T36" fmla="*/ 13 w 26"/>
                <a:gd name="T37" fmla="*/ 15 h 21"/>
                <a:gd name="T38" fmla="*/ 17 w 26"/>
                <a:gd name="T39" fmla="*/ 12 h 21"/>
                <a:gd name="T40" fmla="*/ 17 w 26"/>
                <a:gd name="T41" fmla="*/ 14 h 21"/>
                <a:gd name="T42" fmla="*/ 18 w 26"/>
                <a:gd name="T43" fmla="*/ 16 h 21"/>
                <a:gd name="T44" fmla="*/ 23 w 26"/>
                <a:gd name="T45" fmla="*/ 17 h 21"/>
                <a:gd name="T46" fmla="*/ 26 w 26"/>
                <a:gd name="T4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1">
                  <a:moveTo>
                    <a:pt x="26" y="15"/>
                  </a:moveTo>
                  <a:cubicBezTo>
                    <a:pt x="26" y="14"/>
                    <a:pt x="25" y="13"/>
                    <a:pt x="23" y="13"/>
                  </a:cubicBezTo>
                  <a:cubicBezTo>
                    <a:pt x="22" y="13"/>
                    <a:pt x="22" y="14"/>
                    <a:pt x="21" y="14"/>
                  </a:cubicBezTo>
                  <a:cubicBezTo>
                    <a:pt x="20" y="15"/>
                    <a:pt x="22" y="9"/>
                    <a:pt x="21" y="9"/>
                  </a:cubicBezTo>
                  <a:cubicBezTo>
                    <a:pt x="20" y="8"/>
                    <a:pt x="18" y="8"/>
                    <a:pt x="18" y="7"/>
                  </a:cubicBezTo>
                  <a:cubicBezTo>
                    <a:pt x="17" y="6"/>
                    <a:pt x="17" y="5"/>
                    <a:pt x="16" y="5"/>
                  </a:cubicBezTo>
                  <a:cubicBezTo>
                    <a:pt x="15" y="4"/>
                    <a:pt x="15" y="3"/>
                    <a:pt x="14" y="3"/>
                  </a:cubicBezTo>
                  <a:cubicBezTo>
                    <a:pt x="13" y="2"/>
                    <a:pt x="14" y="4"/>
                    <a:pt x="12" y="5"/>
                  </a:cubicBezTo>
                  <a:cubicBezTo>
                    <a:pt x="11" y="5"/>
                    <a:pt x="13" y="2"/>
                    <a:pt x="13" y="2"/>
                  </a:cubicBezTo>
                  <a:cubicBezTo>
                    <a:pt x="13" y="1"/>
                    <a:pt x="13" y="0"/>
                    <a:pt x="12" y="0"/>
                  </a:cubicBezTo>
                  <a:cubicBezTo>
                    <a:pt x="11" y="0"/>
                    <a:pt x="10" y="1"/>
                    <a:pt x="10" y="2"/>
                  </a:cubicBezTo>
                  <a:cubicBezTo>
                    <a:pt x="9" y="3"/>
                    <a:pt x="7" y="10"/>
                    <a:pt x="7" y="11"/>
                  </a:cubicBezTo>
                  <a:cubicBezTo>
                    <a:pt x="7" y="13"/>
                    <a:pt x="5" y="13"/>
                    <a:pt x="3" y="14"/>
                  </a:cubicBezTo>
                  <a:cubicBezTo>
                    <a:pt x="0" y="15"/>
                    <a:pt x="0" y="15"/>
                    <a:pt x="1" y="16"/>
                  </a:cubicBezTo>
                  <a:cubicBezTo>
                    <a:pt x="1" y="17"/>
                    <a:pt x="4" y="17"/>
                    <a:pt x="5" y="17"/>
                  </a:cubicBezTo>
                  <a:cubicBezTo>
                    <a:pt x="6" y="17"/>
                    <a:pt x="3" y="21"/>
                    <a:pt x="5" y="21"/>
                  </a:cubicBezTo>
                  <a:cubicBezTo>
                    <a:pt x="6" y="21"/>
                    <a:pt x="10" y="20"/>
                    <a:pt x="10" y="20"/>
                  </a:cubicBezTo>
                  <a:cubicBezTo>
                    <a:pt x="10" y="20"/>
                    <a:pt x="12" y="17"/>
                    <a:pt x="13" y="16"/>
                  </a:cubicBezTo>
                  <a:cubicBezTo>
                    <a:pt x="14" y="16"/>
                    <a:pt x="13" y="15"/>
                    <a:pt x="13" y="15"/>
                  </a:cubicBezTo>
                  <a:cubicBezTo>
                    <a:pt x="13" y="14"/>
                    <a:pt x="16" y="12"/>
                    <a:pt x="17" y="12"/>
                  </a:cubicBezTo>
                  <a:cubicBezTo>
                    <a:pt x="18" y="12"/>
                    <a:pt x="17" y="14"/>
                    <a:pt x="17" y="14"/>
                  </a:cubicBezTo>
                  <a:cubicBezTo>
                    <a:pt x="16" y="15"/>
                    <a:pt x="17" y="15"/>
                    <a:pt x="18" y="16"/>
                  </a:cubicBezTo>
                  <a:cubicBezTo>
                    <a:pt x="20" y="16"/>
                    <a:pt x="21" y="17"/>
                    <a:pt x="23" y="17"/>
                  </a:cubicBezTo>
                  <a:cubicBezTo>
                    <a:pt x="24" y="17"/>
                    <a:pt x="26" y="15"/>
                    <a:pt x="26" y="1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7" name="Freeform 84"/>
            <p:cNvSpPr/>
            <p:nvPr/>
          </p:nvSpPr>
          <p:spPr bwMode="auto">
            <a:xfrm>
              <a:off x="1581148" y="3670532"/>
              <a:ext cx="27657" cy="23049"/>
            </a:xfrm>
            <a:custGeom>
              <a:avLst/>
              <a:gdLst>
                <a:gd name="T0" fmla="*/ 1 w 5"/>
                <a:gd name="T1" fmla="*/ 0 h 4"/>
                <a:gd name="T2" fmla="*/ 1 w 5"/>
                <a:gd name="T3" fmla="*/ 3 h 4"/>
                <a:gd name="T4" fmla="*/ 4 w 5"/>
                <a:gd name="T5" fmla="*/ 2 h 4"/>
                <a:gd name="T6" fmla="*/ 3 w 5"/>
                <a:gd name="T7" fmla="*/ 1 h 4"/>
                <a:gd name="T8" fmla="*/ 1 w 5"/>
                <a:gd name="T9" fmla="*/ 0 h 4"/>
              </a:gdLst>
              <a:ahLst/>
              <a:cxnLst>
                <a:cxn ang="0">
                  <a:pos x="T0" y="T1"/>
                </a:cxn>
                <a:cxn ang="0">
                  <a:pos x="T2" y="T3"/>
                </a:cxn>
                <a:cxn ang="0">
                  <a:pos x="T4" y="T5"/>
                </a:cxn>
                <a:cxn ang="0">
                  <a:pos x="T6" y="T7"/>
                </a:cxn>
                <a:cxn ang="0">
                  <a:pos x="T8" y="T9"/>
                </a:cxn>
              </a:cxnLst>
              <a:rect l="0" t="0" r="r" b="b"/>
              <a:pathLst>
                <a:path w="5" h="4">
                  <a:moveTo>
                    <a:pt x="1" y="0"/>
                  </a:moveTo>
                  <a:cubicBezTo>
                    <a:pt x="0" y="1"/>
                    <a:pt x="0" y="2"/>
                    <a:pt x="1" y="3"/>
                  </a:cubicBezTo>
                  <a:cubicBezTo>
                    <a:pt x="2" y="4"/>
                    <a:pt x="3" y="3"/>
                    <a:pt x="4" y="2"/>
                  </a:cubicBezTo>
                  <a:cubicBezTo>
                    <a:pt x="5" y="2"/>
                    <a:pt x="3" y="1"/>
                    <a:pt x="3" y="1"/>
                  </a:cubicBezTo>
                  <a:cubicBezTo>
                    <a:pt x="2" y="1"/>
                    <a:pt x="2" y="0"/>
                    <a:pt x="1"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8" name="Freeform 85"/>
            <p:cNvSpPr/>
            <p:nvPr/>
          </p:nvSpPr>
          <p:spPr bwMode="auto">
            <a:xfrm>
              <a:off x="1604197" y="3665924"/>
              <a:ext cx="20743" cy="11524"/>
            </a:xfrm>
            <a:custGeom>
              <a:avLst/>
              <a:gdLst>
                <a:gd name="T0" fmla="*/ 1 w 4"/>
                <a:gd name="T1" fmla="*/ 0 h 2"/>
                <a:gd name="T2" fmla="*/ 3 w 4"/>
                <a:gd name="T3" fmla="*/ 2 h 2"/>
                <a:gd name="T4" fmla="*/ 2 w 4"/>
                <a:gd name="T5" fmla="*/ 0 h 2"/>
                <a:gd name="T6" fmla="*/ 1 w 4"/>
                <a:gd name="T7" fmla="*/ 0 h 2"/>
              </a:gdLst>
              <a:ahLst/>
              <a:cxnLst>
                <a:cxn ang="0">
                  <a:pos x="T0" y="T1"/>
                </a:cxn>
                <a:cxn ang="0">
                  <a:pos x="T2" y="T3"/>
                </a:cxn>
                <a:cxn ang="0">
                  <a:pos x="T4" y="T5"/>
                </a:cxn>
                <a:cxn ang="0">
                  <a:pos x="T6" y="T7"/>
                </a:cxn>
              </a:cxnLst>
              <a:rect l="0" t="0" r="r" b="b"/>
              <a:pathLst>
                <a:path w="4" h="2">
                  <a:moveTo>
                    <a:pt x="1" y="0"/>
                  </a:moveTo>
                  <a:cubicBezTo>
                    <a:pt x="0" y="1"/>
                    <a:pt x="1" y="2"/>
                    <a:pt x="3" y="2"/>
                  </a:cubicBezTo>
                  <a:cubicBezTo>
                    <a:pt x="4" y="2"/>
                    <a:pt x="3" y="1"/>
                    <a:pt x="2" y="0"/>
                  </a:cubicBezTo>
                  <a:cubicBezTo>
                    <a:pt x="2" y="0"/>
                    <a:pt x="1" y="0"/>
                    <a:pt x="1"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89" name="Freeform 86"/>
            <p:cNvSpPr/>
            <p:nvPr/>
          </p:nvSpPr>
          <p:spPr bwMode="auto">
            <a:xfrm>
              <a:off x="1680255" y="3479234"/>
              <a:ext cx="32268" cy="27657"/>
            </a:xfrm>
            <a:custGeom>
              <a:avLst/>
              <a:gdLst>
                <a:gd name="T0" fmla="*/ 2 w 6"/>
                <a:gd name="T1" fmla="*/ 5 h 5"/>
                <a:gd name="T2" fmla="*/ 5 w 6"/>
                <a:gd name="T3" fmla="*/ 3 h 5"/>
                <a:gd name="T4" fmla="*/ 4 w 6"/>
                <a:gd name="T5" fmla="*/ 0 h 5"/>
                <a:gd name="T6" fmla="*/ 0 w 6"/>
                <a:gd name="T7" fmla="*/ 2 h 5"/>
                <a:gd name="T8" fmla="*/ 2 w 6"/>
                <a:gd name="T9" fmla="*/ 5 h 5"/>
              </a:gdLst>
              <a:ahLst/>
              <a:cxnLst>
                <a:cxn ang="0">
                  <a:pos x="T0" y="T1"/>
                </a:cxn>
                <a:cxn ang="0">
                  <a:pos x="T2" y="T3"/>
                </a:cxn>
                <a:cxn ang="0">
                  <a:pos x="T4" y="T5"/>
                </a:cxn>
                <a:cxn ang="0">
                  <a:pos x="T6" y="T7"/>
                </a:cxn>
                <a:cxn ang="0">
                  <a:pos x="T8" y="T9"/>
                </a:cxn>
              </a:cxnLst>
              <a:rect l="0" t="0" r="r" b="b"/>
              <a:pathLst>
                <a:path w="6" h="5">
                  <a:moveTo>
                    <a:pt x="2" y="5"/>
                  </a:moveTo>
                  <a:cubicBezTo>
                    <a:pt x="3" y="5"/>
                    <a:pt x="4" y="4"/>
                    <a:pt x="5" y="3"/>
                  </a:cubicBezTo>
                  <a:cubicBezTo>
                    <a:pt x="5" y="3"/>
                    <a:pt x="6" y="0"/>
                    <a:pt x="4" y="0"/>
                  </a:cubicBezTo>
                  <a:cubicBezTo>
                    <a:pt x="2" y="0"/>
                    <a:pt x="0" y="1"/>
                    <a:pt x="0" y="2"/>
                  </a:cubicBezTo>
                  <a:cubicBezTo>
                    <a:pt x="0" y="3"/>
                    <a:pt x="0" y="5"/>
                    <a:pt x="2"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0" name="Freeform 87"/>
            <p:cNvSpPr/>
            <p:nvPr/>
          </p:nvSpPr>
          <p:spPr bwMode="auto">
            <a:xfrm>
              <a:off x="1592672" y="3391651"/>
              <a:ext cx="36877" cy="23049"/>
            </a:xfrm>
            <a:custGeom>
              <a:avLst/>
              <a:gdLst>
                <a:gd name="T0" fmla="*/ 7 w 7"/>
                <a:gd name="T1" fmla="*/ 4 h 4"/>
                <a:gd name="T2" fmla="*/ 7 w 7"/>
                <a:gd name="T3" fmla="*/ 1 h 4"/>
                <a:gd name="T4" fmla="*/ 2 w 7"/>
                <a:gd name="T5" fmla="*/ 1 h 4"/>
                <a:gd name="T6" fmla="*/ 3 w 7"/>
                <a:gd name="T7" fmla="*/ 3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cubicBezTo>
                    <a:pt x="7" y="3"/>
                    <a:pt x="7" y="2"/>
                    <a:pt x="7" y="1"/>
                  </a:cubicBezTo>
                  <a:cubicBezTo>
                    <a:pt x="7" y="0"/>
                    <a:pt x="3" y="1"/>
                    <a:pt x="2" y="1"/>
                  </a:cubicBezTo>
                  <a:cubicBezTo>
                    <a:pt x="0" y="1"/>
                    <a:pt x="2" y="2"/>
                    <a:pt x="3" y="3"/>
                  </a:cubicBezTo>
                  <a:cubicBezTo>
                    <a:pt x="4" y="4"/>
                    <a:pt x="6" y="4"/>
                    <a:pt x="7" y="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1" name="Freeform 88"/>
            <p:cNvSpPr/>
            <p:nvPr/>
          </p:nvSpPr>
          <p:spPr bwMode="auto">
            <a:xfrm>
              <a:off x="1832372" y="3730457"/>
              <a:ext cx="32268" cy="23049"/>
            </a:xfrm>
            <a:custGeom>
              <a:avLst/>
              <a:gdLst>
                <a:gd name="T0" fmla="*/ 3 w 6"/>
                <a:gd name="T1" fmla="*/ 0 h 4"/>
                <a:gd name="T2" fmla="*/ 1 w 6"/>
                <a:gd name="T3" fmla="*/ 1 h 4"/>
                <a:gd name="T4" fmla="*/ 2 w 6"/>
                <a:gd name="T5" fmla="*/ 4 h 4"/>
                <a:gd name="T6" fmla="*/ 5 w 6"/>
                <a:gd name="T7" fmla="*/ 2 h 4"/>
                <a:gd name="T8" fmla="*/ 3 w 6"/>
                <a:gd name="T9" fmla="*/ 2 h 4"/>
                <a:gd name="T10" fmla="*/ 3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3" y="0"/>
                  </a:moveTo>
                  <a:cubicBezTo>
                    <a:pt x="3" y="0"/>
                    <a:pt x="1" y="1"/>
                    <a:pt x="1" y="1"/>
                  </a:cubicBezTo>
                  <a:cubicBezTo>
                    <a:pt x="0" y="2"/>
                    <a:pt x="1" y="4"/>
                    <a:pt x="2" y="4"/>
                  </a:cubicBezTo>
                  <a:cubicBezTo>
                    <a:pt x="4" y="4"/>
                    <a:pt x="4" y="3"/>
                    <a:pt x="5" y="2"/>
                  </a:cubicBezTo>
                  <a:cubicBezTo>
                    <a:pt x="6" y="2"/>
                    <a:pt x="4" y="2"/>
                    <a:pt x="3" y="2"/>
                  </a:cubicBezTo>
                  <a:cubicBezTo>
                    <a:pt x="3" y="2"/>
                    <a:pt x="3" y="1"/>
                    <a:pt x="3"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2" name="Freeform 89"/>
            <p:cNvSpPr/>
            <p:nvPr/>
          </p:nvSpPr>
          <p:spPr bwMode="auto">
            <a:xfrm>
              <a:off x="1449774" y="3179610"/>
              <a:ext cx="518581" cy="562372"/>
            </a:xfrm>
            <a:custGeom>
              <a:avLst/>
              <a:gdLst>
                <a:gd name="T0" fmla="*/ 5 w 95"/>
                <a:gd name="T1" fmla="*/ 27 h 103"/>
                <a:gd name="T2" fmla="*/ 8 w 95"/>
                <a:gd name="T3" fmla="*/ 32 h 103"/>
                <a:gd name="T4" fmla="*/ 11 w 95"/>
                <a:gd name="T5" fmla="*/ 36 h 103"/>
                <a:gd name="T6" fmla="*/ 23 w 95"/>
                <a:gd name="T7" fmla="*/ 39 h 103"/>
                <a:gd name="T8" fmla="*/ 33 w 95"/>
                <a:gd name="T9" fmla="*/ 38 h 103"/>
                <a:gd name="T10" fmla="*/ 43 w 95"/>
                <a:gd name="T11" fmla="*/ 39 h 103"/>
                <a:gd name="T12" fmla="*/ 50 w 95"/>
                <a:gd name="T13" fmla="*/ 46 h 103"/>
                <a:gd name="T14" fmla="*/ 52 w 95"/>
                <a:gd name="T15" fmla="*/ 55 h 103"/>
                <a:gd name="T16" fmla="*/ 49 w 95"/>
                <a:gd name="T17" fmla="*/ 64 h 103"/>
                <a:gd name="T18" fmla="*/ 42 w 95"/>
                <a:gd name="T19" fmla="*/ 74 h 103"/>
                <a:gd name="T20" fmla="*/ 30 w 95"/>
                <a:gd name="T21" fmla="*/ 74 h 103"/>
                <a:gd name="T22" fmla="*/ 29 w 95"/>
                <a:gd name="T23" fmla="*/ 85 h 103"/>
                <a:gd name="T24" fmla="*/ 44 w 95"/>
                <a:gd name="T25" fmla="*/ 84 h 103"/>
                <a:gd name="T26" fmla="*/ 51 w 95"/>
                <a:gd name="T27" fmla="*/ 90 h 103"/>
                <a:gd name="T28" fmla="*/ 54 w 95"/>
                <a:gd name="T29" fmla="*/ 97 h 103"/>
                <a:gd name="T30" fmla="*/ 63 w 95"/>
                <a:gd name="T31" fmla="*/ 99 h 103"/>
                <a:gd name="T32" fmla="*/ 69 w 95"/>
                <a:gd name="T33" fmla="*/ 96 h 103"/>
                <a:gd name="T34" fmla="*/ 63 w 95"/>
                <a:gd name="T35" fmla="*/ 91 h 103"/>
                <a:gd name="T36" fmla="*/ 66 w 95"/>
                <a:gd name="T37" fmla="*/ 90 h 103"/>
                <a:gd name="T38" fmla="*/ 74 w 95"/>
                <a:gd name="T39" fmla="*/ 95 h 103"/>
                <a:gd name="T40" fmla="*/ 78 w 95"/>
                <a:gd name="T41" fmla="*/ 97 h 103"/>
                <a:gd name="T42" fmla="*/ 78 w 95"/>
                <a:gd name="T43" fmla="*/ 92 h 103"/>
                <a:gd name="T44" fmla="*/ 77 w 95"/>
                <a:gd name="T45" fmla="*/ 86 h 103"/>
                <a:gd name="T46" fmla="*/ 72 w 95"/>
                <a:gd name="T47" fmla="*/ 80 h 103"/>
                <a:gd name="T48" fmla="*/ 70 w 95"/>
                <a:gd name="T49" fmla="*/ 75 h 103"/>
                <a:gd name="T50" fmla="*/ 70 w 95"/>
                <a:gd name="T51" fmla="*/ 71 h 103"/>
                <a:gd name="T52" fmla="*/ 75 w 95"/>
                <a:gd name="T53" fmla="*/ 69 h 103"/>
                <a:gd name="T54" fmla="*/ 79 w 95"/>
                <a:gd name="T55" fmla="*/ 72 h 103"/>
                <a:gd name="T56" fmla="*/ 80 w 95"/>
                <a:gd name="T57" fmla="*/ 76 h 103"/>
                <a:gd name="T58" fmla="*/ 84 w 95"/>
                <a:gd name="T59" fmla="*/ 77 h 103"/>
                <a:gd name="T60" fmla="*/ 89 w 95"/>
                <a:gd name="T61" fmla="*/ 74 h 103"/>
                <a:gd name="T62" fmla="*/ 92 w 95"/>
                <a:gd name="T63" fmla="*/ 67 h 103"/>
                <a:gd name="T64" fmla="*/ 91 w 95"/>
                <a:gd name="T65" fmla="*/ 65 h 103"/>
                <a:gd name="T66" fmla="*/ 86 w 95"/>
                <a:gd name="T67" fmla="*/ 63 h 103"/>
                <a:gd name="T68" fmla="*/ 85 w 95"/>
                <a:gd name="T69" fmla="*/ 62 h 103"/>
                <a:gd name="T70" fmla="*/ 81 w 95"/>
                <a:gd name="T71" fmla="*/ 56 h 103"/>
                <a:gd name="T72" fmla="*/ 76 w 95"/>
                <a:gd name="T73" fmla="*/ 52 h 103"/>
                <a:gd name="T74" fmla="*/ 72 w 95"/>
                <a:gd name="T75" fmla="*/ 49 h 103"/>
                <a:gd name="T76" fmla="*/ 76 w 95"/>
                <a:gd name="T77" fmla="*/ 46 h 103"/>
                <a:gd name="T78" fmla="*/ 78 w 95"/>
                <a:gd name="T79" fmla="*/ 41 h 103"/>
                <a:gd name="T80" fmla="*/ 73 w 95"/>
                <a:gd name="T81" fmla="*/ 35 h 103"/>
                <a:gd name="T82" fmla="*/ 69 w 95"/>
                <a:gd name="T83" fmla="*/ 30 h 103"/>
                <a:gd name="T84" fmla="*/ 63 w 95"/>
                <a:gd name="T85" fmla="*/ 26 h 103"/>
                <a:gd name="T86" fmla="*/ 56 w 95"/>
                <a:gd name="T87" fmla="*/ 21 h 103"/>
                <a:gd name="T88" fmla="*/ 50 w 95"/>
                <a:gd name="T89" fmla="*/ 15 h 103"/>
                <a:gd name="T90" fmla="*/ 40 w 95"/>
                <a:gd name="T91" fmla="*/ 17 h 103"/>
                <a:gd name="T92" fmla="*/ 35 w 95"/>
                <a:gd name="T93" fmla="*/ 16 h 103"/>
                <a:gd name="T94" fmla="*/ 30 w 95"/>
                <a:gd name="T95" fmla="*/ 16 h 103"/>
                <a:gd name="T96" fmla="*/ 35 w 95"/>
                <a:gd name="T97" fmla="*/ 7 h 103"/>
                <a:gd name="T98" fmla="*/ 31 w 95"/>
                <a:gd name="T99" fmla="*/ 2 h 103"/>
                <a:gd name="T100" fmla="*/ 29 w 95"/>
                <a:gd name="T101" fmla="*/ 5 h 103"/>
                <a:gd name="T102" fmla="*/ 23 w 95"/>
                <a:gd name="T103" fmla="*/ 8 h 103"/>
                <a:gd name="T104" fmla="*/ 20 w 95"/>
                <a:gd name="T105" fmla="*/ 16 h 103"/>
                <a:gd name="T106" fmla="*/ 27 w 95"/>
                <a:gd name="T107" fmla="*/ 26 h 103"/>
                <a:gd name="T108" fmla="*/ 22 w 95"/>
                <a:gd name="T109" fmla="*/ 27 h 103"/>
                <a:gd name="T110" fmla="*/ 19 w 95"/>
                <a:gd name="T111" fmla="*/ 23 h 103"/>
                <a:gd name="T112" fmla="*/ 24 w 95"/>
                <a:gd name="T113" fmla="*/ 3 h 103"/>
                <a:gd name="T114" fmla="*/ 12 w 95"/>
                <a:gd name="T115" fmla="*/ 3 h 103"/>
                <a:gd name="T116" fmla="*/ 1 w 95"/>
                <a:gd name="T117" fmla="*/ 1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 h="103">
                  <a:moveTo>
                    <a:pt x="1" y="22"/>
                  </a:moveTo>
                  <a:cubicBezTo>
                    <a:pt x="2" y="23"/>
                    <a:pt x="2" y="23"/>
                    <a:pt x="2" y="23"/>
                  </a:cubicBezTo>
                  <a:cubicBezTo>
                    <a:pt x="2" y="24"/>
                    <a:pt x="2" y="25"/>
                    <a:pt x="2" y="26"/>
                  </a:cubicBezTo>
                  <a:cubicBezTo>
                    <a:pt x="3" y="27"/>
                    <a:pt x="4" y="27"/>
                    <a:pt x="5" y="27"/>
                  </a:cubicBezTo>
                  <a:cubicBezTo>
                    <a:pt x="7" y="28"/>
                    <a:pt x="8" y="29"/>
                    <a:pt x="8" y="29"/>
                  </a:cubicBezTo>
                  <a:cubicBezTo>
                    <a:pt x="8" y="30"/>
                    <a:pt x="5" y="29"/>
                    <a:pt x="4" y="29"/>
                  </a:cubicBezTo>
                  <a:cubicBezTo>
                    <a:pt x="4" y="29"/>
                    <a:pt x="4" y="30"/>
                    <a:pt x="5" y="32"/>
                  </a:cubicBezTo>
                  <a:cubicBezTo>
                    <a:pt x="6" y="33"/>
                    <a:pt x="6" y="32"/>
                    <a:pt x="8" y="32"/>
                  </a:cubicBezTo>
                  <a:cubicBezTo>
                    <a:pt x="9" y="33"/>
                    <a:pt x="9" y="34"/>
                    <a:pt x="9" y="34"/>
                  </a:cubicBezTo>
                  <a:cubicBezTo>
                    <a:pt x="9" y="35"/>
                    <a:pt x="6" y="33"/>
                    <a:pt x="7" y="34"/>
                  </a:cubicBezTo>
                  <a:cubicBezTo>
                    <a:pt x="7" y="34"/>
                    <a:pt x="8" y="36"/>
                    <a:pt x="9" y="36"/>
                  </a:cubicBezTo>
                  <a:cubicBezTo>
                    <a:pt x="10" y="37"/>
                    <a:pt x="10" y="36"/>
                    <a:pt x="11" y="36"/>
                  </a:cubicBezTo>
                  <a:cubicBezTo>
                    <a:pt x="12" y="36"/>
                    <a:pt x="12" y="37"/>
                    <a:pt x="13" y="37"/>
                  </a:cubicBezTo>
                  <a:cubicBezTo>
                    <a:pt x="13" y="37"/>
                    <a:pt x="14" y="36"/>
                    <a:pt x="15" y="36"/>
                  </a:cubicBezTo>
                  <a:cubicBezTo>
                    <a:pt x="16" y="36"/>
                    <a:pt x="16" y="38"/>
                    <a:pt x="17" y="38"/>
                  </a:cubicBezTo>
                  <a:cubicBezTo>
                    <a:pt x="18" y="39"/>
                    <a:pt x="22" y="39"/>
                    <a:pt x="23" y="39"/>
                  </a:cubicBezTo>
                  <a:cubicBezTo>
                    <a:pt x="24" y="39"/>
                    <a:pt x="24" y="39"/>
                    <a:pt x="24" y="39"/>
                  </a:cubicBezTo>
                  <a:cubicBezTo>
                    <a:pt x="25" y="39"/>
                    <a:pt x="25" y="39"/>
                    <a:pt x="26" y="39"/>
                  </a:cubicBezTo>
                  <a:cubicBezTo>
                    <a:pt x="27" y="38"/>
                    <a:pt x="26" y="39"/>
                    <a:pt x="27" y="39"/>
                  </a:cubicBezTo>
                  <a:cubicBezTo>
                    <a:pt x="27" y="39"/>
                    <a:pt x="32" y="38"/>
                    <a:pt x="33" y="38"/>
                  </a:cubicBezTo>
                  <a:cubicBezTo>
                    <a:pt x="34" y="38"/>
                    <a:pt x="37" y="38"/>
                    <a:pt x="37" y="38"/>
                  </a:cubicBezTo>
                  <a:cubicBezTo>
                    <a:pt x="38" y="38"/>
                    <a:pt x="39" y="40"/>
                    <a:pt x="40" y="41"/>
                  </a:cubicBezTo>
                  <a:cubicBezTo>
                    <a:pt x="41" y="41"/>
                    <a:pt x="41" y="40"/>
                    <a:pt x="41" y="40"/>
                  </a:cubicBezTo>
                  <a:cubicBezTo>
                    <a:pt x="41" y="39"/>
                    <a:pt x="43" y="39"/>
                    <a:pt x="43" y="39"/>
                  </a:cubicBezTo>
                  <a:cubicBezTo>
                    <a:pt x="44" y="39"/>
                    <a:pt x="44" y="39"/>
                    <a:pt x="43" y="40"/>
                  </a:cubicBezTo>
                  <a:cubicBezTo>
                    <a:pt x="43" y="41"/>
                    <a:pt x="43" y="42"/>
                    <a:pt x="43" y="43"/>
                  </a:cubicBezTo>
                  <a:cubicBezTo>
                    <a:pt x="44" y="44"/>
                    <a:pt x="45" y="44"/>
                    <a:pt x="46" y="45"/>
                  </a:cubicBezTo>
                  <a:cubicBezTo>
                    <a:pt x="47" y="45"/>
                    <a:pt x="49" y="46"/>
                    <a:pt x="50" y="46"/>
                  </a:cubicBezTo>
                  <a:cubicBezTo>
                    <a:pt x="51" y="46"/>
                    <a:pt x="52" y="46"/>
                    <a:pt x="51" y="47"/>
                  </a:cubicBezTo>
                  <a:cubicBezTo>
                    <a:pt x="50" y="47"/>
                    <a:pt x="50" y="50"/>
                    <a:pt x="50" y="51"/>
                  </a:cubicBezTo>
                  <a:cubicBezTo>
                    <a:pt x="51" y="52"/>
                    <a:pt x="51" y="53"/>
                    <a:pt x="52" y="53"/>
                  </a:cubicBezTo>
                  <a:cubicBezTo>
                    <a:pt x="53" y="53"/>
                    <a:pt x="53" y="53"/>
                    <a:pt x="52" y="55"/>
                  </a:cubicBezTo>
                  <a:cubicBezTo>
                    <a:pt x="52" y="57"/>
                    <a:pt x="54" y="59"/>
                    <a:pt x="53" y="60"/>
                  </a:cubicBezTo>
                  <a:cubicBezTo>
                    <a:pt x="53" y="61"/>
                    <a:pt x="52" y="61"/>
                    <a:pt x="51" y="61"/>
                  </a:cubicBezTo>
                  <a:cubicBezTo>
                    <a:pt x="51" y="61"/>
                    <a:pt x="52" y="62"/>
                    <a:pt x="52" y="63"/>
                  </a:cubicBezTo>
                  <a:cubicBezTo>
                    <a:pt x="53" y="63"/>
                    <a:pt x="50" y="64"/>
                    <a:pt x="49" y="64"/>
                  </a:cubicBezTo>
                  <a:cubicBezTo>
                    <a:pt x="48" y="64"/>
                    <a:pt x="45" y="66"/>
                    <a:pt x="45" y="67"/>
                  </a:cubicBezTo>
                  <a:cubicBezTo>
                    <a:pt x="45" y="68"/>
                    <a:pt x="46" y="71"/>
                    <a:pt x="47" y="72"/>
                  </a:cubicBezTo>
                  <a:cubicBezTo>
                    <a:pt x="47" y="73"/>
                    <a:pt x="45" y="73"/>
                    <a:pt x="44" y="74"/>
                  </a:cubicBezTo>
                  <a:cubicBezTo>
                    <a:pt x="42" y="74"/>
                    <a:pt x="43" y="74"/>
                    <a:pt x="42" y="74"/>
                  </a:cubicBezTo>
                  <a:cubicBezTo>
                    <a:pt x="41" y="73"/>
                    <a:pt x="40" y="74"/>
                    <a:pt x="39" y="74"/>
                  </a:cubicBezTo>
                  <a:cubicBezTo>
                    <a:pt x="38" y="74"/>
                    <a:pt x="37" y="73"/>
                    <a:pt x="36" y="73"/>
                  </a:cubicBezTo>
                  <a:cubicBezTo>
                    <a:pt x="36" y="72"/>
                    <a:pt x="33" y="73"/>
                    <a:pt x="32" y="73"/>
                  </a:cubicBezTo>
                  <a:cubicBezTo>
                    <a:pt x="32" y="73"/>
                    <a:pt x="31" y="74"/>
                    <a:pt x="30" y="74"/>
                  </a:cubicBezTo>
                  <a:cubicBezTo>
                    <a:pt x="29" y="75"/>
                    <a:pt x="31" y="75"/>
                    <a:pt x="31" y="76"/>
                  </a:cubicBezTo>
                  <a:cubicBezTo>
                    <a:pt x="32" y="76"/>
                    <a:pt x="31" y="78"/>
                    <a:pt x="30" y="79"/>
                  </a:cubicBezTo>
                  <a:cubicBezTo>
                    <a:pt x="30" y="79"/>
                    <a:pt x="28" y="80"/>
                    <a:pt x="27" y="81"/>
                  </a:cubicBezTo>
                  <a:cubicBezTo>
                    <a:pt x="27" y="81"/>
                    <a:pt x="28" y="84"/>
                    <a:pt x="29" y="85"/>
                  </a:cubicBezTo>
                  <a:cubicBezTo>
                    <a:pt x="29" y="85"/>
                    <a:pt x="32" y="86"/>
                    <a:pt x="33" y="85"/>
                  </a:cubicBezTo>
                  <a:cubicBezTo>
                    <a:pt x="34" y="85"/>
                    <a:pt x="38" y="83"/>
                    <a:pt x="39" y="83"/>
                  </a:cubicBezTo>
                  <a:cubicBezTo>
                    <a:pt x="40" y="83"/>
                    <a:pt x="41" y="84"/>
                    <a:pt x="42" y="84"/>
                  </a:cubicBezTo>
                  <a:cubicBezTo>
                    <a:pt x="43" y="85"/>
                    <a:pt x="43" y="85"/>
                    <a:pt x="44" y="84"/>
                  </a:cubicBezTo>
                  <a:cubicBezTo>
                    <a:pt x="44" y="83"/>
                    <a:pt x="46" y="85"/>
                    <a:pt x="47" y="85"/>
                  </a:cubicBezTo>
                  <a:cubicBezTo>
                    <a:pt x="47" y="86"/>
                    <a:pt x="46" y="88"/>
                    <a:pt x="46" y="88"/>
                  </a:cubicBezTo>
                  <a:cubicBezTo>
                    <a:pt x="47" y="89"/>
                    <a:pt x="48" y="89"/>
                    <a:pt x="49" y="89"/>
                  </a:cubicBezTo>
                  <a:cubicBezTo>
                    <a:pt x="50" y="89"/>
                    <a:pt x="51" y="89"/>
                    <a:pt x="51" y="90"/>
                  </a:cubicBezTo>
                  <a:cubicBezTo>
                    <a:pt x="52" y="90"/>
                    <a:pt x="50" y="91"/>
                    <a:pt x="49" y="91"/>
                  </a:cubicBezTo>
                  <a:cubicBezTo>
                    <a:pt x="48" y="92"/>
                    <a:pt x="49" y="93"/>
                    <a:pt x="51" y="93"/>
                  </a:cubicBezTo>
                  <a:cubicBezTo>
                    <a:pt x="52" y="94"/>
                    <a:pt x="51" y="95"/>
                    <a:pt x="52" y="95"/>
                  </a:cubicBezTo>
                  <a:cubicBezTo>
                    <a:pt x="52" y="96"/>
                    <a:pt x="53" y="97"/>
                    <a:pt x="54" y="97"/>
                  </a:cubicBezTo>
                  <a:cubicBezTo>
                    <a:pt x="55" y="97"/>
                    <a:pt x="54" y="96"/>
                    <a:pt x="54" y="95"/>
                  </a:cubicBezTo>
                  <a:cubicBezTo>
                    <a:pt x="54" y="95"/>
                    <a:pt x="56" y="96"/>
                    <a:pt x="57" y="97"/>
                  </a:cubicBezTo>
                  <a:cubicBezTo>
                    <a:pt x="59" y="97"/>
                    <a:pt x="58" y="97"/>
                    <a:pt x="58" y="98"/>
                  </a:cubicBezTo>
                  <a:cubicBezTo>
                    <a:pt x="59" y="98"/>
                    <a:pt x="62" y="99"/>
                    <a:pt x="63" y="99"/>
                  </a:cubicBezTo>
                  <a:cubicBezTo>
                    <a:pt x="64" y="99"/>
                    <a:pt x="66" y="102"/>
                    <a:pt x="68" y="103"/>
                  </a:cubicBezTo>
                  <a:cubicBezTo>
                    <a:pt x="69" y="103"/>
                    <a:pt x="70" y="101"/>
                    <a:pt x="70" y="101"/>
                  </a:cubicBezTo>
                  <a:cubicBezTo>
                    <a:pt x="71" y="100"/>
                    <a:pt x="70" y="99"/>
                    <a:pt x="70" y="99"/>
                  </a:cubicBezTo>
                  <a:cubicBezTo>
                    <a:pt x="71" y="98"/>
                    <a:pt x="70" y="96"/>
                    <a:pt x="69" y="96"/>
                  </a:cubicBezTo>
                  <a:cubicBezTo>
                    <a:pt x="68" y="96"/>
                    <a:pt x="67" y="95"/>
                    <a:pt x="66" y="94"/>
                  </a:cubicBezTo>
                  <a:cubicBezTo>
                    <a:pt x="64" y="92"/>
                    <a:pt x="65" y="92"/>
                    <a:pt x="66" y="92"/>
                  </a:cubicBezTo>
                  <a:cubicBezTo>
                    <a:pt x="66" y="91"/>
                    <a:pt x="65" y="91"/>
                    <a:pt x="64" y="92"/>
                  </a:cubicBezTo>
                  <a:cubicBezTo>
                    <a:pt x="64" y="92"/>
                    <a:pt x="63" y="92"/>
                    <a:pt x="63" y="91"/>
                  </a:cubicBezTo>
                  <a:cubicBezTo>
                    <a:pt x="62" y="90"/>
                    <a:pt x="62" y="88"/>
                    <a:pt x="62" y="88"/>
                  </a:cubicBezTo>
                  <a:cubicBezTo>
                    <a:pt x="62" y="88"/>
                    <a:pt x="62" y="88"/>
                    <a:pt x="63" y="88"/>
                  </a:cubicBezTo>
                  <a:cubicBezTo>
                    <a:pt x="63" y="89"/>
                    <a:pt x="63" y="88"/>
                    <a:pt x="64" y="88"/>
                  </a:cubicBezTo>
                  <a:cubicBezTo>
                    <a:pt x="64" y="88"/>
                    <a:pt x="65" y="90"/>
                    <a:pt x="66" y="90"/>
                  </a:cubicBezTo>
                  <a:cubicBezTo>
                    <a:pt x="66" y="91"/>
                    <a:pt x="67" y="90"/>
                    <a:pt x="67" y="90"/>
                  </a:cubicBezTo>
                  <a:cubicBezTo>
                    <a:pt x="67" y="89"/>
                    <a:pt x="68" y="91"/>
                    <a:pt x="68" y="92"/>
                  </a:cubicBezTo>
                  <a:cubicBezTo>
                    <a:pt x="69" y="93"/>
                    <a:pt x="71" y="93"/>
                    <a:pt x="71" y="94"/>
                  </a:cubicBezTo>
                  <a:cubicBezTo>
                    <a:pt x="71" y="95"/>
                    <a:pt x="73" y="95"/>
                    <a:pt x="74" y="95"/>
                  </a:cubicBezTo>
                  <a:cubicBezTo>
                    <a:pt x="74" y="96"/>
                    <a:pt x="73" y="97"/>
                    <a:pt x="73" y="98"/>
                  </a:cubicBezTo>
                  <a:cubicBezTo>
                    <a:pt x="73" y="98"/>
                    <a:pt x="74" y="98"/>
                    <a:pt x="74" y="98"/>
                  </a:cubicBezTo>
                  <a:cubicBezTo>
                    <a:pt x="75" y="98"/>
                    <a:pt x="75" y="98"/>
                    <a:pt x="76" y="99"/>
                  </a:cubicBezTo>
                  <a:cubicBezTo>
                    <a:pt x="76" y="99"/>
                    <a:pt x="77" y="98"/>
                    <a:pt x="78" y="97"/>
                  </a:cubicBezTo>
                  <a:cubicBezTo>
                    <a:pt x="78" y="97"/>
                    <a:pt x="76" y="97"/>
                    <a:pt x="76" y="96"/>
                  </a:cubicBezTo>
                  <a:cubicBezTo>
                    <a:pt x="76" y="96"/>
                    <a:pt x="76" y="95"/>
                    <a:pt x="77" y="94"/>
                  </a:cubicBezTo>
                  <a:cubicBezTo>
                    <a:pt x="77" y="93"/>
                    <a:pt x="77" y="92"/>
                    <a:pt x="77" y="92"/>
                  </a:cubicBezTo>
                  <a:cubicBezTo>
                    <a:pt x="77" y="91"/>
                    <a:pt x="77" y="92"/>
                    <a:pt x="78" y="92"/>
                  </a:cubicBezTo>
                  <a:cubicBezTo>
                    <a:pt x="78" y="93"/>
                    <a:pt x="79" y="92"/>
                    <a:pt x="79" y="92"/>
                  </a:cubicBezTo>
                  <a:cubicBezTo>
                    <a:pt x="80" y="92"/>
                    <a:pt x="79" y="91"/>
                    <a:pt x="79" y="90"/>
                  </a:cubicBezTo>
                  <a:cubicBezTo>
                    <a:pt x="80" y="90"/>
                    <a:pt x="79" y="89"/>
                    <a:pt x="78" y="89"/>
                  </a:cubicBezTo>
                  <a:cubicBezTo>
                    <a:pt x="78" y="88"/>
                    <a:pt x="78" y="87"/>
                    <a:pt x="77" y="86"/>
                  </a:cubicBezTo>
                  <a:cubicBezTo>
                    <a:pt x="77" y="86"/>
                    <a:pt x="77" y="84"/>
                    <a:pt x="76" y="83"/>
                  </a:cubicBezTo>
                  <a:cubicBezTo>
                    <a:pt x="75" y="82"/>
                    <a:pt x="75" y="81"/>
                    <a:pt x="75" y="80"/>
                  </a:cubicBezTo>
                  <a:cubicBezTo>
                    <a:pt x="74" y="80"/>
                    <a:pt x="74" y="81"/>
                    <a:pt x="74" y="81"/>
                  </a:cubicBezTo>
                  <a:cubicBezTo>
                    <a:pt x="73" y="81"/>
                    <a:pt x="73" y="80"/>
                    <a:pt x="72" y="80"/>
                  </a:cubicBezTo>
                  <a:cubicBezTo>
                    <a:pt x="72" y="80"/>
                    <a:pt x="71" y="80"/>
                    <a:pt x="71" y="80"/>
                  </a:cubicBezTo>
                  <a:cubicBezTo>
                    <a:pt x="70" y="80"/>
                    <a:pt x="70" y="78"/>
                    <a:pt x="71" y="78"/>
                  </a:cubicBezTo>
                  <a:cubicBezTo>
                    <a:pt x="72" y="78"/>
                    <a:pt x="72" y="77"/>
                    <a:pt x="71" y="77"/>
                  </a:cubicBezTo>
                  <a:cubicBezTo>
                    <a:pt x="71" y="76"/>
                    <a:pt x="71" y="76"/>
                    <a:pt x="70" y="75"/>
                  </a:cubicBezTo>
                  <a:cubicBezTo>
                    <a:pt x="70" y="75"/>
                    <a:pt x="70" y="75"/>
                    <a:pt x="70" y="74"/>
                  </a:cubicBezTo>
                  <a:cubicBezTo>
                    <a:pt x="71" y="74"/>
                    <a:pt x="69" y="74"/>
                    <a:pt x="69" y="74"/>
                  </a:cubicBezTo>
                  <a:cubicBezTo>
                    <a:pt x="69" y="73"/>
                    <a:pt x="69" y="72"/>
                    <a:pt x="70" y="72"/>
                  </a:cubicBezTo>
                  <a:cubicBezTo>
                    <a:pt x="71" y="72"/>
                    <a:pt x="70" y="71"/>
                    <a:pt x="70" y="71"/>
                  </a:cubicBezTo>
                  <a:cubicBezTo>
                    <a:pt x="69" y="71"/>
                    <a:pt x="70" y="70"/>
                    <a:pt x="70" y="70"/>
                  </a:cubicBezTo>
                  <a:cubicBezTo>
                    <a:pt x="71" y="70"/>
                    <a:pt x="71" y="69"/>
                    <a:pt x="72" y="68"/>
                  </a:cubicBezTo>
                  <a:cubicBezTo>
                    <a:pt x="73" y="68"/>
                    <a:pt x="73" y="68"/>
                    <a:pt x="74" y="68"/>
                  </a:cubicBezTo>
                  <a:cubicBezTo>
                    <a:pt x="74" y="68"/>
                    <a:pt x="74" y="69"/>
                    <a:pt x="75" y="69"/>
                  </a:cubicBezTo>
                  <a:cubicBezTo>
                    <a:pt x="75" y="70"/>
                    <a:pt x="75" y="71"/>
                    <a:pt x="76" y="71"/>
                  </a:cubicBezTo>
                  <a:cubicBezTo>
                    <a:pt x="76" y="72"/>
                    <a:pt x="77" y="71"/>
                    <a:pt x="77" y="71"/>
                  </a:cubicBezTo>
                  <a:cubicBezTo>
                    <a:pt x="78" y="70"/>
                    <a:pt x="77" y="71"/>
                    <a:pt x="77" y="72"/>
                  </a:cubicBezTo>
                  <a:cubicBezTo>
                    <a:pt x="77" y="73"/>
                    <a:pt x="78" y="72"/>
                    <a:pt x="79" y="72"/>
                  </a:cubicBezTo>
                  <a:cubicBezTo>
                    <a:pt x="80" y="72"/>
                    <a:pt x="78" y="73"/>
                    <a:pt x="78" y="73"/>
                  </a:cubicBezTo>
                  <a:cubicBezTo>
                    <a:pt x="77" y="74"/>
                    <a:pt x="78" y="74"/>
                    <a:pt x="79" y="75"/>
                  </a:cubicBezTo>
                  <a:cubicBezTo>
                    <a:pt x="80" y="75"/>
                    <a:pt x="80" y="75"/>
                    <a:pt x="79" y="75"/>
                  </a:cubicBezTo>
                  <a:cubicBezTo>
                    <a:pt x="78" y="76"/>
                    <a:pt x="79" y="76"/>
                    <a:pt x="80" y="76"/>
                  </a:cubicBezTo>
                  <a:cubicBezTo>
                    <a:pt x="81" y="76"/>
                    <a:pt x="79" y="78"/>
                    <a:pt x="79" y="78"/>
                  </a:cubicBezTo>
                  <a:cubicBezTo>
                    <a:pt x="79" y="78"/>
                    <a:pt x="81" y="78"/>
                    <a:pt x="82" y="77"/>
                  </a:cubicBezTo>
                  <a:cubicBezTo>
                    <a:pt x="83" y="77"/>
                    <a:pt x="84" y="79"/>
                    <a:pt x="85" y="79"/>
                  </a:cubicBezTo>
                  <a:cubicBezTo>
                    <a:pt x="86" y="79"/>
                    <a:pt x="83" y="77"/>
                    <a:pt x="84" y="77"/>
                  </a:cubicBezTo>
                  <a:cubicBezTo>
                    <a:pt x="84" y="77"/>
                    <a:pt x="84" y="75"/>
                    <a:pt x="85" y="75"/>
                  </a:cubicBezTo>
                  <a:cubicBezTo>
                    <a:pt x="85" y="75"/>
                    <a:pt x="85" y="74"/>
                    <a:pt x="86" y="73"/>
                  </a:cubicBezTo>
                  <a:cubicBezTo>
                    <a:pt x="86" y="73"/>
                    <a:pt x="87" y="74"/>
                    <a:pt x="87" y="75"/>
                  </a:cubicBezTo>
                  <a:cubicBezTo>
                    <a:pt x="88" y="76"/>
                    <a:pt x="88" y="74"/>
                    <a:pt x="89" y="74"/>
                  </a:cubicBezTo>
                  <a:cubicBezTo>
                    <a:pt x="90" y="73"/>
                    <a:pt x="91" y="74"/>
                    <a:pt x="92" y="74"/>
                  </a:cubicBezTo>
                  <a:cubicBezTo>
                    <a:pt x="93" y="74"/>
                    <a:pt x="93" y="72"/>
                    <a:pt x="92" y="72"/>
                  </a:cubicBezTo>
                  <a:cubicBezTo>
                    <a:pt x="91" y="71"/>
                    <a:pt x="90" y="69"/>
                    <a:pt x="90" y="68"/>
                  </a:cubicBezTo>
                  <a:cubicBezTo>
                    <a:pt x="90" y="67"/>
                    <a:pt x="91" y="67"/>
                    <a:pt x="92" y="67"/>
                  </a:cubicBezTo>
                  <a:cubicBezTo>
                    <a:pt x="93" y="67"/>
                    <a:pt x="94" y="67"/>
                    <a:pt x="94" y="66"/>
                  </a:cubicBezTo>
                  <a:cubicBezTo>
                    <a:pt x="95" y="66"/>
                    <a:pt x="94" y="65"/>
                    <a:pt x="94" y="65"/>
                  </a:cubicBezTo>
                  <a:cubicBezTo>
                    <a:pt x="93" y="65"/>
                    <a:pt x="93" y="63"/>
                    <a:pt x="92" y="63"/>
                  </a:cubicBezTo>
                  <a:cubicBezTo>
                    <a:pt x="92" y="63"/>
                    <a:pt x="92" y="64"/>
                    <a:pt x="91" y="65"/>
                  </a:cubicBezTo>
                  <a:cubicBezTo>
                    <a:pt x="91" y="65"/>
                    <a:pt x="89" y="65"/>
                    <a:pt x="89" y="65"/>
                  </a:cubicBezTo>
                  <a:cubicBezTo>
                    <a:pt x="88" y="64"/>
                    <a:pt x="89" y="63"/>
                    <a:pt x="89" y="62"/>
                  </a:cubicBezTo>
                  <a:cubicBezTo>
                    <a:pt x="89" y="62"/>
                    <a:pt x="88" y="63"/>
                    <a:pt x="87" y="64"/>
                  </a:cubicBezTo>
                  <a:cubicBezTo>
                    <a:pt x="87" y="64"/>
                    <a:pt x="87" y="63"/>
                    <a:pt x="86" y="63"/>
                  </a:cubicBezTo>
                  <a:cubicBezTo>
                    <a:pt x="86" y="63"/>
                    <a:pt x="84" y="64"/>
                    <a:pt x="83" y="65"/>
                  </a:cubicBezTo>
                  <a:cubicBezTo>
                    <a:pt x="81" y="65"/>
                    <a:pt x="83" y="63"/>
                    <a:pt x="83" y="63"/>
                  </a:cubicBezTo>
                  <a:cubicBezTo>
                    <a:pt x="84" y="63"/>
                    <a:pt x="83" y="62"/>
                    <a:pt x="83" y="62"/>
                  </a:cubicBezTo>
                  <a:cubicBezTo>
                    <a:pt x="83" y="61"/>
                    <a:pt x="85" y="62"/>
                    <a:pt x="85" y="62"/>
                  </a:cubicBezTo>
                  <a:cubicBezTo>
                    <a:pt x="85" y="61"/>
                    <a:pt x="85" y="59"/>
                    <a:pt x="84" y="58"/>
                  </a:cubicBezTo>
                  <a:cubicBezTo>
                    <a:pt x="84" y="57"/>
                    <a:pt x="83" y="58"/>
                    <a:pt x="82" y="58"/>
                  </a:cubicBezTo>
                  <a:cubicBezTo>
                    <a:pt x="81" y="57"/>
                    <a:pt x="83" y="56"/>
                    <a:pt x="83" y="55"/>
                  </a:cubicBezTo>
                  <a:cubicBezTo>
                    <a:pt x="83" y="55"/>
                    <a:pt x="82" y="55"/>
                    <a:pt x="81" y="56"/>
                  </a:cubicBezTo>
                  <a:cubicBezTo>
                    <a:pt x="80" y="57"/>
                    <a:pt x="81" y="56"/>
                    <a:pt x="79" y="56"/>
                  </a:cubicBezTo>
                  <a:cubicBezTo>
                    <a:pt x="78" y="56"/>
                    <a:pt x="78" y="55"/>
                    <a:pt x="77" y="54"/>
                  </a:cubicBezTo>
                  <a:cubicBezTo>
                    <a:pt x="76" y="54"/>
                    <a:pt x="77" y="54"/>
                    <a:pt x="78" y="53"/>
                  </a:cubicBezTo>
                  <a:cubicBezTo>
                    <a:pt x="79" y="53"/>
                    <a:pt x="77" y="52"/>
                    <a:pt x="76" y="52"/>
                  </a:cubicBezTo>
                  <a:cubicBezTo>
                    <a:pt x="75" y="52"/>
                    <a:pt x="74" y="52"/>
                    <a:pt x="73" y="51"/>
                  </a:cubicBezTo>
                  <a:cubicBezTo>
                    <a:pt x="72" y="51"/>
                    <a:pt x="71" y="51"/>
                    <a:pt x="71" y="51"/>
                  </a:cubicBezTo>
                  <a:cubicBezTo>
                    <a:pt x="71" y="50"/>
                    <a:pt x="73" y="50"/>
                    <a:pt x="74" y="51"/>
                  </a:cubicBezTo>
                  <a:cubicBezTo>
                    <a:pt x="75" y="51"/>
                    <a:pt x="73" y="49"/>
                    <a:pt x="72" y="49"/>
                  </a:cubicBezTo>
                  <a:cubicBezTo>
                    <a:pt x="72" y="49"/>
                    <a:pt x="73" y="49"/>
                    <a:pt x="74" y="48"/>
                  </a:cubicBezTo>
                  <a:cubicBezTo>
                    <a:pt x="75" y="48"/>
                    <a:pt x="73" y="48"/>
                    <a:pt x="74" y="47"/>
                  </a:cubicBezTo>
                  <a:cubicBezTo>
                    <a:pt x="74" y="47"/>
                    <a:pt x="73" y="46"/>
                    <a:pt x="72" y="46"/>
                  </a:cubicBezTo>
                  <a:cubicBezTo>
                    <a:pt x="71" y="46"/>
                    <a:pt x="75" y="46"/>
                    <a:pt x="76" y="46"/>
                  </a:cubicBezTo>
                  <a:cubicBezTo>
                    <a:pt x="77" y="46"/>
                    <a:pt x="78" y="46"/>
                    <a:pt x="78" y="45"/>
                  </a:cubicBezTo>
                  <a:cubicBezTo>
                    <a:pt x="78" y="44"/>
                    <a:pt x="75" y="44"/>
                    <a:pt x="74" y="44"/>
                  </a:cubicBezTo>
                  <a:cubicBezTo>
                    <a:pt x="72" y="43"/>
                    <a:pt x="75" y="42"/>
                    <a:pt x="76" y="42"/>
                  </a:cubicBezTo>
                  <a:cubicBezTo>
                    <a:pt x="76" y="41"/>
                    <a:pt x="77" y="41"/>
                    <a:pt x="78" y="41"/>
                  </a:cubicBezTo>
                  <a:cubicBezTo>
                    <a:pt x="78" y="41"/>
                    <a:pt x="78" y="37"/>
                    <a:pt x="78" y="36"/>
                  </a:cubicBezTo>
                  <a:cubicBezTo>
                    <a:pt x="78" y="35"/>
                    <a:pt x="77" y="36"/>
                    <a:pt x="76" y="36"/>
                  </a:cubicBezTo>
                  <a:cubicBezTo>
                    <a:pt x="74" y="37"/>
                    <a:pt x="73" y="37"/>
                    <a:pt x="71" y="37"/>
                  </a:cubicBezTo>
                  <a:cubicBezTo>
                    <a:pt x="70" y="37"/>
                    <a:pt x="71" y="36"/>
                    <a:pt x="73" y="35"/>
                  </a:cubicBezTo>
                  <a:cubicBezTo>
                    <a:pt x="74" y="35"/>
                    <a:pt x="76" y="34"/>
                    <a:pt x="76" y="33"/>
                  </a:cubicBezTo>
                  <a:cubicBezTo>
                    <a:pt x="77" y="33"/>
                    <a:pt x="76" y="32"/>
                    <a:pt x="75" y="32"/>
                  </a:cubicBezTo>
                  <a:cubicBezTo>
                    <a:pt x="74" y="32"/>
                    <a:pt x="73" y="31"/>
                    <a:pt x="72" y="31"/>
                  </a:cubicBezTo>
                  <a:cubicBezTo>
                    <a:pt x="71" y="30"/>
                    <a:pt x="70" y="30"/>
                    <a:pt x="69" y="30"/>
                  </a:cubicBezTo>
                  <a:cubicBezTo>
                    <a:pt x="68" y="29"/>
                    <a:pt x="69" y="29"/>
                    <a:pt x="68" y="29"/>
                  </a:cubicBezTo>
                  <a:cubicBezTo>
                    <a:pt x="67" y="29"/>
                    <a:pt x="67" y="28"/>
                    <a:pt x="67" y="27"/>
                  </a:cubicBezTo>
                  <a:cubicBezTo>
                    <a:pt x="67" y="27"/>
                    <a:pt x="68" y="26"/>
                    <a:pt x="67" y="26"/>
                  </a:cubicBezTo>
                  <a:cubicBezTo>
                    <a:pt x="66" y="25"/>
                    <a:pt x="65" y="25"/>
                    <a:pt x="63" y="26"/>
                  </a:cubicBezTo>
                  <a:cubicBezTo>
                    <a:pt x="62" y="26"/>
                    <a:pt x="60" y="24"/>
                    <a:pt x="59" y="24"/>
                  </a:cubicBezTo>
                  <a:cubicBezTo>
                    <a:pt x="58" y="24"/>
                    <a:pt x="58" y="24"/>
                    <a:pt x="58" y="23"/>
                  </a:cubicBezTo>
                  <a:cubicBezTo>
                    <a:pt x="57" y="23"/>
                    <a:pt x="57" y="23"/>
                    <a:pt x="56" y="23"/>
                  </a:cubicBezTo>
                  <a:cubicBezTo>
                    <a:pt x="56" y="23"/>
                    <a:pt x="56" y="22"/>
                    <a:pt x="56" y="21"/>
                  </a:cubicBezTo>
                  <a:cubicBezTo>
                    <a:pt x="56" y="21"/>
                    <a:pt x="55" y="21"/>
                    <a:pt x="54" y="20"/>
                  </a:cubicBezTo>
                  <a:cubicBezTo>
                    <a:pt x="54" y="20"/>
                    <a:pt x="55" y="19"/>
                    <a:pt x="54" y="18"/>
                  </a:cubicBezTo>
                  <a:cubicBezTo>
                    <a:pt x="54" y="18"/>
                    <a:pt x="53" y="16"/>
                    <a:pt x="52" y="16"/>
                  </a:cubicBezTo>
                  <a:cubicBezTo>
                    <a:pt x="51" y="16"/>
                    <a:pt x="51" y="15"/>
                    <a:pt x="50" y="15"/>
                  </a:cubicBezTo>
                  <a:cubicBezTo>
                    <a:pt x="49" y="15"/>
                    <a:pt x="44" y="14"/>
                    <a:pt x="43" y="15"/>
                  </a:cubicBezTo>
                  <a:cubicBezTo>
                    <a:pt x="43" y="15"/>
                    <a:pt x="42" y="15"/>
                    <a:pt x="42" y="16"/>
                  </a:cubicBezTo>
                  <a:cubicBezTo>
                    <a:pt x="41" y="16"/>
                    <a:pt x="43" y="17"/>
                    <a:pt x="43" y="17"/>
                  </a:cubicBezTo>
                  <a:cubicBezTo>
                    <a:pt x="43" y="18"/>
                    <a:pt x="41" y="17"/>
                    <a:pt x="40" y="17"/>
                  </a:cubicBezTo>
                  <a:cubicBezTo>
                    <a:pt x="40" y="17"/>
                    <a:pt x="39" y="19"/>
                    <a:pt x="38" y="20"/>
                  </a:cubicBezTo>
                  <a:cubicBezTo>
                    <a:pt x="37" y="20"/>
                    <a:pt x="38" y="16"/>
                    <a:pt x="39" y="16"/>
                  </a:cubicBezTo>
                  <a:cubicBezTo>
                    <a:pt x="39" y="15"/>
                    <a:pt x="38" y="14"/>
                    <a:pt x="37" y="14"/>
                  </a:cubicBezTo>
                  <a:cubicBezTo>
                    <a:pt x="37" y="14"/>
                    <a:pt x="35" y="15"/>
                    <a:pt x="35" y="16"/>
                  </a:cubicBezTo>
                  <a:cubicBezTo>
                    <a:pt x="35" y="16"/>
                    <a:pt x="34" y="16"/>
                    <a:pt x="33" y="16"/>
                  </a:cubicBezTo>
                  <a:cubicBezTo>
                    <a:pt x="33" y="16"/>
                    <a:pt x="32" y="17"/>
                    <a:pt x="31" y="19"/>
                  </a:cubicBezTo>
                  <a:cubicBezTo>
                    <a:pt x="30" y="20"/>
                    <a:pt x="29" y="20"/>
                    <a:pt x="28" y="20"/>
                  </a:cubicBezTo>
                  <a:cubicBezTo>
                    <a:pt x="27" y="20"/>
                    <a:pt x="30" y="17"/>
                    <a:pt x="30" y="16"/>
                  </a:cubicBezTo>
                  <a:cubicBezTo>
                    <a:pt x="31" y="14"/>
                    <a:pt x="32" y="14"/>
                    <a:pt x="33" y="13"/>
                  </a:cubicBezTo>
                  <a:cubicBezTo>
                    <a:pt x="34" y="13"/>
                    <a:pt x="34" y="10"/>
                    <a:pt x="33" y="9"/>
                  </a:cubicBezTo>
                  <a:cubicBezTo>
                    <a:pt x="33" y="9"/>
                    <a:pt x="34" y="8"/>
                    <a:pt x="35" y="8"/>
                  </a:cubicBezTo>
                  <a:cubicBezTo>
                    <a:pt x="35" y="7"/>
                    <a:pt x="35" y="7"/>
                    <a:pt x="35" y="7"/>
                  </a:cubicBezTo>
                  <a:cubicBezTo>
                    <a:pt x="34" y="6"/>
                    <a:pt x="36" y="6"/>
                    <a:pt x="36" y="5"/>
                  </a:cubicBezTo>
                  <a:cubicBezTo>
                    <a:pt x="36" y="3"/>
                    <a:pt x="36" y="2"/>
                    <a:pt x="37" y="2"/>
                  </a:cubicBezTo>
                  <a:cubicBezTo>
                    <a:pt x="37" y="1"/>
                    <a:pt x="34" y="1"/>
                    <a:pt x="33" y="1"/>
                  </a:cubicBezTo>
                  <a:cubicBezTo>
                    <a:pt x="33" y="2"/>
                    <a:pt x="31" y="2"/>
                    <a:pt x="31" y="2"/>
                  </a:cubicBezTo>
                  <a:cubicBezTo>
                    <a:pt x="30" y="3"/>
                    <a:pt x="31" y="4"/>
                    <a:pt x="31" y="4"/>
                  </a:cubicBezTo>
                  <a:cubicBezTo>
                    <a:pt x="31" y="4"/>
                    <a:pt x="30" y="4"/>
                    <a:pt x="29" y="3"/>
                  </a:cubicBezTo>
                  <a:cubicBezTo>
                    <a:pt x="28" y="3"/>
                    <a:pt x="27" y="4"/>
                    <a:pt x="27" y="4"/>
                  </a:cubicBezTo>
                  <a:cubicBezTo>
                    <a:pt x="27" y="4"/>
                    <a:pt x="29" y="5"/>
                    <a:pt x="29" y="5"/>
                  </a:cubicBezTo>
                  <a:cubicBezTo>
                    <a:pt x="29" y="6"/>
                    <a:pt x="30" y="6"/>
                    <a:pt x="30" y="7"/>
                  </a:cubicBezTo>
                  <a:cubicBezTo>
                    <a:pt x="31" y="7"/>
                    <a:pt x="28" y="9"/>
                    <a:pt x="27" y="9"/>
                  </a:cubicBezTo>
                  <a:cubicBezTo>
                    <a:pt x="26" y="9"/>
                    <a:pt x="26" y="8"/>
                    <a:pt x="25" y="8"/>
                  </a:cubicBezTo>
                  <a:cubicBezTo>
                    <a:pt x="23" y="9"/>
                    <a:pt x="24" y="8"/>
                    <a:pt x="23" y="8"/>
                  </a:cubicBezTo>
                  <a:cubicBezTo>
                    <a:pt x="22" y="8"/>
                    <a:pt x="22" y="11"/>
                    <a:pt x="21" y="13"/>
                  </a:cubicBezTo>
                  <a:cubicBezTo>
                    <a:pt x="21" y="14"/>
                    <a:pt x="22" y="14"/>
                    <a:pt x="23" y="15"/>
                  </a:cubicBezTo>
                  <a:cubicBezTo>
                    <a:pt x="23" y="16"/>
                    <a:pt x="23" y="16"/>
                    <a:pt x="22" y="17"/>
                  </a:cubicBezTo>
                  <a:cubicBezTo>
                    <a:pt x="22" y="17"/>
                    <a:pt x="20" y="16"/>
                    <a:pt x="20" y="16"/>
                  </a:cubicBezTo>
                  <a:cubicBezTo>
                    <a:pt x="20" y="16"/>
                    <a:pt x="20" y="18"/>
                    <a:pt x="20" y="19"/>
                  </a:cubicBezTo>
                  <a:cubicBezTo>
                    <a:pt x="20" y="20"/>
                    <a:pt x="21" y="21"/>
                    <a:pt x="22" y="22"/>
                  </a:cubicBezTo>
                  <a:cubicBezTo>
                    <a:pt x="23" y="22"/>
                    <a:pt x="23" y="22"/>
                    <a:pt x="23" y="23"/>
                  </a:cubicBezTo>
                  <a:cubicBezTo>
                    <a:pt x="23" y="24"/>
                    <a:pt x="26" y="25"/>
                    <a:pt x="27" y="26"/>
                  </a:cubicBezTo>
                  <a:cubicBezTo>
                    <a:pt x="27" y="27"/>
                    <a:pt x="26" y="27"/>
                    <a:pt x="25" y="27"/>
                  </a:cubicBezTo>
                  <a:cubicBezTo>
                    <a:pt x="24" y="28"/>
                    <a:pt x="24" y="27"/>
                    <a:pt x="24" y="27"/>
                  </a:cubicBezTo>
                  <a:cubicBezTo>
                    <a:pt x="23" y="27"/>
                    <a:pt x="23" y="28"/>
                    <a:pt x="22" y="29"/>
                  </a:cubicBezTo>
                  <a:cubicBezTo>
                    <a:pt x="21" y="29"/>
                    <a:pt x="22" y="27"/>
                    <a:pt x="22" y="27"/>
                  </a:cubicBezTo>
                  <a:cubicBezTo>
                    <a:pt x="22" y="26"/>
                    <a:pt x="19" y="28"/>
                    <a:pt x="18" y="28"/>
                  </a:cubicBezTo>
                  <a:cubicBezTo>
                    <a:pt x="17" y="29"/>
                    <a:pt x="19" y="26"/>
                    <a:pt x="20" y="26"/>
                  </a:cubicBezTo>
                  <a:cubicBezTo>
                    <a:pt x="20" y="25"/>
                    <a:pt x="20" y="25"/>
                    <a:pt x="20" y="25"/>
                  </a:cubicBezTo>
                  <a:cubicBezTo>
                    <a:pt x="19" y="25"/>
                    <a:pt x="20" y="24"/>
                    <a:pt x="19" y="23"/>
                  </a:cubicBezTo>
                  <a:cubicBezTo>
                    <a:pt x="18" y="22"/>
                    <a:pt x="16" y="21"/>
                    <a:pt x="16" y="19"/>
                  </a:cubicBezTo>
                  <a:cubicBezTo>
                    <a:pt x="15" y="17"/>
                    <a:pt x="18" y="15"/>
                    <a:pt x="18" y="14"/>
                  </a:cubicBezTo>
                  <a:cubicBezTo>
                    <a:pt x="19" y="13"/>
                    <a:pt x="18" y="11"/>
                    <a:pt x="19" y="9"/>
                  </a:cubicBezTo>
                  <a:cubicBezTo>
                    <a:pt x="19" y="7"/>
                    <a:pt x="23" y="4"/>
                    <a:pt x="24" y="3"/>
                  </a:cubicBezTo>
                  <a:cubicBezTo>
                    <a:pt x="25" y="3"/>
                    <a:pt x="27" y="1"/>
                    <a:pt x="27" y="1"/>
                  </a:cubicBezTo>
                  <a:cubicBezTo>
                    <a:pt x="27" y="0"/>
                    <a:pt x="27" y="0"/>
                    <a:pt x="26" y="1"/>
                  </a:cubicBezTo>
                  <a:cubicBezTo>
                    <a:pt x="25" y="1"/>
                    <a:pt x="19" y="1"/>
                    <a:pt x="18" y="1"/>
                  </a:cubicBezTo>
                  <a:cubicBezTo>
                    <a:pt x="17" y="1"/>
                    <a:pt x="13" y="3"/>
                    <a:pt x="12" y="3"/>
                  </a:cubicBezTo>
                  <a:cubicBezTo>
                    <a:pt x="12" y="3"/>
                    <a:pt x="10" y="4"/>
                    <a:pt x="9" y="5"/>
                  </a:cubicBezTo>
                  <a:cubicBezTo>
                    <a:pt x="9" y="6"/>
                    <a:pt x="7" y="7"/>
                    <a:pt x="6" y="7"/>
                  </a:cubicBezTo>
                  <a:cubicBezTo>
                    <a:pt x="5" y="7"/>
                    <a:pt x="5" y="10"/>
                    <a:pt x="5" y="11"/>
                  </a:cubicBezTo>
                  <a:cubicBezTo>
                    <a:pt x="5" y="13"/>
                    <a:pt x="2" y="16"/>
                    <a:pt x="1" y="17"/>
                  </a:cubicBezTo>
                  <a:cubicBezTo>
                    <a:pt x="0" y="18"/>
                    <a:pt x="0" y="21"/>
                    <a:pt x="1" y="2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3" name="Freeform 90"/>
            <p:cNvSpPr/>
            <p:nvPr/>
          </p:nvSpPr>
          <p:spPr bwMode="auto">
            <a:xfrm>
              <a:off x="1645681" y="3179610"/>
              <a:ext cx="94498" cy="71449"/>
            </a:xfrm>
            <a:custGeom>
              <a:avLst/>
              <a:gdLst>
                <a:gd name="T0" fmla="*/ 0 w 17"/>
                <a:gd name="T1" fmla="*/ 13 h 13"/>
                <a:gd name="T2" fmla="*/ 9 w 17"/>
                <a:gd name="T3" fmla="*/ 12 h 13"/>
                <a:gd name="T4" fmla="*/ 13 w 17"/>
                <a:gd name="T5" fmla="*/ 13 h 13"/>
                <a:gd name="T6" fmla="*/ 16 w 17"/>
                <a:gd name="T7" fmla="*/ 9 h 13"/>
                <a:gd name="T8" fmla="*/ 15 w 17"/>
                <a:gd name="T9" fmla="*/ 6 h 13"/>
                <a:gd name="T10" fmla="*/ 16 w 17"/>
                <a:gd name="T11" fmla="*/ 4 h 13"/>
                <a:gd name="T12" fmla="*/ 14 w 17"/>
                <a:gd name="T13" fmla="*/ 3 h 13"/>
                <a:gd name="T14" fmla="*/ 9 w 17"/>
                <a:gd name="T15" fmla="*/ 3 h 13"/>
                <a:gd name="T16" fmla="*/ 7 w 17"/>
                <a:gd name="T17" fmla="*/ 1 h 13"/>
                <a:gd name="T18" fmla="*/ 3 w 17"/>
                <a:gd name="T19" fmla="*/ 2 h 13"/>
                <a:gd name="T20" fmla="*/ 2 w 17"/>
                <a:gd name="T21" fmla="*/ 3 h 13"/>
                <a:gd name="T22" fmla="*/ 1 w 17"/>
                <a:gd name="T23" fmla="*/ 9 h 13"/>
                <a:gd name="T24" fmla="*/ 0 w 17"/>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0" y="13"/>
                  </a:moveTo>
                  <a:cubicBezTo>
                    <a:pt x="1" y="13"/>
                    <a:pt x="8" y="12"/>
                    <a:pt x="9" y="12"/>
                  </a:cubicBezTo>
                  <a:cubicBezTo>
                    <a:pt x="11" y="12"/>
                    <a:pt x="11" y="13"/>
                    <a:pt x="13" y="13"/>
                  </a:cubicBezTo>
                  <a:cubicBezTo>
                    <a:pt x="17" y="13"/>
                    <a:pt x="16" y="11"/>
                    <a:pt x="16" y="9"/>
                  </a:cubicBezTo>
                  <a:cubicBezTo>
                    <a:pt x="15" y="8"/>
                    <a:pt x="16" y="7"/>
                    <a:pt x="15" y="6"/>
                  </a:cubicBezTo>
                  <a:cubicBezTo>
                    <a:pt x="15" y="5"/>
                    <a:pt x="15" y="4"/>
                    <a:pt x="16" y="4"/>
                  </a:cubicBezTo>
                  <a:cubicBezTo>
                    <a:pt x="16" y="3"/>
                    <a:pt x="15" y="3"/>
                    <a:pt x="14" y="3"/>
                  </a:cubicBezTo>
                  <a:cubicBezTo>
                    <a:pt x="13" y="2"/>
                    <a:pt x="10" y="3"/>
                    <a:pt x="9" y="3"/>
                  </a:cubicBezTo>
                  <a:cubicBezTo>
                    <a:pt x="9" y="3"/>
                    <a:pt x="7" y="2"/>
                    <a:pt x="7" y="1"/>
                  </a:cubicBezTo>
                  <a:cubicBezTo>
                    <a:pt x="6" y="0"/>
                    <a:pt x="5" y="1"/>
                    <a:pt x="3" y="2"/>
                  </a:cubicBezTo>
                  <a:cubicBezTo>
                    <a:pt x="2" y="2"/>
                    <a:pt x="2" y="3"/>
                    <a:pt x="2" y="3"/>
                  </a:cubicBezTo>
                  <a:cubicBezTo>
                    <a:pt x="1" y="4"/>
                    <a:pt x="1" y="7"/>
                    <a:pt x="1" y="9"/>
                  </a:cubicBezTo>
                  <a:cubicBezTo>
                    <a:pt x="1" y="10"/>
                    <a:pt x="0" y="12"/>
                    <a:pt x="0" y="1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4" name="Freeform 91"/>
            <p:cNvSpPr/>
            <p:nvPr/>
          </p:nvSpPr>
          <p:spPr bwMode="auto">
            <a:xfrm>
              <a:off x="1210075" y="3391651"/>
              <a:ext cx="87583" cy="71449"/>
            </a:xfrm>
            <a:custGeom>
              <a:avLst/>
              <a:gdLst>
                <a:gd name="T0" fmla="*/ 14 w 16"/>
                <a:gd name="T1" fmla="*/ 6 h 13"/>
                <a:gd name="T2" fmla="*/ 13 w 16"/>
                <a:gd name="T3" fmla="*/ 3 h 13"/>
                <a:gd name="T4" fmla="*/ 12 w 16"/>
                <a:gd name="T5" fmla="*/ 3 h 13"/>
                <a:gd name="T6" fmla="*/ 11 w 16"/>
                <a:gd name="T7" fmla="*/ 2 h 13"/>
                <a:gd name="T8" fmla="*/ 9 w 16"/>
                <a:gd name="T9" fmla="*/ 0 h 13"/>
                <a:gd name="T10" fmla="*/ 7 w 16"/>
                <a:gd name="T11" fmla="*/ 1 h 13"/>
                <a:gd name="T12" fmla="*/ 6 w 16"/>
                <a:gd name="T13" fmla="*/ 3 h 13"/>
                <a:gd name="T14" fmla="*/ 6 w 16"/>
                <a:gd name="T15" fmla="*/ 4 h 13"/>
                <a:gd name="T16" fmla="*/ 4 w 16"/>
                <a:gd name="T17" fmla="*/ 7 h 13"/>
                <a:gd name="T18" fmla="*/ 1 w 16"/>
                <a:gd name="T19" fmla="*/ 7 h 13"/>
                <a:gd name="T20" fmla="*/ 1 w 16"/>
                <a:gd name="T21" fmla="*/ 9 h 13"/>
                <a:gd name="T22" fmla="*/ 3 w 16"/>
                <a:gd name="T23" fmla="*/ 10 h 13"/>
                <a:gd name="T24" fmla="*/ 7 w 16"/>
                <a:gd name="T25" fmla="*/ 11 h 13"/>
                <a:gd name="T26" fmla="*/ 11 w 16"/>
                <a:gd name="T27" fmla="*/ 12 h 13"/>
                <a:gd name="T28" fmla="*/ 16 w 16"/>
                <a:gd name="T29" fmla="*/ 10 h 13"/>
                <a:gd name="T30" fmla="*/ 15 w 16"/>
                <a:gd name="T31" fmla="*/ 9 h 13"/>
                <a:gd name="T32" fmla="*/ 14 w 16"/>
                <a:gd name="T33" fmla="*/ 7 h 13"/>
                <a:gd name="T34" fmla="*/ 14 w 16"/>
                <a:gd name="T3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3">
                  <a:moveTo>
                    <a:pt x="14" y="6"/>
                  </a:moveTo>
                  <a:cubicBezTo>
                    <a:pt x="15" y="6"/>
                    <a:pt x="14" y="4"/>
                    <a:pt x="13" y="3"/>
                  </a:cubicBezTo>
                  <a:cubicBezTo>
                    <a:pt x="13" y="3"/>
                    <a:pt x="12" y="3"/>
                    <a:pt x="12" y="3"/>
                  </a:cubicBezTo>
                  <a:cubicBezTo>
                    <a:pt x="11" y="3"/>
                    <a:pt x="11" y="2"/>
                    <a:pt x="11" y="2"/>
                  </a:cubicBezTo>
                  <a:cubicBezTo>
                    <a:pt x="11" y="1"/>
                    <a:pt x="9" y="0"/>
                    <a:pt x="9" y="0"/>
                  </a:cubicBezTo>
                  <a:cubicBezTo>
                    <a:pt x="9" y="0"/>
                    <a:pt x="8" y="1"/>
                    <a:pt x="7" y="1"/>
                  </a:cubicBezTo>
                  <a:cubicBezTo>
                    <a:pt x="7" y="2"/>
                    <a:pt x="7" y="3"/>
                    <a:pt x="6" y="3"/>
                  </a:cubicBezTo>
                  <a:cubicBezTo>
                    <a:pt x="6" y="4"/>
                    <a:pt x="5" y="4"/>
                    <a:pt x="6" y="4"/>
                  </a:cubicBezTo>
                  <a:cubicBezTo>
                    <a:pt x="6" y="5"/>
                    <a:pt x="5" y="7"/>
                    <a:pt x="4" y="7"/>
                  </a:cubicBezTo>
                  <a:cubicBezTo>
                    <a:pt x="3" y="7"/>
                    <a:pt x="1" y="7"/>
                    <a:pt x="1" y="7"/>
                  </a:cubicBezTo>
                  <a:cubicBezTo>
                    <a:pt x="0" y="7"/>
                    <a:pt x="0" y="9"/>
                    <a:pt x="1" y="9"/>
                  </a:cubicBezTo>
                  <a:cubicBezTo>
                    <a:pt x="1" y="10"/>
                    <a:pt x="3" y="10"/>
                    <a:pt x="3" y="10"/>
                  </a:cubicBezTo>
                  <a:cubicBezTo>
                    <a:pt x="4" y="11"/>
                    <a:pt x="6" y="11"/>
                    <a:pt x="7" y="11"/>
                  </a:cubicBezTo>
                  <a:cubicBezTo>
                    <a:pt x="8" y="12"/>
                    <a:pt x="10" y="12"/>
                    <a:pt x="11" y="12"/>
                  </a:cubicBezTo>
                  <a:cubicBezTo>
                    <a:pt x="12" y="13"/>
                    <a:pt x="15" y="11"/>
                    <a:pt x="16" y="10"/>
                  </a:cubicBezTo>
                  <a:cubicBezTo>
                    <a:pt x="16" y="10"/>
                    <a:pt x="16" y="10"/>
                    <a:pt x="15" y="9"/>
                  </a:cubicBezTo>
                  <a:cubicBezTo>
                    <a:pt x="14" y="9"/>
                    <a:pt x="15" y="7"/>
                    <a:pt x="14" y="7"/>
                  </a:cubicBezTo>
                  <a:cubicBezTo>
                    <a:pt x="13" y="7"/>
                    <a:pt x="14" y="6"/>
                    <a:pt x="14" y="6"/>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5" name="Freeform 92"/>
            <p:cNvSpPr/>
            <p:nvPr/>
          </p:nvSpPr>
          <p:spPr bwMode="auto">
            <a:xfrm>
              <a:off x="751417" y="3147343"/>
              <a:ext cx="230482" cy="191298"/>
            </a:xfrm>
            <a:custGeom>
              <a:avLst/>
              <a:gdLst>
                <a:gd name="T0" fmla="*/ 3 w 42"/>
                <a:gd name="T1" fmla="*/ 28 h 35"/>
                <a:gd name="T2" fmla="*/ 4 w 42"/>
                <a:gd name="T3" fmla="*/ 34 h 35"/>
                <a:gd name="T4" fmla="*/ 7 w 42"/>
                <a:gd name="T5" fmla="*/ 34 h 35"/>
                <a:gd name="T6" fmla="*/ 9 w 42"/>
                <a:gd name="T7" fmla="*/ 34 h 35"/>
                <a:gd name="T8" fmla="*/ 10 w 42"/>
                <a:gd name="T9" fmla="*/ 32 h 35"/>
                <a:gd name="T10" fmla="*/ 13 w 42"/>
                <a:gd name="T11" fmla="*/ 32 h 35"/>
                <a:gd name="T12" fmla="*/ 19 w 42"/>
                <a:gd name="T13" fmla="*/ 29 h 35"/>
                <a:gd name="T14" fmla="*/ 24 w 42"/>
                <a:gd name="T15" fmla="*/ 20 h 35"/>
                <a:gd name="T16" fmla="*/ 28 w 42"/>
                <a:gd name="T17" fmla="*/ 17 h 35"/>
                <a:gd name="T18" fmla="*/ 31 w 42"/>
                <a:gd name="T19" fmla="*/ 16 h 35"/>
                <a:gd name="T20" fmla="*/ 36 w 42"/>
                <a:gd name="T21" fmla="*/ 15 h 35"/>
                <a:gd name="T22" fmla="*/ 42 w 42"/>
                <a:gd name="T23" fmla="*/ 10 h 35"/>
                <a:gd name="T24" fmla="*/ 40 w 42"/>
                <a:gd name="T25" fmla="*/ 9 h 35"/>
                <a:gd name="T26" fmla="*/ 39 w 42"/>
                <a:gd name="T27" fmla="*/ 8 h 35"/>
                <a:gd name="T28" fmla="*/ 36 w 42"/>
                <a:gd name="T29" fmla="*/ 5 h 35"/>
                <a:gd name="T30" fmla="*/ 33 w 42"/>
                <a:gd name="T31" fmla="*/ 4 h 35"/>
                <a:gd name="T32" fmla="*/ 32 w 42"/>
                <a:gd name="T33" fmla="*/ 6 h 35"/>
                <a:gd name="T34" fmla="*/ 31 w 42"/>
                <a:gd name="T35" fmla="*/ 5 h 35"/>
                <a:gd name="T36" fmla="*/ 30 w 42"/>
                <a:gd name="T37" fmla="*/ 4 h 35"/>
                <a:gd name="T38" fmla="*/ 27 w 42"/>
                <a:gd name="T39" fmla="*/ 3 h 35"/>
                <a:gd name="T40" fmla="*/ 24 w 42"/>
                <a:gd name="T41" fmla="*/ 3 h 35"/>
                <a:gd name="T42" fmla="*/ 25 w 42"/>
                <a:gd name="T43" fmla="*/ 1 h 35"/>
                <a:gd name="T44" fmla="*/ 25 w 42"/>
                <a:gd name="T45" fmla="*/ 1 h 35"/>
                <a:gd name="T46" fmla="*/ 19 w 42"/>
                <a:gd name="T47" fmla="*/ 1 h 35"/>
                <a:gd name="T48" fmla="*/ 15 w 42"/>
                <a:gd name="T49" fmla="*/ 2 h 35"/>
                <a:gd name="T50" fmla="*/ 11 w 42"/>
                <a:gd name="T51" fmla="*/ 5 h 35"/>
                <a:gd name="T52" fmla="*/ 12 w 42"/>
                <a:gd name="T53" fmla="*/ 6 h 35"/>
                <a:gd name="T54" fmla="*/ 11 w 42"/>
                <a:gd name="T55" fmla="*/ 7 h 35"/>
                <a:gd name="T56" fmla="*/ 12 w 42"/>
                <a:gd name="T57" fmla="*/ 8 h 35"/>
                <a:gd name="T58" fmla="*/ 11 w 42"/>
                <a:gd name="T59" fmla="*/ 10 h 35"/>
                <a:gd name="T60" fmla="*/ 9 w 42"/>
                <a:gd name="T61" fmla="*/ 11 h 35"/>
                <a:gd name="T62" fmla="*/ 6 w 42"/>
                <a:gd name="T63" fmla="*/ 17 h 35"/>
                <a:gd name="T64" fmla="*/ 4 w 42"/>
                <a:gd name="T65" fmla="*/ 18 h 35"/>
                <a:gd name="T66" fmla="*/ 4 w 42"/>
                <a:gd name="T67" fmla="*/ 20 h 35"/>
                <a:gd name="T68" fmla="*/ 1 w 42"/>
                <a:gd name="T69" fmla="*/ 24 h 35"/>
                <a:gd name="T70" fmla="*/ 0 w 42"/>
                <a:gd name="T71" fmla="*/ 26 h 35"/>
                <a:gd name="T72" fmla="*/ 3 w 42"/>
                <a:gd name="T73"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35">
                  <a:moveTo>
                    <a:pt x="3" y="28"/>
                  </a:moveTo>
                  <a:cubicBezTo>
                    <a:pt x="4" y="29"/>
                    <a:pt x="4" y="33"/>
                    <a:pt x="4" y="34"/>
                  </a:cubicBezTo>
                  <a:cubicBezTo>
                    <a:pt x="4" y="35"/>
                    <a:pt x="6" y="34"/>
                    <a:pt x="7" y="34"/>
                  </a:cubicBezTo>
                  <a:cubicBezTo>
                    <a:pt x="7" y="34"/>
                    <a:pt x="8" y="34"/>
                    <a:pt x="9" y="34"/>
                  </a:cubicBezTo>
                  <a:cubicBezTo>
                    <a:pt x="9" y="34"/>
                    <a:pt x="10" y="33"/>
                    <a:pt x="10" y="32"/>
                  </a:cubicBezTo>
                  <a:cubicBezTo>
                    <a:pt x="11" y="31"/>
                    <a:pt x="11" y="32"/>
                    <a:pt x="13" y="32"/>
                  </a:cubicBezTo>
                  <a:cubicBezTo>
                    <a:pt x="16" y="31"/>
                    <a:pt x="18" y="30"/>
                    <a:pt x="19" y="29"/>
                  </a:cubicBezTo>
                  <a:cubicBezTo>
                    <a:pt x="21" y="27"/>
                    <a:pt x="24" y="20"/>
                    <a:pt x="24" y="20"/>
                  </a:cubicBezTo>
                  <a:cubicBezTo>
                    <a:pt x="25" y="19"/>
                    <a:pt x="27" y="17"/>
                    <a:pt x="28" y="17"/>
                  </a:cubicBezTo>
                  <a:cubicBezTo>
                    <a:pt x="29" y="17"/>
                    <a:pt x="30" y="17"/>
                    <a:pt x="31" y="16"/>
                  </a:cubicBezTo>
                  <a:cubicBezTo>
                    <a:pt x="33" y="15"/>
                    <a:pt x="35" y="15"/>
                    <a:pt x="36" y="15"/>
                  </a:cubicBezTo>
                  <a:cubicBezTo>
                    <a:pt x="38" y="14"/>
                    <a:pt x="41" y="11"/>
                    <a:pt x="42" y="10"/>
                  </a:cubicBezTo>
                  <a:cubicBezTo>
                    <a:pt x="42" y="10"/>
                    <a:pt x="41" y="9"/>
                    <a:pt x="40" y="9"/>
                  </a:cubicBezTo>
                  <a:cubicBezTo>
                    <a:pt x="39" y="9"/>
                    <a:pt x="39" y="8"/>
                    <a:pt x="39" y="8"/>
                  </a:cubicBezTo>
                  <a:cubicBezTo>
                    <a:pt x="39" y="8"/>
                    <a:pt x="37" y="6"/>
                    <a:pt x="36" y="5"/>
                  </a:cubicBezTo>
                  <a:cubicBezTo>
                    <a:pt x="36" y="4"/>
                    <a:pt x="34" y="4"/>
                    <a:pt x="33" y="4"/>
                  </a:cubicBezTo>
                  <a:cubicBezTo>
                    <a:pt x="32" y="5"/>
                    <a:pt x="33" y="5"/>
                    <a:pt x="32" y="6"/>
                  </a:cubicBezTo>
                  <a:cubicBezTo>
                    <a:pt x="31" y="6"/>
                    <a:pt x="31" y="5"/>
                    <a:pt x="31" y="5"/>
                  </a:cubicBezTo>
                  <a:cubicBezTo>
                    <a:pt x="31" y="4"/>
                    <a:pt x="31" y="4"/>
                    <a:pt x="30" y="4"/>
                  </a:cubicBezTo>
                  <a:cubicBezTo>
                    <a:pt x="29" y="4"/>
                    <a:pt x="28" y="3"/>
                    <a:pt x="27" y="3"/>
                  </a:cubicBezTo>
                  <a:cubicBezTo>
                    <a:pt x="26" y="2"/>
                    <a:pt x="25" y="3"/>
                    <a:pt x="24" y="3"/>
                  </a:cubicBezTo>
                  <a:cubicBezTo>
                    <a:pt x="22" y="3"/>
                    <a:pt x="25" y="2"/>
                    <a:pt x="25" y="1"/>
                  </a:cubicBezTo>
                  <a:cubicBezTo>
                    <a:pt x="26" y="1"/>
                    <a:pt x="26" y="0"/>
                    <a:pt x="25" y="1"/>
                  </a:cubicBezTo>
                  <a:cubicBezTo>
                    <a:pt x="23" y="1"/>
                    <a:pt x="21" y="1"/>
                    <a:pt x="19" y="1"/>
                  </a:cubicBezTo>
                  <a:cubicBezTo>
                    <a:pt x="18" y="1"/>
                    <a:pt x="17" y="2"/>
                    <a:pt x="15" y="2"/>
                  </a:cubicBezTo>
                  <a:cubicBezTo>
                    <a:pt x="13" y="3"/>
                    <a:pt x="12" y="4"/>
                    <a:pt x="11" y="5"/>
                  </a:cubicBezTo>
                  <a:cubicBezTo>
                    <a:pt x="10" y="6"/>
                    <a:pt x="12" y="6"/>
                    <a:pt x="12" y="6"/>
                  </a:cubicBezTo>
                  <a:cubicBezTo>
                    <a:pt x="12" y="6"/>
                    <a:pt x="12" y="7"/>
                    <a:pt x="11" y="7"/>
                  </a:cubicBezTo>
                  <a:cubicBezTo>
                    <a:pt x="11" y="8"/>
                    <a:pt x="12" y="8"/>
                    <a:pt x="12" y="8"/>
                  </a:cubicBezTo>
                  <a:cubicBezTo>
                    <a:pt x="12" y="8"/>
                    <a:pt x="12" y="10"/>
                    <a:pt x="11" y="10"/>
                  </a:cubicBezTo>
                  <a:cubicBezTo>
                    <a:pt x="10" y="10"/>
                    <a:pt x="10" y="10"/>
                    <a:pt x="9" y="11"/>
                  </a:cubicBezTo>
                  <a:cubicBezTo>
                    <a:pt x="8" y="13"/>
                    <a:pt x="6" y="16"/>
                    <a:pt x="6" y="17"/>
                  </a:cubicBezTo>
                  <a:cubicBezTo>
                    <a:pt x="6" y="17"/>
                    <a:pt x="5" y="18"/>
                    <a:pt x="4" y="18"/>
                  </a:cubicBezTo>
                  <a:cubicBezTo>
                    <a:pt x="3" y="19"/>
                    <a:pt x="4" y="19"/>
                    <a:pt x="4" y="20"/>
                  </a:cubicBezTo>
                  <a:cubicBezTo>
                    <a:pt x="4" y="20"/>
                    <a:pt x="2" y="24"/>
                    <a:pt x="1" y="24"/>
                  </a:cubicBezTo>
                  <a:cubicBezTo>
                    <a:pt x="0" y="25"/>
                    <a:pt x="0" y="25"/>
                    <a:pt x="0" y="26"/>
                  </a:cubicBezTo>
                  <a:cubicBezTo>
                    <a:pt x="0" y="27"/>
                    <a:pt x="2" y="27"/>
                    <a:pt x="3" y="28"/>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6" name="Freeform 93"/>
            <p:cNvSpPr/>
            <p:nvPr/>
          </p:nvSpPr>
          <p:spPr bwMode="auto">
            <a:xfrm>
              <a:off x="866658" y="3211878"/>
              <a:ext cx="338808" cy="246614"/>
            </a:xfrm>
            <a:custGeom>
              <a:avLst/>
              <a:gdLst>
                <a:gd name="T0" fmla="*/ 10 w 62"/>
                <a:gd name="T1" fmla="*/ 6 h 45"/>
                <a:gd name="T2" fmla="*/ 5 w 62"/>
                <a:gd name="T3" fmla="*/ 9 h 45"/>
                <a:gd name="T4" fmla="*/ 6 w 62"/>
                <a:gd name="T5" fmla="*/ 11 h 45"/>
                <a:gd name="T6" fmla="*/ 1 w 62"/>
                <a:gd name="T7" fmla="*/ 16 h 45"/>
                <a:gd name="T8" fmla="*/ 2 w 62"/>
                <a:gd name="T9" fmla="*/ 18 h 45"/>
                <a:gd name="T10" fmla="*/ 4 w 62"/>
                <a:gd name="T11" fmla="*/ 20 h 45"/>
                <a:gd name="T12" fmla="*/ 11 w 62"/>
                <a:gd name="T13" fmla="*/ 19 h 45"/>
                <a:gd name="T14" fmla="*/ 9 w 62"/>
                <a:gd name="T15" fmla="*/ 20 h 45"/>
                <a:gd name="T16" fmla="*/ 2 w 62"/>
                <a:gd name="T17" fmla="*/ 22 h 45"/>
                <a:gd name="T18" fmla="*/ 4 w 62"/>
                <a:gd name="T19" fmla="*/ 27 h 45"/>
                <a:gd name="T20" fmla="*/ 8 w 62"/>
                <a:gd name="T21" fmla="*/ 27 h 45"/>
                <a:gd name="T22" fmla="*/ 17 w 62"/>
                <a:gd name="T23" fmla="*/ 26 h 45"/>
                <a:gd name="T24" fmla="*/ 25 w 62"/>
                <a:gd name="T25" fmla="*/ 28 h 45"/>
                <a:gd name="T26" fmla="*/ 22 w 62"/>
                <a:gd name="T27" fmla="*/ 30 h 45"/>
                <a:gd name="T28" fmla="*/ 17 w 62"/>
                <a:gd name="T29" fmla="*/ 31 h 45"/>
                <a:gd name="T30" fmla="*/ 7 w 62"/>
                <a:gd name="T31" fmla="*/ 31 h 45"/>
                <a:gd name="T32" fmla="*/ 2 w 62"/>
                <a:gd name="T33" fmla="*/ 35 h 45"/>
                <a:gd name="T34" fmla="*/ 5 w 62"/>
                <a:gd name="T35" fmla="*/ 39 h 45"/>
                <a:gd name="T36" fmla="*/ 12 w 62"/>
                <a:gd name="T37" fmla="*/ 41 h 45"/>
                <a:gd name="T38" fmla="*/ 14 w 62"/>
                <a:gd name="T39" fmla="*/ 45 h 45"/>
                <a:gd name="T40" fmla="*/ 24 w 62"/>
                <a:gd name="T41" fmla="*/ 44 h 45"/>
                <a:gd name="T42" fmla="*/ 35 w 62"/>
                <a:gd name="T43" fmla="*/ 41 h 45"/>
                <a:gd name="T44" fmla="*/ 40 w 62"/>
                <a:gd name="T45" fmla="*/ 41 h 45"/>
                <a:gd name="T46" fmla="*/ 43 w 62"/>
                <a:gd name="T47" fmla="*/ 42 h 45"/>
                <a:gd name="T48" fmla="*/ 51 w 62"/>
                <a:gd name="T49" fmla="*/ 43 h 45"/>
                <a:gd name="T50" fmla="*/ 57 w 62"/>
                <a:gd name="T51" fmla="*/ 39 h 45"/>
                <a:gd name="T52" fmla="*/ 55 w 62"/>
                <a:gd name="T53" fmla="*/ 37 h 45"/>
                <a:gd name="T54" fmla="*/ 51 w 62"/>
                <a:gd name="T55" fmla="*/ 38 h 45"/>
                <a:gd name="T56" fmla="*/ 51 w 62"/>
                <a:gd name="T57" fmla="*/ 36 h 45"/>
                <a:gd name="T58" fmla="*/ 51 w 62"/>
                <a:gd name="T59" fmla="*/ 34 h 45"/>
                <a:gd name="T60" fmla="*/ 54 w 62"/>
                <a:gd name="T61" fmla="*/ 36 h 45"/>
                <a:gd name="T62" fmla="*/ 56 w 62"/>
                <a:gd name="T63" fmla="*/ 34 h 45"/>
                <a:gd name="T64" fmla="*/ 60 w 62"/>
                <a:gd name="T65" fmla="*/ 35 h 45"/>
                <a:gd name="T66" fmla="*/ 60 w 62"/>
                <a:gd name="T67" fmla="*/ 33 h 45"/>
                <a:gd name="T68" fmla="*/ 60 w 62"/>
                <a:gd name="T69" fmla="*/ 31 h 45"/>
                <a:gd name="T70" fmla="*/ 56 w 62"/>
                <a:gd name="T71" fmla="*/ 30 h 45"/>
                <a:gd name="T72" fmla="*/ 51 w 62"/>
                <a:gd name="T73" fmla="*/ 24 h 45"/>
                <a:gd name="T74" fmla="*/ 54 w 62"/>
                <a:gd name="T75" fmla="*/ 8 h 45"/>
                <a:gd name="T76" fmla="*/ 52 w 62"/>
                <a:gd name="T77" fmla="*/ 3 h 45"/>
                <a:gd name="T78" fmla="*/ 48 w 62"/>
                <a:gd name="T79" fmla="*/ 2 h 45"/>
                <a:gd name="T80" fmla="*/ 46 w 62"/>
                <a:gd name="T81" fmla="*/ 3 h 45"/>
                <a:gd name="T82" fmla="*/ 45 w 62"/>
                <a:gd name="T83" fmla="*/ 7 h 45"/>
                <a:gd name="T84" fmla="*/ 43 w 62"/>
                <a:gd name="T85" fmla="*/ 17 h 45"/>
                <a:gd name="T86" fmla="*/ 40 w 62"/>
                <a:gd name="T87" fmla="*/ 17 h 45"/>
                <a:gd name="T88" fmla="*/ 39 w 62"/>
                <a:gd name="T89" fmla="*/ 4 h 45"/>
                <a:gd name="T90" fmla="*/ 35 w 62"/>
                <a:gd name="T91" fmla="*/ 4 h 45"/>
                <a:gd name="T92" fmla="*/ 37 w 62"/>
                <a:gd name="T93" fmla="*/ 8 h 45"/>
                <a:gd name="T94" fmla="*/ 29 w 62"/>
                <a:gd name="T95" fmla="*/ 9 h 45"/>
                <a:gd name="T96" fmla="*/ 31 w 62"/>
                <a:gd name="T97" fmla="*/ 4 h 45"/>
                <a:gd name="T98" fmla="*/ 28 w 62"/>
                <a:gd name="T99" fmla="*/ 4 h 45"/>
                <a:gd name="T100" fmla="*/ 23 w 62"/>
                <a:gd name="T101" fmla="*/ 7 h 45"/>
                <a:gd name="T102" fmla="*/ 23 w 62"/>
                <a:gd name="T103" fmla="*/ 5 h 45"/>
                <a:gd name="T104" fmla="*/ 24 w 62"/>
                <a:gd name="T105" fmla="*/ 1 h 45"/>
                <a:gd name="T106" fmla="*/ 18 w 62"/>
                <a:gd name="T10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45">
                  <a:moveTo>
                    <a:pt x="13" y="5"/>
                  </a:moveTo>
                  <a:cubicBezTo>
                    <a:pt x="12" y="5"/>
                    <a:pt x="11" y="6"/>
                    <a:pt x="10" y="6"/>
                  </a:cubicBezTo>
                  <a:cubicBezTo>
                    <a:pt x="10" y="7"/>
                    <a:pt x="9" y="7"/>
                    <a:pt x="8" y="7"/>
                  </a:cubicBezTo>
                  <a:cubicBezTo>
                    <a:pt x="7" y="7"/>
                    <a:pt x="5" y="8"/>
                    <a:pt x="5" y="9"/>
                  </a:cubicBezTo>
                  <a:cubicBezTo>
                    <a:pt x="5" y="9"/>
                    <a:pt x="5" y="10"/>
                    <a:pt x="5" y="10"/>
                  </a:cubicBezTo>
                  <a:cubicBezTo>
                    <a:pt x="5" y="11"/>
                    <a:pt x="6" y="11"/>
                    <a:pt x="6" y="11"/>
                  </a:cubicBezTo>
                  <a:cubicBezTo>
                    <a:pt x="5" y="12"/>
                    <a:pt x="3" y="13"/>
                    <a:pt x="2" y="13"/>
                  </a:cubicBezTo>
                  <a:cubicBezTo>
                    <a:pt x="2" y="14"/>
                    <a:pt x="1" y="15"/>
                    <a:pt x="1" y="16"/>
                  </a:cubicBezTo>
                  <a:cubicBezTo>
                    <a:pt x="0" y="17"/>
                    <a:pt x="0" y="17"/>
                    <a:pt x="1" y="17"/>
                  </a:cubicBezTo>
                  <a:cubicBezTo>
                    <a:pt x="2" y="17"/>
                    <a:pt x="0" y="18"/>
                    <a:pt x="2" y="18"/>
                  </a:cubicBezTo>
                  <a:cubicBezTo>
                    <a:pt x="3" y="18"/>
                    <a:pt x="4" y="18"/>
                    <a:pt x="4" y="18"/>
                  </a:cubicBezTo>
                  <a:cubicBezTo>
                    <a:pt x="4" y="19"/>
                    <a:pt x="3" y="20"/>
                    <a:pt x="4" y="20"/>
                  </a:cubicBezTo>
                  <a:cubicBezTo>
                    <a:pt x="5" y="19"/>
                    <a:pt x="7" y="20"/>
                    <a:pt x="8" y="20"/>
                  </a:cubicBezTo>
                  <a:cubicBezTo>
                    <a:pt x="9" y="19"/>
                    <a:pt x="9" y="19"/>
                    <a:pt x="11" y="19"/>
                  </a:cubicBezTo>
                  <a:cubicBezTo>
                    <a:pt x="12" y="19"/>
                    <a:pt x="14" y="20"/>
                    <a:pt x="13" y="20"/>
                  </a:cubicBezTo>
                  <a:cubicBezTo>
                    <a:pt x="13" y="20"/>
                    <a:pt x="10" y="20"/>
                    <a:pt x="9" y="20"/>
                  </a:cubicBezTo>
                  <a:cubicBezTo>
                    <a:pt x="9" y="20"/>
                    <a:pt x="8" y="21"/>
                    <a:pt x="6" y="21"/>
                  </a:cubicBezTo>
                  <a:cubicBezTo>
                    <a:pt x="5" y="21"/>
                    <a:pt x="2" y="22"/>
                    <a:pt x="2" y="22"/>
                  </a:cubicBezTo>
                  <a:cubicBezTo>
                    <a:pt x="2" y="22"/>
                    <a:pt x="1" y="25"/>
                    <a:pt x="2" y="26"/>
                  </a:cubicBezTo>
                  <a:cubicBezTo>
                    <a:pt x="2" y="26"/>
                    <a:pt x="3" y="27"/>
                    <a:pt x="4" y="27"/>
                  </a:cubicBezTo>
                  <a:cubicBezTo>
                    <a:pt x="6" y="27"/>
                    <a:pt x="6" y="28"/>
                    <a:pt x="7" y="27"/>
                  </a:cubicBezTo>
                  <a:cubicBezTo>
                    <a:pt x="7" y="27"/>
                    <a:pt x="7" y="27"/>
                    <a:pt x="8" y="27"/>
                  </a:cubicBezTo>
                  <a:cubicBezTo>
                    <a:pt x="10" y="27"/>
                    <a:pt x="10" y="27"/>
                    <a:pt x="12" y="27"/>
                  </a:cubicBezTo>
                  <a:cubicBezTo>
                    <a:pt x="13" y="26"/>
                    <a:pt x="17" y="25"/>
                    <a:pt x="17" y="26"/>
                  </a:cubicBezTo>
                  <a:cubicBezTo>
                    <a:pt x="18" y="26"/>
                    <a:pt x="19" y="27"/>
                    <a:pt x="20" y="27"/>
                  </a:cubicBezTo>
                  <a:cubicBezTo>
                    <a:pt x="22" y="27"/>
                    <a:pt x="26" y="27"/>
                    <a:pt x="25" y="28"/>
                  </a:cubicBezTo>
                  <a:cubicBezTo>
                    <a:pt x="24" y="28"/>
                    <a:pt x="21" y="29"/>
                    <a:pt x="21" y="29"/>
                  </a:cubicBezTo>
                  <a:cubicBezTo>
                    <a:pt x="22" y="29"/>
                    <a:pt x="23" y="30"/>
                    <a:pt x="22" y="30"/>
                  </a:cubicBezTo>
                  <a:cubicBezTo>
                    <a:pt x="22" y="30"/>
                    <a:pt x="21" y="31"/>
                    <a:pt x="21" y="31"/>
                  </a:cubicBezTo>
                  <a:cubicBezTo>
                    <a:pt x="20" y="31"/>
                    <a:pt x="18" y="31"/>
                    <a:pt x="17" y="31"/>
                  </a:cubicBezTo>
                  <a:cubicBezTo>
                    <a:pt x="16" y="31"/>
                    <a:pt x="12" y="32"/>
                    <a:pt x="11" y="32"/>
                  </a:cubicBezTo>
                  <a:cubicBezTo>
                    <a:pt x="10" y="32"/>
                    <a:pt x="9" y="31"/>
                    <a:pt x="7" y="31"/>
                  </a:cubicBezTo>
                  <a:cubicBezTo>
                    <a:pt x="5" y="31"/>
                    <a:pt x="2" y="32"/>
                    <a:pt x="3" y="32"/>
                  </a:cubicBezTo>
                  <a:cubicBezTo>
                    <a:pt x="3" y="33"/>
                    <a:pt x="2" y="35"/>
                    <a:pt x="2" y="35"/>
                  </a:cubicBezTo>
                  <a:cubicBezTo>
                    <a:pt x="3" y="35"/>
                    <a:pt x="4" y="36"/>
                    <a:pt x="4" y="37"/>
                  </a:cubicBezTo>
                  <a:cubicBezTo>
                    <a:pt x="3" y="38"/>
                    <a:pt x="4" y="39"/>
                    <a:pt x="5" y="39"/>
                  </a:cubicBezTo>
                  <a:cubicBezTo>
                    <a:pt x="7" y="40"/>
                    <a:pt x="10" y="39"/>
                    <a:pt x="11" y="40"/>
                  </a:cubicBezTo>
                  <a:cubicBezTo>
                    <a:pt x="11" y="40"/>
                    <a:pt x="13" y="40"/>
                    <a:pt x="12" y="41"/>
                  </a:cubicBezTo>
                  <a:cubicBezTo>
                    <a:pt x="12" y="42"/>
                    <a:pt x="11" y="42"/>
                    <a:pt x="12" y="43"/>
                  </a:cubicBezTo>
                  <a:cubicBezTo>
                    <a:pt x="12" y="44"/>
                    <a:pt x="13" y="45"/>
                    <a:pt x="14" y="45"/>
                  </a:cubicBezTo>
                  <a:cubicBezTo>
                    <a:pt x="16" y="45"/>
                    <a:pt x="20" y="43"/>
                    <a:pt x="21" y="44"/>
                  </a:cubicBezTo>
                  <a:cubicBezTo>
                    <a:pt x="22" y="44"/>
                    <a:pt x="23" y="44"/>
                    <a:pt x="24" y="44"/>
                  </a:cubicBezTo>
                  <a:cubicBezTo>
                    <a:pt x="26" y="44"/>
                    <a:pt x="28" y="42"/>
                    <a:pt x="29" y="42"/>
                  </a:cubicBezTo>
                  <a:cubicBezTo>
                    <a:pt x="30" y="42"/>
                    <a:pt x="35" y="41"/>
                    <a:pt x="35" y="41"/>
                  </a:cubicBezTo>
                  <a:cubicBezTo>
                    <a:pt x="36" y="41"/>
                    <a:pt x="37" y="40"/>
                    <a:pt x="38" y="40"/>
                  </a:cubicBezTo>
                  <a:cubicBezTo>
                    <a:pt x="39" y="40"/>
                    <a:pt x="39" y="41"/>
                    <a:pt x="40" y="41"/>
                  </a:cubicBezTo>
                  <a:cubicBezTo>
                    <a:pt x="42" y="41"/>
                    <a:pt x="45" y="41"/>
                    <a:pt x="44" y="41"/>
                  </a:cubicBezTo>
                  <a:cubicBezTo>
                    <a:pt x="44" y="41"/>
                    <a:pt x="42" y="42"/>
                    <a:pt x="43" y="42"/>
                  </a:cubicBezTo>
                  <a:cubicBezTo>
                    <a:pt x="44" y="42"/>
                    <a:pt x="46" y="42"/>
                    <a:pt x="47" y="42"/>
                  </a:cubicBezTo>
                  <a:cubicBezTo>
                    <a:pt x="49" y="43"/>
                    <a:pt x="50" y="43"/>
                    <a:pt x="51" y="43"/>
                  </a:cubicBezTo>
                  <a:cubicBezTo>
                    <a:pt x="52" y="43"/>
                    <a:pt x="56" y="41"/>
                    <a:pt x="56" y="41"/>
                  </a:cubicBezTo>
                  <a:cubicBezTo>
                    <a:pt x="56" y="40"/>
                    <a:pt x="57" y="39"/>
                    <a:pt x="57" y="39"/>
                  </a:cubicBezTo>
                  <a:cubicBezTo>
                    <a:pt x="57" y="39"/>
                    <a:pt x="56" y="40"/>
                    <a:pt x="56" y="39"/>
                  </a:cubicBezTo>
                  <a:cubicBezTo>
                    <a:pt x="56" y="38"/>
                    <a:pt x="56" y="37"/>
                    <a:pt x="55" y="37"/>
                  </a:cubicBezTo>
                  <a:cubicBezTo>
                    <a:pt x="55" y="37"/>
                    <a:pt x="53" y="38"/>
                    <a:pt x="52" y="38"/>
                  </a:cubicBezTo>
                  <a:cubicBezTo>
                    <a:pt x="52" y="38"/>
                    <a:pt x="52" y="38"/>
                    <a:pt x="51" y="38"/>
                  </a:cubicBezTo>
                  <a:cubicBezTo>
                    <a:pt x="50" y="38"/>
                    <a:pt x="49" y="39"/>
                    <a:pt x="49" y="38"/>
                  </a:cubicBezTo>
                  <a:cubicBezTo>
                    <a:pt x="50" y="37"/>
                    <a:pt x="51" y="37"/>
                    <a:pt x="51" y="36"/>
                  </a:cubicBezTo>
                  <a:cubicBezTo>
                    <a:pt x="50" y="36"/>
                    <a:pt x="49" y="37"/>
                    <a:pt x="49" y="36"/>
                  </a:cubicBezTo>
                  <a:cubicBezTo>
                    <a:pt x="50" y="35"/>
                    <a:pt x="51" y="34"/>
                    <a:pt x="51" y="34"/>
                  </a:cubicBezTo>
                  <a:cubicBezTo>
                    <a:pt x="51" y="35"/>
                    <a:pt x="51" y="36"/>
                    <a:pt x="52" y="36"/>
                  </a:cubicBezTo>
                  <a:cubicBezTo>
                    <a:pt x="53" y="36"/>
                    <a:pt x="55" y="36"/>
                    <a:pt x="54" y="36"/>
                  </a:cubicBezTo>
                  <a:cubicBezTo>
                    <a:pt x="53" y="35"/>
                    <a:pt x="52" y="35"/>
                    <a:pt x="54" y="35"/>
                  </a:cubicBezTo>
                  <a:cubicBezTo>
                    <a:pt x="55" y="35"/>
                    <a:pt x="55" y="34"/>
                    <a:pt x="56" y="34"/>
                  </a:cubicBezTo>
                  <a:cubicBezTo>
                    <a:pt x="57" y="35"/>
                    <a:pt x="58" y="34"/>
                    <a:pt x="59" y="35"/>
                  </a:cubicBezTo>
                  <a:cubicBezTo>
                    <a:pt x="59" y="35"/>
                    <a:pt x="60" y="36"/>
                    <a:pt x="60" y="35"/>
                  </a:cubicBezTo>
                  <a:cubicBezTo>
                    <a:pt x="61" y="35"/>
                    <a:pt x="62" y="34"/>
                    <a:pt x="61" y="34"/>
                  </a:cubicBezTo>
                  <a:cubicBezTo>
                    <a:pt x="61" y="33"/>
                    <a:pt x="60" y="33"/>
                    <a:pt x="60" y="33"/>
                  </a:cubicBezTo>
                  <a:cubicBezTo>
                    <a:pt x="61" y="32"/>
                    <a:pt x="62" y="32"/>
                    <a:pt x="62" y="32"/>
                  </a:cubicBezTo>
                  <a:cubicBezTo>
                    <a:pt x="61" y="31"/>
                    <a:pt x="60" y="31"/>
                    <a:pt x="60" y="31"/>
                  </a:cubicBezTo>
                  <a:cubicBezTo>
                    <a:pt x="59" y="31"/>
                    <a:pt x="58" y="32"/>
                    <a:pt x="57" y="32"/>
                  </a:cubicBezTo>
                  <a:cubicBezTo>
                    <a:pt x="57" y="31"/>
                    <a:pt x="57" y="31"/>
                    <a:pt x="56" y="30"/>
                  </a:cubicBezTo>
                  <a:cubicBezTo>
                    <a:pt x="55" y="28"/>
                    <a:pt x="55" y="28"/>
                    <a:pt x="54" y="27"/>
                  </a:cubicBezTo>
                  <a:cubicBezTo>
                    <a:pt x="53" y="27"/>
                    <a:pt x="51" y="25"/>
                    <a:pt x="51" y="24"/>
                  </a:cubicBezTo>
                  <a:cubicBezTo>
                    <a:pt x="50" y="23"/>
                    <a:pt x="53" y="14"/>
                    <a:pt x="53" y="13"/>
                  </a:cubicBezTo>
                  <a:cubicBezTo>
                    <a:pt x="54" y="12"/>
                    <a:pt x="54" y="9"/>
                    <a:pt x="54" y="8"/>
                  </a:cubicBezTo>
                  <a:cubicBezTo>
                    <a:pt x="55" y="8"/>
                    <a:pt x="54" y="7"/>
                    <a:pt x="54" y="6"/>
                  </a:cubicBezTo>
                  <a:cubicBezTo>
                    <a:pt x="53" y="5"/>
                    <a:pt x="52" y="4"/>
                    <a:pt x="52" y="3"/>
                  </a:cubicBezTo>
                  <a:cubicBezTo>
                    <a:pt x="51" y="2"/>
                    <a:pt x="50" y="1"/>
                    <a:pt x="50" y="1"/>
                  </a:cubicBezTo>
                  <a:cubicBezTo>
                    <a:pt x="49" y="1"/>
                    <a:pt x="49" y="3"/>
                    <a:pt x="48" y="2"/>
                  </a:cubicBezTo>
                  <a:cubicBezTo>
                    <a:pt x="47" y="2"/>
                    <a:pt x="46" y="1"/>
                    <a:pt x="46" y="1"/>
                  </a:cubicBezTo>
                  <a:cubicBezTo>
                    <a:pt x="45" y="2"/>
                    <a:pt x="46" y="3"/>
                    <a:pt x="46" y="3"/>
                  </a:cubicBezTo>
                  <a:cubicBezTo>
                    <a:pt x="45" y="3"/>
                    <a:pt x="45" y="3"/>
                    <a:pt x="44" y="4"/>
                  </a:cubicBezTo>
                  <a:cubicBezTo>
                    <a:pt x="44" y="5"/>
                    <a:pt x="45" y="7"/>
                    <a:pt x="45" y="7"/>
                  </a:cubicBezTo>
                  <a:cubicBezTo>
                    <a:pt x="45" y="8"/>
                    <a:pt x="44" y="12"/>
                    <a:pt x="44" y="13"/>
                  </a:cubicBezTo>
                  <a:cubicBezTo>
                    <a:pt x="43" y="14"/>
                    <a:pt x="43" y="17"/>
                    <a:pt x="43" y="17"/>
                  </a:cubicBezTo>
                  <a:cubicBezTo>
                    <a:pt x="43" y="18"/>
                    <a:pt x="42" y="18"/>
                    <a:pt x="41" y="18"/>
                  </a:cubicBezTo>
                  <a:cubicBezTo>
                    <a:pt x="41" y="18"/>
                    <a:pt x="40" y="17"/>
                    <a:pt x="40" y="17"/>
                  </a:cubicBezTo>
                  <a:cubicBezTo>
                    <a:pt x="40" y="17"/>
                    <a:pt x="41" y="9"/>
                    <a:pt x="41" y="8"/>
                  </a:cubicBezTo>
                  <a:cubicBezTo>
                    <a:pt x="41" y="8"/>
                    <a:pt x="38" y="5"/>
                    <a:pt x="39" y="4"/>
                  </a:cubicBezTo>
                  <a:cubicBezTo>
                    <a:pt x="39" y="3"/>
                    <a:pt x="35" y="2"/>
                    <a:pt x="35" y="2"/>
                  </a:cubicBezTo>
                  <a:cubicBezTo>
                    <a:pt x="35" y="2"/>
                    <a:pt x="35" y="4"/>
                    <a:pt x="35" y="4"/>
                  </a:cubicBezTo>
                  <a:cubicBezTo>
                    <a:pt x="36" y="5"/>
                    <a:pt x="37" y="5"/>
                    <a:pt x="37" y="6"/>
                  </a:cubicBezTo>
                  <a:cubicBezTo>
                    <a:pt x="37" y="7"/>
                    <a:pt x="38" y="8"/>
                    <a:pt x="37" y="8"/>
                  </a:cubicBezTo>
                  <a:cubicBezTo>
                    <a:pt x="35" y="8"/>
                    <a:pt x="35" y="8"/>
                    <a:pt x="34" y="8"/>
                  </a:cubicBezTo>
                  <a:cubicBezTo>
                    <a:pt x="32" y="8"/>
                    <a:pt x="29" y="10"/>
                    <a:pt x="29" y="9"/>
                  </a:cubicBezTo>
                  <a:cubicBezTo>
                    <a:pt x="28" y="9"/>
                    <a:pt x="33" y="7"/>
                    <a:pt x="33" y="6"/>
                  </a:cubicBezTo>
                  <a:cubicBezTo>
                    <a:pt x="33" y="4"/>
                    <a:pt x="31" y="4"/>
                    <a:pt x="31" y="4"/>
                  </a:cubicBezTo>
                  <a:cubicBezTo>
                    <a:pt x="31" y="3"/>
                    <a:pt x="29" y="2"/>
                    <a:pt x="28" y="2"/>
                  </a:cubicBezTo>
                  <a:cubicBezTo>
                    <a:pt x="28" y="3"/>
                    <a:pt x="28" y="4"/>
                    <a:pt x="28" y="4"/>
                  </a:cubicBezTo>
                  <a:cubicBezTo>
                    <a:pt x="27" y="5"/>
                    <a:pt x="26" y="8"/>
                    <a:pt x="25" y="8"/>
                  </a:cubicBezTo>
                  <a:cubicBezTo>
                    <a:pt x="24" y="8"/>
                    <a:pt x="24" y="7"/>
                    <a:pt x="23" y="7"/>
                  </a:cubicBezTo>
                  <a:cubicBezTo>
                    <a:pt x="23" y="7"/>
                    <a:pt x="21" y="8"/>
                    <a:pt x="21" y="8"/>
                  </a:cubicBezTo>
                  <a:cubicBezTo>
                    <a:pt x="20" y="7"/>
                    <a:pt x="22" y="5"/>
                    <a:pt x="23" y="5"/>
                  </a:cubicBezTo>
                  <a:cubicBezTo>
                    <a:pt x="24" y="4"/>
                    <a:pt x="24" y="4"/>
                    <a:pt x="25" y="3"/>
                  </a:cubicBezTo>
                  <a:cubicBezTo>
                    <a:pt x="25" y="2"/>
                    <a:pt x="25" y="1"/>
                    <a:pt x="24" y="1"/>
                  </a:cubicBezTo>
                  <a:cubicBezTo>
                    <a:pt x="24" y="0"/>
                    <a:pt x="22" y="0"/>
                    <a:pt x="22" y="0"/>
                  </a:cubicBezTo>
                  <a:cubicBezTo>
                    <a:pt x="21" y="1"/>
                    <a:pt x="19" y="2"/>
                    <a:pt x="18" y="3"/>
                  </a:cubicBezTo>
                  <a:cubicBezTo>
                    <a:pt x="17" y="3"/>
                    <a:pt x="13" y="5"/>
                    <a:pt x="13"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7" name="Freeform 94"/>
            <p:cNvSpPr/>
            <p:nvPr/>
          </p:nvSpPr>
          <p:spPr bwMode="auto">
            <a:xfrm>
              <a:off x="1138625" y="3184219"/>
              <a:ext cx="66841" cy="55315"/>
            </a:xfrm>
            <a:custGeom>
              <a:avLst/>
              <a:gdLst>
                <a:gd name="T0" fmla="*/ 3 w 12"/>
                <a:gd name="T1" fmla="*/ 6 h 10"/>
                <a:gd name="T2" fmla="*/ 5 w 12"/>
                <a:gd name="T3" fmla="*/ 9 h 10"/>
                <a:gd name="T4" fmla="*/ 6 w 12"/>
                <a:gd name="T5" fmla="*/ 8 h 10"/>
                <a:gd name="T6" fmla="*/ 8 w 12"/>
                <a:gd name="T7" fmla="*/ 7 h 10"/>
                <a:gd name="T8" fmla="*/ 10 w 12"/>
                <a:gd name="T9" fmla="*/ 3 h 10"/>
                <a:gd name="T10" fmla="*/ 11 w 12"/>
                <a:gd name="T11" fmla="*/ 1 h 10"/>
                <a:gd name="T12" fmla="*/ 3 w 12"/>
                <a:gd name="T13" fmla="*/ 0 h 10"/>
                <a:gd name="T14" fmla="*/ 1 w 12"/>
                <a:gd name="T15" fmla="*/ 3 h 10"/>
                <a:gd name="T16" fmla="*/ 3 w 12"/>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3" y="6"/>
                  </a:moveTo>
                  <a:cubicBezTo>
                    <a:pt x="4" y="6"/>
                    <a:pt x="4" y="7"/>
                    <a:pt x="5" y="9"/>
                  </a:cubicBezTo>
                  <a:cubicBezTo>
                    <a:pt x="5" y="10"/>
                    <a:pt x="6" y="8"/>
                    <a:pt x="6" y="8"/>
                  </a:cubicBezTo>
                  <a:cubicBezTo>
                    <a:pt x="7" y="7"/>
                    <a:pt x="7" y="7"/>
                    <a:pt x="8" y="7"/>
                  </a:cubicBezTo>
                  <a:cubicBezTo>
                    <a:pt x="8" y="6"/>
                    <a:pt x="9" y="5"/>
                    <a:pt x="10" y="3"/>
                  </a:cubicBezTo>
                  <a:cubicBezTo>
                    <a:pt x="11" y="2"/>
                    <a:pt x="12" y="1"/>
                    <a:pt x="11" y="1"/>
                  </a:cubicBezTo>
                  <a:cubicBezTo>
                    <a:pt x="10" y="0"/>
                    <a:pt x="3" y="0"/>
                    <a:pt x="3" y="0"/>
                  </a:cubicBezTo>
                  <a:cubicBezTo>
                    <a:pt x="2" y="1"/>
                    <a:pt x="1" y="2"/>
                    <a:pt x="1" y="3"/>
                  </a:cubicBezTo>
                  <a:cubicBezTo>
                    <a:pt x="0" y="4"/>
                    <a:pt x="2" y="5"/>
                    <a:pt x="3" y="6"/>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8" name="Freeform 95"/>
            <p:cNvSpPr/>
            <p:nvPr/>
          </p:nvSpPr>
          <p:spPr bwMode="auto">
            <a:xfrm>
              <a:off x="523242" y="3407785"/>
              <a:ext cx="16134" cy="18438"/>
            </a:xfrm>
            <a:custGeom>
              <a:avLst/>
              <a:gdLst>
                <a:gd name="T0" fmla="*/ 2 w 3"/>
                <a:gd name="T1" fmla="*/ 3 h 3"/>
                <a:gd name="T2" fmla="*/ 2 w 3"/>
                <a:gd name="T3" fmla="*/ 0 h 3"/>
                <a:gd name="T4" fmla="*/ 0 w 3"/>
                <a:gd name="T5" fmla="*/ 2 h 3"/>
                <a:gd name="T6" fmla="*/ 2 w 3"/>
                <a:gd name="T7" fmla="*/ 3 h 3"/>
              </a:gdLst>
              <a:ahLst/>
              <a:cxnLst>
                <a:cxn ang="0">
                  <a:pos x="T0" y="T1"/>
                </a:cxn>
                <a:cxn ang="0">
                  <a:pos x="T2" y="T3"/>
                </a:cxn>
                <a:cxn ang="0">
                  <a:pos x="T4" y="T5"/>
                </a:cxn>
                <a:cxn ang="0">
                  <a:pos x="T6" y="T7"/>
                </a:cxn>
              </a:cxnLst>
              <a:rect l="0" t="0" r="r" b="b"/>
              <a:pathLst>
                <a:path w="3" h="3">
                  <a:moveTo>
                    <a:pt x="2" y="3"/>
                  </a:moveTo>
                  <a:cubicBezTo>
                    <a:pt x="3" y="3"/>
                    <a:pt x="2" y="0"/>
                    <a:pt x="2" y="0"/>
                  </a:cubicBezTo>
                  <a:cubicBezTo>
                    <a:pt x="1" y="0"/>
                    <a:pt x="0" y="2"/>
                    <a:pt x="0" y="2"/>
                  </a:cubicBezTo>
                  <a:cubicBezTo>
                    <a:pt x="0" y="3"/>
                    <a:pt x="1" y="3"/>
                    <a:pt x="2"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99" name="Freeform 96"/>
            <p:cNvSpPr/>
            <p:nvPr/>
          </p:nvSpPr>
          <p:spPr bwMode="auto">
            <a:xfrm>
              <a:off x="1341448" y="3168087"/>
              <a:ext cx="131375" cy="126764"/>
            </a:xfrm>
            <a:custGeom>
              <a:avLst/>
              <a:gdLst>
                <a:gd name="T0" fmla="*/ 1 w 24"/>
                <a:gd name="T1" fmla="*/ 16 h 23"/>
                <a:gd name="T2" fmla="*/ 3 w 24"/>
                <a:gd name="T3" fmla="*/ 18 h 23"/>
                <a:gd name="T4" fmla="*/ 2 w 24"/>
                <a:gd name="T5" fmla="*/ 20 h 23"/>
                <a:gd name="T6" fmla="*/ 3 w 24"/>
                <a:gd name="T7" fmla="*/ 22 h 23"/>
                <a:gd name="T8" fmla="*/ 2 w 24"/>
                <a:gd name="T9" fmla="*/ 22 h 23"/>
                <a:gd name="T10" fmla="*/ 5 w 24"/>
                <a:gd name="T11" fmla="*/ 23 h 23"/>
                <a:gd name="T12" fmla="*/ 7 w 24"/>
                <a:gd name="T13" fmla="*/ 20 h 23"/>
                <a:gd name="T14" fmla="*/ 6 w 24"/>
                <a:gd name="T15" fmla="*/ 18 h 23"/>
                <a:gd name="T16" fmla="*/ 6 w 24"/>
                <a:gd name="T17" fmla="*/ 16 h 23"/>
                <a:gd name="T18" fmla="*/ 10 w 24"/>
                <a:gd name="T19" fmla="*/ 15 h 23"/>
                <a:gd name="T20" fmla="*/ 11 w 24"/>
                <a:gd name="T21" fmla="*/ 15 h 23"/>
                <a:gd name="T22" fmla="*/ 14 w 24"/>
                <a:gd name="T23" fmla="*/ 14 h 23"/>
                <a:gd name="T24" fmla="*/ 17 w 24"/>
                <a:gd name="T25" fmla="*/ 12 h 23"/>
                <a:gd name="T26" fmla="*/ 18 w 24"/>
                <a:gd name="T27" fmla="*/ 9 h 23"/>
                <a:gd name="T28" fmla="*/ 21 w 24"/>
                <a:gd name="T29" fmla="*/ 6 h 23"/>
                <a:gd name="T30" fmla="*/ 24 w 24"/>
                <a:gd name="T31" fmla="*/ 3 h 23"/>
                <a:gd name="T32" fmla="*/ 23 w 24"/>
                <a:gd name="T33" fmla="*/ 2 h 23"/>
                <a:gd name="T34" fmla="*/ 21 w 24"/>
                <a:gd name="T35" fmla="*/ 1 h 23"/>
                <a:gd name="T36" fmla="*/ 19 w 24"/>
                <a:gd name="T37" fmla="*/ 2 h 23"/>
                <a:gd name="T38" fmla="*/ 17 w 24"/>
                <a:gd name="T39" fmla="*/ 2 h 23"/>
                <a:gd name="T40" fmla="*/ 16 w 24"/>
                <a:gd name="T41" fmla="*/ 1 h 23"/>
                <a:gd name="T42" fmla="*/ 12 w 24"/>
                <a:gd name="T43" fmla="*/ 0 h 23"/>
                <a:gd name="T44" fmla="*/ 11 w 24"/>
                <a:gd name="T45" fmla="*/ 1 h 23"/>
                <a:gd name="T46" fmla="*/ 7 w 24"/>
                <a:gd name="T47" fmla="*/ 1 h 23"/>
                <a:gd name="T48" fmla="*/ 7 w 24"/>
                <a:gd name="T49" fmla="*/ 3 h 23"/>
                <a:gd name="T50" fmla="*/ 5 w 24"/>
                <a:gd name="T51" fmla="*/ 5 h 23"/>
                <a:gd name="T52" fmla="*/ 4 w 24"/>
                <a:gd name="T53" fmla="*/ 4 h 23"/>
                <a:gd name="T54" fmla="*/ 3 w 24"/>
                <a:gd name="T55" fmla="*/ 7 h 23"/>
                <a:gd name="T56" fmla="*/ 3 w 24"/>
                <a:gd name="T57" fmla="*/ 10 h 23"/>
                <a:gd name="T58" fmla="*/ 1 w 24"/>
                <a:gd name="T59" fmla="*/ 11 h 23"/>
                <a:gd name="T60" fmla="*/ 2 w 24"/>
                <a:gd name="T61" fmla="*/ 15 h 23"/>
                <a:gd name="T62" fmla="*/ 0 w 24"/>
                <a:gd name="T63" fmla="*/ 15 h 23"/>
                <a:gd name="T64" fmla="*/ 1 w 24"/>
                <a:gd name="T6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3">
                  <a:moveTo>
                    <a:pt x="1" y="16"/>
                  </a:moveTo>
                  <a:cubicBezTo>
                    <a:pt x="2" y="17"/>
                    <a:pt x="2" y="17"/>
                    <a:pt x="3" y="18"/>
                  </a:cubicBezTo>
                  <a:cubicBezTo>
                    <a:pt x="3" y="19"/>
                    <a:pt x="2" y="20"/>
                    <a:pt x="2" y="20"/>
                  </a:cubicBezTo>
                  <a:cubicBezTo>
                    <a:pt x="2" y="21"/>
                    <a:pt x="2" y="21"/>
                    <a:pt x="3" y="22"/>
                  </a:cubicBezTo>
                  <a:cubicBezTo>
                    <a:pt x="4" y="22"/>
                    <a:pt x="3" y="22"/>
                    <a:pt x="2" y="22"/>
                  </a:cubicBezTo>
                  <a:cubicBezTo>
                    <a:pt x="2" y="23"/>
                    <a:pt x="5" y="23"/>
                    <a:pt x="5" y="23"/>
                  </a:cubicBezTo>
                  <a:cubicBezTo>
                    <a:pt x="7" y="22"/>
                    <a:pt x="7" y="21"/>
                    <a:pt x="7" y="20"/>
                  </a:cubicBezTo>
                  <a:cubicBezTo>
                    <a:pt x="7" y="20"/>
                    <a:pt x="7" y="19"/>
                    <a:pt x="6" y="18"/>
                  </a:cubicBezTo>
                  <a:cubicBezTo>
                    <a:pt x="6" y="17"/>
                    <a:pt x="6" y="16"/>
                    <a:pt x="6" y="16"/>
                  </a:cubicBezTo>
                  <a:cubicBezTo>
                    <a:pt x="7" y="16"/>
                    <a:pt x="9" y="15"/>
                    <a:pt x="10" y="15"/>
                  </a:cubicBezTo>
                  <a:cubicBezTo>
                    <a:pt x="10" y="14"/>
                    <a:pt x="10" y="15"/>
                    <a:pt x="11" y="15"/>
                  </a:cubicBezTo>
                  <a:cubicBezTo>
                    <a:pt x="11" y="15"/>
                    <a:pt x="13" y="14"/>
                    <a:pt x="14" y="14"/>
                  </a:cubicBezTo>
                  <a:cubicBezTo>
                    <a:pt x="15" y="14"/>
                    <a:pt x="17" y="12"/>
                    <a:pt x="17" y="12"/>
                  </a:cubicBezTo>
                  <a:cubicBezTo>
                    <a:pt x="18" y="11"/>
                    <a:pt x="18" y="10"/>
                    <a:pt x="18" y="9"/>
                  </a:cubicBezTo>
                  <a:cubicBezTo>
                    <a:pt x="19" y="9"/>
                    <a:pt x="20" y="7"/>
                    <a:pt x="21" y="6"/>
                  </a:cubicBezTo>
                  <a:cubicBezTo>
                    <a:pt x="22" y="5"/>
                    <a:pt x="23" y="4"/>
                    <a:pt x="24" y="3"/>
                  </a:cubicBezTo>
                  <a:cubicBezTo>
                    <a:pt x="24" y="3"/>
                    <a:pt x="24" y="2"/>
                    <a:pt x="23" y="2"/>
                  </a:cubicBezTo>
                  <a:cubicBezTo>
                    <a:pt x="22" y="1"/>
                    <a:pt x="21" y="1"/>
                    <a:pt x="21" y="1"/>
                  </a:cubicBezTo>
                  <a:cubicBezTo>
                    <a:pt x="20" y="1"/>
                    <a:pt x="21" y="2"/>
                    <a:pt x="19" y="2"/>
                  </a:cubicBezTo>
                  <a:cubicBezTo>
                    <a:pt x="17" y="1"/>
                    <a:pt x="18" y="2"/>
                    <a:pt x="17" y="2"/>
                  </a:cubicBezTo>
                  <a:cubicBezTo>
                    <a:pt x="17" y="2"/>
                    <a:pt x="17" y="1"/>
                    <a:pt x="16" y="1"/>
                  </a:cubicBezTo>
                  <a:cubicBezTo>
                    <a:pt x="16" y="0"/>
                    <a:pt x="13" y="1"/>
                    <a:pt x="12" y="0"/>
                  </a:cubicBezTo>
                  <a:cubicBezTo>
                    <a:pt x="11" y="0"/>
                    <a:pt x="11" y="1"/>
                    <a:pt x="11" y="1"/>
                  </a:cubicBezTo>
                  <a:cubicBezTo>
                    <a:pt x="11" y="2"/>
                    <a:pt x="8" y="1"/>
                    <a:pt x="7" y="1"/>
                  </a:cubicBezTo>
                  <a:cubicBezTo>
                    <a:pt x="6" y="1"/>
                    <a:pt x="6" y="3"/>
                    <a:pt x="7" y="3"/>
                  </a:cubicBezTo>
                  <a:cubicBezTo>
                    <a:pt x="7" y="4"/>
                    <a:pt x="6" y="5"/>
                    <a:pt x="5" y="5"/>
                  </a:cubicBezTo>
                  <a:cubicBezTo>
                    <a:pt x="4" y="5"/>
                    <a:pt x="5" y="5"/>
                    <a:pt x="4" y="4"/>
                  </a:cubicBezTo>
                  <a:cubicBezTo>
                    <a:pt x="4" y="4"/>
                    <a:pt x="4" y="6"/>
                    <a:pt x="3" y="7"/>
                  </a:cubicBezTo>
                  <a:cubicBezTo>
                    <a:pt x="3" y="8"/>
                    <a:pt x="3" y="9"/>
                    <a:pt x="3" y="10"/>
                  </a:cubicBezTo>
                  <a:cubicBezTo>
                    <a:pt x="2" y="11"/>
                    <a:pt x="2" y="11"/>
                    <a:pt x="1" y="11"/>
                  </a:cubicBezTo>
                  <a:cubicBezTo>
                    <a:pt x="1" y="12"/>
                    <a:pt x="2" y="14"/>
                    <a:pt x="2" y="15"/>
                  </a:cubicBezTo>
                  <a:cubicBezTo>
                    <a:pt x="1" y="15"/>
                    <a:pt x="1" y="15"/>
                    <a:pt x="0" y="15"/>
                  </a:cubicBezTo>
                  <a:cubicBezTo>
                    <a:pt x="0" y="16"/>
                    <a:pt x="0" y="16"/>
                    <a:pt x="1" y="16"/>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0" name="Freeform 97"/>
            <p:cNvSpPr/>
            <p:nvPr/>
          </p:nvSpPr>
          <p:spPr bwMode="auto">
            <a:xfrm>
              <a:off x="1210075" y="3172696"/>
              <a:ext cx="126764" cy="154422"/>
            </a:xfrm>
            <a:custGeom>
              <a:avLst/>
              <a:gdLst>
                <a:gd name="T0" fmla="*/ 1 w 23"/>
                <a:gd name="T1" fmla="*/ 10 h 28"/>
                <a:gd name="T2" fmla="*/ 0 w 23"/>
                <a:gd name="T3" fmla="*/ 12 h 28"/>
                <a:gd name="T4" fmla="*/ 0 w 23"/>
                <a:gd name="T5" fmla="*/ 15 h 28"/>
                <a:gd name="T6" fmla="*/ 0 w 23"/>
                <a:gd name="T7" fmla="*/ 17 h 28"/>
                <a:gd name="T8" fmla="*/ 2 w 23"/>
                <a:gd name="T9" fmla="*/ 20 h 28"/>
                <a:gd name="T10" fmla="*/ 4 w 23"/>
                <a:gd name="T11" fmla="*/ 20 h 28"/>
                <a:gd name="T12" fmla="*/ 4 w 23"/>
                <a:gd name="T13" fmla="*/ 22 h 28"/>
                <a:gd name="T14" fmla="*/ 6 w 23"/>
                <a:gd name="T15" fmla="*/ 22 h 28"/>
                <a:gd name="T16" fmla="*/ 7 w 23"/>
                <a:gd name="T17" fmla="*/ 25 h 28"/>
                <a:gd name="T18" fmla="*/ 8 w 23"/>
                <a:gd name="T19" fmla="*/ 28 h 28"/>
                <a:gd name="T20" fmla="*/ 10 w 23"/>
                <a:gd name="T21" fmla="*/ 27 h 28"/>
                <a:gd name="T22" fmla="*/ 12 w 23"/>
                <a:gd name="T23" fmla="*/ 26 h 28"/>
                <a:gd name="T24" fmla="*/ 15 w 23"/>
                <a:gd name="T25" fmla="*/ 25 h 28"/>
                <a:gd name="T26" fmla="*/ 17 w 23"/>
                <a:gd name="T27" fmla="*/ 24 h 28"/>
                <a:gd name="T28" fmla="*/ 19 w 23"/>
                <a:gd name="T29" fmla="*/ 23 h 28"/>
                <a:gd name="T30" fmla="*/ 20 w 23"/>
                <a:gd name="T31" fmla="*/ 22 h 28"/>
                <a:gd name="T32" fmla="*/ 20 w 23"/>
                <a:gd name="T33" fmla="*/ 19 h 28"/>
                <a:gd name="T34" fmla="*/ 22 w 23"/>
                <a:gd name="T35" fmla="*/ 18 h 28"/>
                <a:gd name="T36" fmla="*/ 22 w 23"/>
                <a:gd name="T37" fmla="*/ 14 h 28"/>
                <a:gd name="T38" fmla="*/ 20 w 23"/>
                <a:gd name="T39" fmla="*/ 13 h 28"/>
                <a:gd name="T40" fmla="*/ 19 w 23"/>
                <a:gd name="T41" fmla="*/ 11 h 28"/>
                <a:gd name="T42" fmla="*/ 18 w 23"/>
                <a:gd name="T43" fmla="*/ 13 h 28"/>
                <a:gd name="T44" fmla="*/ 16 w 23"/>
                <a:gd name="T45" fmla="*/ 11 h 28"/>
                <a:gd name="T46" fmla="*/ 17 w 23"/>
                <a:gd name="T47" fmla="*/ 10 h 28"/>
                <a:gd name="T48" fmla="*/ 19 w 23"/>
                <a:gd name="T49" fmla="*/ 7 h 28"/>
                <a:gd name="T50" fmla="*/ 20 w 23"/>
                <a:gd name="T51" fmla="*/ 7 h 28"/>
                <a:gd name="T52" fmla="*/ 21 w 23"/>
                <a:gd name="T53" fmla="*/ 6 h 28"/>
                <a:gd name="T54" fmla="*/ 20 w 23"/>
                <a:gd name="T55" fmla="*/ 4 h 28"/>
                <a:gd name="T56" fmla="*/ 22 w 23"/>
                <a:gd name="T57" fmla="*/ 4 h 28"/>
                <a:gd name="T58" fmla="*/ 21 w 23"/>
                <a:gd name="T59" fmla="*/ 1 h 28"/>
                <a:gd name="T60" fmla="*/ 19 w 23"/>
                <a:gd name="T61" fmla="*/ 2 h 28"/>
                <a:gd name="T62" fmla="*/ 16 w 23"/>
                <a:gd name="T63" fmla="*/ 3 h 28"/>
                <a:gd name="T64" fmla="*/ 13 w 23"/>
                <a:gd name="T65" fmla="*/ 2 h 28"/>
                <a:gd name="T66" fmla="*/ 14 w 23"/>
                <a:gd name="T67" fmla="*/ 1 h 28"/>
                <a:gd name="T68" fmla="*/ 11 w 23"/>
                <a:gd name="T69" fmla="*/ 1 h 28"/>
                <a:gd name="T70" fmla="*/ 9 w 23"/>
                <a:gd name="T71" fmla="*/ 1 h 28"/>
                <a:gd name="T72" fmla="*/ 6 w 23"/>
                <a:gd name="T73" fmla="*/ 5 h 28"/>
                <a:gd name="T74" fmla="*/ 7 w 23"/>
                <a:gd name="T75" fmla="*/ 7 h 28"/>
                <a:gd name="T76" fmla="*/ 9 w 23"/>
                <a:gd name="T77" fmla="*/ 8 h 28"/>
                <a:gd name="T78" fmla="*/ 8 w 23"/>
                <a:gd name="T79" fmla="*/ 11 h 28"/>
                <a:gd name="T80" fmla="*/ 9 w 23"/>
                <a:gd name="T81" fmla="*/ 12 h 28"/>
                <a:gd name="T82" fmla="*/ 7 w 23"/>
                <a:gd name="T83" fmla="*/ 14 h 28"/>
                <a:gd name="T84" fmla="*/ 5 w 23"/>
                <a:gd name="T85" fmla="*/ 13 h 28"/>
                <a:gd name="T86" fmla="*/ 4 w 23"/>
                <a:gd name="T87" fmla="*/ 12 h 28"/>
                <a:gd name="T88" fmla="*/ 5 w 23"/>
                <a:gd name="T89" fmla="*/ 10 h 28"/>
                <a:gd name="T90" fmla="*/ 3 w 23"/>
                <a:gd name="T91" fmla="*/ 9 h 28"/>
                <a:gd name="T92" fmla="*/ 1 w 23"/>
                <a:gd name="T9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28">
                  <a:moveTo>
                    <a:pt x="1" y="10"/>
                  </a:moveTo>
                  <a:cubicBezTo>
                    <a:pt x="1" y="11"/>
                    <a:pt x="0" y="11"/>
                    <a:pt x="0" y="12"/>
                  </a:cubicBezTo>
                  <a:cubicBezTo>
                    <a:pt x="0" y="13"/>
                    <a:pt x="0" y="15"/>
                    <a:pt x="0" y="15"/>
                  </a:cubicBezTo>
                  <a:cubicBezTo>
                    <a:pt x="1" y="16"/>
                    <a:pt x="0" y="16"/>
                    <a:pt x="0" y="17"/>
                  </a:cubicBezTo>
                  <a:cubicBezTo>
                    <a:pt x="0" y="18"/>
                    <a:pt x="1" y="20"/>
                    <a:pt x="2" y="20"/>
                  </a:cubicBezTo>
                  <a:cubicBezTo>
                    <a:pt x="2" y="21"/>
                    <a:pt x="3" y="20"/>
                    <a:pt x="4" y="20"/>
                  </a:cubicBezTo>
                  <a:cubicBezTo>
                    <a:pt x="4" y="20"/>
                    <a:pt x="4" y="22"/>
                    <a:pt x="4" y="22"/>
                  </a:cubicBezTo>
                  <a:cubicBezTo>
                    <a:pt x="5" y="23"/>
                    <a:pt x="5" y="22"/>
                    <a:pt x="6" y="22"/>
                  </a:cubicBezTo>
                  <a:cubicBezTo>
                    <a:pt x="6" y="22"/>
                    <a:pt x="7" y="24"/>
                    <a:pt x="7" y="25"/>
                  </a:cubicBezTo>
                  <a:cubicBezTo>
                    <a:pt x="8" y="26"/>
                    <a:pt x="7" y="27"/>
                    <a:pt x="8" y="28"/>
                  </a:cubicBezTo>
                  <a:cubicBezTo>
                    <a:pt x="8" y="28"/>
                    <a:pt x="9" y="28"/>
                    <a:pt x="10" y="27"/>
                  </a:cubicBezTo>
                  <a:cubicBezTo>
                    <a:pt x="11" y="27"/>
                    <a:pt x="11" y="27"/>
                    <a:pt x="12" y="26"/>
                  </a:cubicBezTo>
                  <a:cubicBezTo>
                    <a:pt x="13" y="25"/>
                    <a:pt x="14" y="26"/>
                    <a:pt x="15" y="25"/>
                  </a:cubicBezTo>
                  <a:cubicBezTo>
                    <a:pt x="16" y="24"/>
                    <a:pt x="16" y="24"/>
                    <a:pt x="17" y="24"/>
                  </a:cubicBezTo>
                  <a:cubicBezTo>
                    <a:pt x="17" y="23"/>
                    <a:pt x="18" y="23"/>
                    <a:pt x="19" y="23"/>
                  </a:cubicBezTo>
                  <a:cubicBezTo>
                    <a:pt x="19" y="23"/>
                    <a:pt x="20" y="22"/>
                    <a:pt x="20" y="22"/>
                  </a:cubicBezTo>
                  <a:cubicBezTo>
                    <a:pt x="21" y="21"/>
                    <a:pt x="20" y="20"/>
                    <a:pt x="20" y="19"/>
                  </a:cubicBezTo>
                  <a:cubicBezTo>
                    <a:pt x="20" y="18"/>
                    <a:pt x="22" y="18"/>
                    <a:pt x="22" y="18"/>
                  </a:cubicBezTo>
                  <a:cubicBezTo>
                    <a:pt x="23" y="17"/>
                    <a:pt x="23" y="15"/>
                    <a:pt x="22" y="14"/>
                  </a:cubicBezTo>
                  <a:cubicBezTo>
                    <a:pt x="21" y="13"/>
                    <a:pt x="21" y="13"/>
                    <a:pt x="20" y="13"/>
                  </a:cubicBezTo>
                  <a:cubicBezTo>
                    <a:pt x="19" y="13"/>
                    <a:pt x="20" y="11"/>
                    <a:pt x="19" y="11"/>
                  </a:cubicBezTo>
                  <a:cubicBezTo>
                    <a:pt x="18" y="10"/>
                    <a:pt x="19" y="12"/>
                    <a:pt x="18" y="13"/>
                  </a:cubicBezTo>
                  <a:cubicBezTo>
                    <a:pt x="18" y="14"/>
                    <a:pt x="17" y="11"/>
                    <a:pt x="16" y="11"/>
                  </a:cubicBezTo>
                  <a:cubicBezTo>
                    <a:pt x="16" y="10"/>
                    <a:pt x="16" y="10"/>
                    <a:pt x="17" y="10"/>
                  </a:cubicBezTo>
                  <a:cubicBezTo>
                    <a:pt x="18" y="10"/>
                    <a:pt x="18" y="8"/>
                    <a:pt x="19" y="7"/>
                  </a:cubicBezTo>
                  <a:cubicBezTo>
                    <a:pt x="19" y="7"/>
                    <a:pt x="19" y="7"/>
                    <a:pt x="20" y="7"/>
                  </a:cubicBezTo>
                  <a:cubicBezTo>
                    <a:pt x="21" y="7"/>
                    <a:pt x="21" y="7"/>
                    <a:pt x="21" y="6"/>
                  </a:cubicBezTo>
                  <a:cubicBezTo>
                    <a:pt x="21" y="6"/>
                    <a:pt x="20" y="5"/>
                    <a:pt x="20" y="4"/>
                  </a:cubicBezTo>
                  <a:cubicBezTo>
                    <a:pt x="21" y="4"/>
                    <a:pt x="22" y="4"/>
                    <a:pt x="22" y="4"/>
                  </a:cubicBezTo>
                  <a:cubicBezTo>
                    <a:pt x="23" y="4"/>
                    <a:pt x="21" y="2"/>
                    <a:pt x="21" y="1"/>
                  </a:cubicBezTo>
                  <a:cubicBezTo>
                    <a:pt x="20" y="1"/>
                    <a:pt x="20" y="2"/>
                    <a:pt x="19" y="2"/>
                  </a:cubicBezTo>
                  <a:cubicBezTo>
                    <a:pt x="19" y="3"/>
                    <a:pt x="17" y="3"/>
                    <a:pt x="16" y="3"/>
                  </a:cubicBezTo>
                  <a:cubicBezTo>
                    <a:pt x="15" y="3"/>
                    <a:pt x="14" y="3"/>
                    <a:pt x="13" y="2"/>
                  </a:cubicBezTo>
                  <a:cubicBezTo>
                    <a:pt x="12" y="1"/>
                    <a:pt x="13" y="1"/>
                    <a:pt x="14" y="1"/>
                  </a:cubicBezTo>
                  <a:cubicBezTo>
                    <a:pt x="14" y="0"/>
                    <a:pt x="12" y="1"/>
                    <a:pt x="11" y="1"/>
                  </a:cubicBezTo>
                  <a:cubicBezTo>
                    <a:pt x="10" y="1"/>
                    <a:pt x="10" y="1"/>
                    <a:pt x="9" y="1"/>
                  </a:cubicBezTo>
                  <a:cubicBezTo>
                    <a:pt x="7" y="1"/>
                    <a:pt x="6" y="5"/>
                    <a:pt x="6" y="5"/>
                  </a:cubicBezTo>
                  <a:cubicBezTo>
                    <a:pt x="6" y="6"/>
                    <a:pt x="7" y="6"/>
                    <a:pt x="7" y="7"/>
                  </a:cubicBezTo>
                  <a:cubicBezTo>
                    <a:pt x="6" y="8"/>
                    <a:pt x="8" y="8"/>
                    <a:pt x="9" y="8"/>
                  </a:cubicBezTo>
                  <a:cubicBezTo>
                    <a:pt x="10" y="8"/>
                    <a:pt x="9" y="10"/>
                    <a:pt x="8" y="11"/>
                  </a:cubicBezTo>
                  <a:cubicBezTo>
                    <a:pt x="8" y="11"/>
                    <a:pt x="9" y="12"/>
                    <a:pt x="9" y="12"/>
                  </a:cubicBezTo>
                  <a:cubicBezTo>
                    <a:pt x="9" y="12"/>
                    <a:pt x="8" y="13"/>
                    <a:pt x="7" y="14"/>
                  </a:cubicBezTo>
                  <a:cubicBezTo>
                    <a:pt x="7" y="14"/>
                    <a:pt x="6" y="13"/>
                    <a:pt x="5" y="13"/>
                  </a:cubicBezTo>
                  <a:cubicBezTo>
                    <a:pt x="5" y="13"/>
                    <a:pt x="4" y="12"/>
                    <a:pt x="4" y="12"/>
                  </a:cubicBezTo>
                  <a:cubicBezTo>
                    <a:pt x="4" y="11"/>
                    <a:pt x="4" y="11"/>
                    <a:pt x="5" y="10"/>
                  </a:cubicBezTo>
                  <a:cubicBezTo>
                    <a:pt x="5" y="10"/>
                    <a:pt x="4" y="9"/>
                    <a:pt x="3" y="9"/>
                  </a:cubicBezTo>
                  <a:cubicBezTo>
                    <a:pt x="3" y="8"/>
                    <a:pt x="1" y="10"/>
                    <a:pt x="1" y="1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1" name="Freeform 98"/>
            <p:cNvSpPr/>
            <p:nvPr/>
          </p:nvSpPr>
          <p:spPr bwMode="auto">
            <a:xfrm>
              <a:off x="1210073" y="3092028"/>
              <a:ext cx="23049" cy="20743"/>
            </a:xfrm>
            <a:custGeom>
              <a:avLst/>
              <a:gdLst>
                <a:gd name="T0" fmla="*/ 1 w 4"/>
                <a:gd name="T1" fmla="*/ 2 h 4"/>
                <a:gd name="T2" fmla="*/ 1 w 4"/>
                <a:gd name="T3" fmla="*/ 4 h 4"/>
                <a:gd name="T4" fmla="*/ 3 w 4"/>
                <a:gd name="T5" fmla="*/ 2 h 4"/>
                <a:gd name="T6" fmla="*/ 3 w 4"/>
                <a:gd name="T7" fmla="*/ 0 h 4"/>
                <a:gd name="T8" fmla="*/ 2 w 4"/>
                <a:gd name="T9" fmla="*/ 0 h 4"/>
                <a:gd name="T10" fmla="*/ 0 w 4"/>
                <a:gd name="T11" fmla="*/ 3 h 4"/>
                <a:gd name="T12" fmla="*/ 1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2"/>
                  </a:moveTo>
                  <a:cubicBezTo>
                    <a:pt x="1" y="2"/>
                    <a:pt x="0" y="4"/>
                    <a:pt x="1" y="4"/>
                  </a:cubicBezTo>
                  <a:cubicBezTo>
                    <a:pt x="2" y="4"/>
                    <a:pt x="3" y="3"/>
                    <a:pt x="3" y="2"/>
                  </a:cubicBezTo>
                  <a:cubicBezTo>
                    <a:pt x="4" y="2"/>
                    <a:pt x="3" y="0"/>
                    <a:pt x="3" y="0"/>
                  </a:cubicBezTo>
                  <a:cubicBezTo>
                    <a:pt x="3" y="0"/>
                    <a:pt x="2" y="0"/>
                    <a:pt x="2" y="0"/>
                  </a:cubicBezTo>
                  <a:cubicBezTo>
                    <a:pt x="1" y="0"/>
                    <a:pt x="0" y="2"/>
                    <a:pt x="0" y="3"/>
                  </a:cubicBezTo>
                  <a:cubicBezTo>
                    <a:pt x="0" y="3"/>
                    <a:pt x="0" y="2"/>
                    <a:pt x="1"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2" name="Freeform 99"/>
            <p:cNvSpPr/>
            <p:nvPr/>
          </p:nvSpPr>
          <p:spPr bwMode="auto">
            <a:xfrm>
              <a:off x="5089064" y="3036714"/>
              <a:ext cx="36877" cy="16134"/>
            </a:xfrm>
            <a:custGeom>
              <a:avLst/>
              <a:gdLst>
                <a:gd name="T0" fmla="*/ 1 w 7"/>
                <a:gd name="T1" fmla="*/ 2 h 3"/>
                <a:gd name="T2" fmla="*/ 6 w 7"/>
                <a:gd name="T3" fmla="*/ 2 h 3"/>
                <a:gd name="T4" fmla="*/ 6 w 7"/>
                <a:gd name="T5" fmla="*/ 0 h 3"/>
                <a:gd name="T6" fmla="*/ 2 w 7"/>
                <a:gd name="T7" fmla="*/ 1 h 3"/>
                <a:gd name="T8" fmla="*/ 1 w 7"/>
                <a:gd name="T9" fmla="*/ 2 h 3"/>
              </a:gdLst>
              <a:ahLst/>
              <a:cxnLst>
                <a:cxn ang="0">
                  <a:pos x="T0" y="T1"/>
                </a:cxn>
                <a:cxn ang="0">
                  <a:pos x="T2" y="T3"/>
                </a:cxn>
                <a:cxn ang="0">
                  <a:pos x="T4" y="T5"/>
                </a:cxn>
                <a:cxn ang="0">
                  <a:pos x="T6" y="T7"/>
                </a:cxn>
                <a:cxn ang="0">
                  <a:pos x="T8" y="T9"/>
                </a:cxn>
              </a:cxnLst>
              <a:rect l="0" t="0" r="r" b="b"/>
              <a:pathLst>
                <a:path w="7" h="3">
                  <a:moveTo>
                    <a:pt x="1" y="2"/>
                  </a:moveTo>
                  <a:cubicBezTo>
                    <a:pt x="0" y="3"/>
                    <a:pt x="4" y="2"/>
                    <a:pt x="6" y="2"/>
                  </a:cubicBezTo>
                  <a:cubicBezTo>
                    <a:pt x="7" y="2"/>
                    <a:pt x="7" y="0"/>
                    <a:pt x="6" y="0"/>
                  </a:cubicBezTo>
                  <a:cubicBezTo>
                    <a:pt x="5" y="0"/>
                    <a:pt x="3" y="1"/>
                    <a:pt x="2" y="1"/>
                  </a:cubicBezTo>
                  <a:cubicBezTo>
                    <a:pt x="1" y="1"/>
                    <a:pt x="1" y="1"/>
                    <a:pt x="1"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3" name="Freeform 100"/>
            <p:cNvSpPr/>
            <p:nvPr/>
          </p:nvSpPr>
          <p:spPr bwMode="auto">
            <a:xfrm>
              <a:off x="5077540" y="2992922"/>
              <a:ext cx="32268" cy="16134"/>
            </a:xfrm>
            <a:custGeom>
              <a:avLst/>
              <a:gdLst>
                <a:gd name="T0" fmla="*/ 5 w 6"/>
                <a:gd name="T1" fmla="*/ 2 h 3"/>
                <a:gd name="T2" fmla="*/ 6 w 6"/>
                <a:gd name="T3" fmla="*/ 0 h 3"/>
                <a:gd name="T4" fmla="*/ 4 w 6"/>
                <a:gd name="T5" fmla="*/ 1 h 3"/>
                <a:gd name="T6" fmla="*/ 1 w 6"/>
                <a:gd name="T7" fmla="*/ 2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6" y="2"/>
                    <a:pt x="6" y="1"/>
                    <a:pt x="6" y="0"/>
                  </a:cubicBezTo>
                  <a:cubicBezTo>
                    <a:pt x="5" y="0"/>
                    <a:pt x="5" y="1"/>
                    <a:pt x="4" y="1"/>
                  </a:cubicBezTo>
                  <a:cubicBezTo>
                    <a:pt x="3" y="2"/>
                    <a:pt x="2" y="2"/>
                    <a:pt x="1" y="2"/>
                  </a:cubicBezTo>
                  <a:cubicBezTo>
                    <a:pt x="0" y="3"/>
                    <a:pt x="4" y="2"/>
                    <a:pt x="5"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4" name="Freeform 101"/>
            <p:cNvSpPr/>
            <p:nvPr/>
          </p:nvSpPr>
          <p:spPr bwMode="auto">
            <a:xfrm>
              <a:off x="4204019" y="3414699"/>
              <a:ext cx="39181" cy="32268"/>
            </a:xfrm>
            <a:custGeom>
              <a:avLst/>
              <a:gdLst>
                <a:gd name="T0" fmla="*/ 3 w 7"/>
                <a:gd name="T1" fmla="*/ 6 h 6"/>
                <a:gd name="T2" fmla="*/ 7 w 7"/>
                <a:gd name="T3" fmla="*/ 2 h 6"/>
                <a:gd name="T4" fmla="*/ 4 w 7"/>
                <a:gd name="T5" fmla="*/ 0 h 6"/>
                <a:gd name="T6" fmla="*/ 1 w 7"/>
                <a:gd name="T7" fmla="*/ 1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4" y="6"/>
                    <a:pt x="7" y="3"/>
                    <a:pt x="7" y="2"/>
                  </a:cubicBezTo>
                  <a:cubicBezTo>
                    <a:pt x="7" y="2"/>
                    <a:pt x="5" y="0"/>
                    <a:pt x="4" y="0"/>
                  </a:cubicBezTo>
                  <a:cubicBezTo>
                    <a:pt x="3" y="0"/>
                    <a:pt x="1" y="0"/>
                    <a:pt x="1" y="1"/>
                  </a:cubicBezTo>
                  <a:cubicBezTo>
                    <a:pt x="1" y="2"/>
                    <a:pt x="0" y="6"/>
                    <a:pt x="3" y="6"/>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5" name="Freeform 102"/>
            <p:cNvSpPr/>
            <p:nvPr/>
          </p:nvSpPr>
          <p:spPr bwMode="auto">
            <a:xfrm>
              <a:off x="4406840" y="3359385"/>
              <a:ext cx="36877" cy="43791"/>
            </a:xfrm>
            <a:custGeom>
              <a:avLst/>
              <a:gdLst>
                <a:gd name="T0" fmla="*/ 5 w 7"/>
                <a:gd name="T1" fmla="*/ 4 h 8"/>
                <a:gd name="T2" fmla="*/ 2 w 7"/>
                <a:gd name="T3" fmla="*/ 1 h 8"/>
                <a:gd name="T4" fmla="*/ 0 w 7"/>
                <a:gd name="T5" fmla="*/ 3 h 8"/>
                <a:gd name="T6" fmla="*/ 3 w 7"/>
                <a:gd name="T7" fmla="*/ 6 h 8"/>
                <a:gd name="T8" fmla="*/ 5 w 7"/>
                <a:gd name="T9" fmla="*/ 8 h 8"/>
                <a:gd name="T10" fmla="*/ 7 w 7"/>
                <a:gd name="T11" fmla="*/ 6 h 8"/>
                <a:gd name="T12" fmla="*/ 5 w 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5" y="4"/>
                  </a:moveTo>
                  <a:cubicBezTo>
                    <a:pt x="4" y="3"/>
                    <a:pt x="3" y="2"/>
                    <a:pt x="2" y="1"/>
                  </a:cubicBezTo>
                  <a:cubicBezTo>
                    <a:pt x="2" y="0"/>
                    <a:pt x="1" y="2"/>
                    <a:pt x="0" y="3"/>
                  </a:cubicBezTo>
                  <a:cubicBezTo>
                    <a:pt x="0" y="4"/>
                    <a:pt x="2" y="6"/>
                    <a:pt x="3" y="6"/>
                  </a:cubicBezTo>
                  <a:cubicBezTo>
                    <a:pt x="4" y="7"/>
                    <a:pt x="4" y="8"/>
                    <a:pt x="5" y="8"/>
                  </a:cubicBezTo>
                  <a:cubicBezTo>
                    <a:pt x="7" y="8"/>
                    <a:pt x="7" y="7"/>
                    <a:pt x="7" y="6"/>
                  </a:cubicBezTo>
                  <a:cubicBezTo>
                    <a:pt x="7" y="5"/>
                    <a:pt x="6" y="4"/>
                    <a:pt x="5" y="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6" name="Freeform 103"/>
            <p:cNvSpPr/>
            <p:nvPr/>
          </p:nvSpPr>
          <p:spPr bwMode="auto">
            <a:xfrm>
              <a:off x="4630408" y="3207267"/>
              <a:ext cx="32268" cy="32268"/>
            </a:xfrm>
            <a:custGeom>
              <a:avLst/>
              <a:gdLst>
                <a:gd name="T0" fmla="*/ 1 w 6"/>
                <a:gd name="T1" fmla="*/ 5 h 6"/>
                <a:gd name="T2" fmla="*/ 3 w 6"/>
                <a:gd name="T3" fmla="*/ 5 h 6"/>
                <a:gd name="T4" fmla="*/ 5 w 6"/>
                <a:gd name="T5" fmla="*/ 2 h 6"/>
                <a:gd name="T6" fmla="*/ 4 w 6"/>
                <a:gd name="T7" fmla="*/ 0 h 6"/>
                <a:gd name="T8" fmla="*/ 1 w 6"/>
                <a:gd name="T9" fmla="*/ 1 h 6"/>
                <a:gd name="T10" fmla="*/ 0 w 6"/>
                <a:gd name="T11" fmla="*/ 6 h 6"/>
                <a:gd name="T12" fmla="*/ 1 w 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1" y="5"/>
                  </a:moveTo>
                  <a:cubicBezTo>
                    <a:pt x="2" y="4"/>
                    <a:pt x="2" y="5"/>
                    <a:pt x="3" y="5"/>
                  </a:cubicBezTo>
                  <a:cubicBezTo>
                    <a:pt x="6" y="5"/>
                    <a:pt x="6" y="3"/>
                    <a:pt x="5" y="2"/>
                  </a:cubicBezTo>
                  <a:cubicBezTo>
                    <a:pt x="5" y="1"/>
                    <a:pt x="4" y="1"/>
                    <a:pt x="4" y="0"/>
                  </a:cubicBezTo>
                  <a:cubicBezTo>
                    <a:pt x="3" y="0"/>
                    <a:pt x="1" y="1"/>
                    <a:pt x="1" y="1"/>
                  </a:cubicBezTo>
                  <a:cubicBezTo>
                    <a:pt x="0" y="2"/>
                    <a:pt x="0" y="5"/>
                    <a:pt x="0" y="6"/>
                  </a:cubicBezTo>
                  <a:cubicBezTo>
                    <a:pt x="1" y="6"/>
                    <a:pt x="1" y="5"/>
                    <a:pt x="1"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7" name="Freeform 104"/>
            <p:cNvSpPr/>
            <p:nvPr/>
          </p:nvSpPr>
          <p:spPr bwMode="auto">
            <a:xfrm>
              <a:off x="4706466" y="3216486"/>
              <a:ext cx="16134" cy="23049"/>
            </a:xfrm>
            <a:custGeom>
              <a:avLst/>
              <a:gdLst>
                <a:gd name="T0" fmla="*/ 2 w 3"/>
                <a:gd name="T1" fmla="*/ 3 h 4"/>
                <a:gd name="T2" fmla="*/ 3 w 3"/>
                <a:gd name="T3" fmla="*/ 1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3"/>
                    <a:pt x="3" y="2"/>
                    <a:pt x="3" y="1"/>
                  </a:cubicBezTo>
                  <a:cubicBezTo>
                    <a:pt x="3" y="0"/>
                    <a:pt x="2" y="0"/>
                    <a:pt x="1" y="1"/>
                  </a:cubicBezTo>
                  <a:cubicBezTo>
                    <a:pt x="0" y="2"/>
                    <a:pt x="1" y="4"/>
                    <a:pt x="2"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8" name="Freeform 105"/>
            <p:cNvSpPr/>
            <p:nvPr/>
          </p:nvSpPr>
          <p:spPr bwMode="auto">
            <a:xfrm>
              <a:off x="4770999" y="3234924"/>
              <a:ext cx="23049" cy="9219"/>
            </a:xfrm>
            <a:custGeom>
              <a:avLst/>
              <a:gdLst>
                <a:gd name="T0" fmla="*/ 3 w 4"/>
                <a:gd name="T1" fmla="*/ 2 h 2"/>
                <a:gd name="T2" fmla="*/ 2 w 4"/>
                <a:gd name="T3" fmla="*/ 0 h 2"/>
                <a:gd name="T4" fmla="*/ 0 w 4"/>
                <a:gd name="T5" fmla="*/ 1 h 2"/>
                <a:gd name="T6" fmla="*/ 3 w 4"/>
                <a:gd name="T7" fmla="*/ 2 h 2"/>
              </a:gdLst>
              <a:ahLst/>
              <a:cxnLst>
                <a:cxn ang="0">
                  <a:pos x="T0" y="T1"/>
                </a:cxn>
                <a:cxn ang="0">
                  <a:pos x="T2" y="T3"/>
                </a:cxn>
                <a:cxn ang="0">
                  <a:pos x="T4" y="T5"/>
                </a:cxn>
                <a:cxn ang="0">
                  <a:pos x="T6" y="T7"/>
                </a:cxn>
              </a:cxnLst>
              <a:rect l="0" t="0" r="r" b="b"/>
              <a:pathLst>
                <a:path w="4" h="2">
                  <a:moveTo>
                    <a:pt x="3" y="2"/>
                  </a:moveTo>
                  <a:cubicBezTo>
                    <a:pt x="4" y="2"/>
                    <a:pt x="2" y="0"/>
                    <a:pt x="2" y="0"/>
                  </a:cubicBezTo>
                  <a:cubicBezTo>
                    <a:pt x="1" y="0"/>
                    <a:pt x="0" y="1"/>
                    <a:pt x="0" y="1"/>
                  </a:cubicBezTo>
                  <a:cubicBezTo>
                    <a:pt x="0" y="2"/>
                    <a:pt x="2" y="2"/>
                    <a:pt x="3"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09" name="Freeform 106"/>
            <p:cNvSpPr/>
            <p:nvPr/>
          </p:nvSpPr>
          <p:spPr bwMode="auto">
            <a:xfrm>
              <a:off x="4794049" y="3211878"/>
              <a:ext cx="20743" cy="16134"/>
            </a:xfrm>
            <a:custGeom>
              <a:avLst/>
              <a:gdLst>
                <a:gd name="T0" fmla="*/ 3 w 4"/>
                <a:gd name="T1" fmla="*/ 0 h 3"/>
                <a:gd name="T2" fmla="*/ 1 w 4"/>
                <a:gd name="T3" fmla="*/ 2 h 3"/>
                <a:gd name="T4" fmla="*/ 2 w 4"/>
                <a:gd name="T5" fmla="*/ 3 h 3"/>
                <a:gd name="T6" fmla="*/ 3 w 4"/>
                <a:gd name="T7" fmla="*/ 0 h 3"/>
              </a:gdLst>
              <a:ahLst/>
              <a:cxnLst>
                <a:cxn ang="0">
                  <a:pos x="T0" y="T1"/>
                </a:cxn>
                <a:cxn ang="0">
                  <a:pos x="T2" y="T3"/>
                </a:cxn>
                <a:cxn ang="0">
                  <a:pos x="T4" y="T5"/>
                </a:cxn>
                <a:cxn ang="0">
                  <a:pos x="T6" y="T7"/>
                </a:cxn>
              </a:cxnLst>
              <a:rect l="0" t="0" r="r" b="b"/>
              <a:pathLst>
                <a:path w="4" h="3">
                  <a:moveTo>
                    <a:pt x="3" y="0"/>
                  </a:moveTo>
                  <a:cubicBezTo>
                    <a:pt x="3" y="0"/>
                    <a:pt x="1" y="1"/>
                    <a:pt x="1" y="2"/>
                  </a:cubicBezTo>
                  <a:cubicBezTo>
                    <a:pt x="0" y="3"/>
                    <a:pt x="2" y="3"/>
                    <a:pt x="2" y="3"/>
                  </a:cubicBezTo>
                  <a:cubicBezTo>
                    <a:pt x="4" y="3"/>
                    <a:pt x="3" y="1"/>
                    <a:pt x="3"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0" name="Freeform 107"/>
            <p:cNvSpPr/>
            <p:nvPr/>
          </p:nvSpPr>
          <p:spPr bwMode="auto">
            <a:xfrm>
              <a:off x="5425565" y="3147343"/>
              <a:ext cx="32268" cy="20743"/>
            </a:xfrm>
            <a:custGeom>
              <a:avLst/>
              <a:gdLst>
                <a:gd name="T0" fmla="*/ 1 w 6"/>
                <a:gd name="T1" fmla="*/ 1 h 4"/>
                <a:gd name="T2" fmla="*/ 0 w 6"/>
                <a:gd name="T3" fmla="*/ 3 h 4"/>
                <a:gd name="T4" fmla="*/ 5 w 6"/>
                <a:gd name="T5" fmla="*/ 3 h 4"/>
                <a:gd name="T6" fmla="*/ 4 w 6"/>
                <a:gd name="T7" fmla="*/ 1 h 4"/>
                <a:gd name="T8" fmla="*/ 1 w 6"/>
                <a:gd name="T9" fmla="*/ 1 h 4"/>
              </a:gdLst>
              <a:ahLst/>
              <a:cxnLst>
                <a:cxn ang="0">
                  <a:pos x="T0" y="T1"/>
                </a:cxn>
                <a:cxn ang="0">
                  <a:pos x="T2" y="T3"/>
                </a:cxn>
                <a:cxn ang="0">
                  <a:pos x="T4" y="T5"/>
                </a:cxn>
                <a:cxn ang="0">
                  <a:pos x="T6" y="T7"/>
                </a:cxn>
                <a:cxn ang="0">
                  <a:pos x="T8" y="T9"/>
                </a:cxn>
              </a:cxnLst>
              <a:rect l="0" t="0" r="r" b="b"/>
              <a:pathLst>
                <a:path w="6" h="4">
                  <a:moveTo>
                    <a:pt x="1" y="1"/>
                  </a:moveTo>
                  <a:cubicBezTo>
                    <a:pt x="0" y="1"/>
                    <a:pt x="0" y="2"/>
                    <a:pt x="0" y="3"/>
                  </a:cubicBezTo>
                  <a:cubicBezTo>
                    <a:pt x="0" y="4"/>
                    <a:pt x="4" y="3"/>
                    <a:pt x="5" y="3"/>
                  </a:cubicBezTo>
                  <a:cubicBezTo>
                    <a:pt x="6" y="3"/>
                    <a:pt x="5" y="2"/>
                    <a:pt x="4" y="1"/>
                  </a:cubicBezTo>
                  <a:cubicBezTo>
                    <a:pt x="4" y="0"/>
                    <a:pt x="1" y="0"/>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1" name="Freeform 108"/>
            <p:cNvSpPr/>
            <p:nvPr/>
          </p:nvSpPr>
          <p:spPr bwMode="auto">
            <a:xfrm>
              <a:off x="5981024" y="3195745"/>
              <a:ext cx="78364" cy="39181"/>
            </a:xfrm>
            <a:custGeom>
              <a:avLst/>
              <a:gdLst>
                <a:gd name="T0" fmla="*/ 3 w 14"/>
                <a:gd name="T1" fmla="*/ 5 h 7"/>
                <a:gd name="T2" fmla="*/ 13 w 14"/>
                <a:gd name="T3" fmla="*/ 7 h 7"/>
                <a:gd name="T4" fmla="*/ 10 w 14"/>
                <a:gd name="T5" fmla="*/ 1 h 7"/>
                <a:gd name="T6" fmla="*/ 6 w 14"/>
                <a:gd name="T7" fmla="*/ 0 h 7"/>
                <a:gd name="T8" fmla="*/ 3 w 14"/>
                <a:gd name="T9" fmla="*/ 0 h 7"/>
                <a:gd name="T10" fmla="*/ 3 w 14"/>
                <a:gd name="T11" fmla="*/ 3 h 7"/>
                <a:gd name="T12" fmla="*/ 1 w 14"/>
                <a:gd name="T13" fmla="*/ 5 h 7"/>
                <a:gd name="T14" fmla="*/ 3 w 1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3" y="5"/>
                  </a:moveTo>
                  <a:cubicBezTo>
                    <a:pt x="4" y="5"/>
                    <a:pt x="11" y="6"/>
                    <a:pt x="13" y="7"/>
                  </a:cubicBezTo>
                  <a:cubicBezTo>
                    <a:pt x="14" y="7"/>
                    <a:pt x="12" y="2"/>
                    <a:pt x="10" y="1"/>
                  </a:cubicBezTo>
                  <a:cubicBezTo>
                    <a:pt x="9" y="0"/>
                    <a:pt x="7" y="0"/>
                    <a:pt x="6" y="0"/>
                  </a:cubicBezTo>
                  <a:cubicBezTo>
                    <a:pt x="5" y="0"/>
                    <a:pt x="4" y="0"/>
                    <a:pt x="3" y="0"/>
                  </a:cubicBezTo>
                  <a:cubicBezTo>
                    <a:pt x="3" y="0"/>
                    <a:pt x="3" y="2"/>
                    <a:pt x="3" y="3"/>
                  </a:cubicBezTo>
                  <a:cubicBezTo>
                    <a:pt x="3" y="3"/>
                    <a:pt x="1" y="4"/>
                    <a:pt x="1" y="5"/>
                  </a:cubicBezTo>
                  <a:cubicBezTo>
                    <a:pt x="0" y="6"/>
                    <a:pt x="2" y="5"/>
                    <a:pt x="3"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2" name="Freeform 109"/>
            <p:cNvSpPr/>
            <p:nvPr/>
          </p:nvSpPr>
          <p:spPr bwMode="auto">
            <a:xfrm>
              <a:off x="5971805" y="3172696"/>
              <a:ext cx="20743" cy="27657"/>
            </a:xfrm>
            <a:custGeom>
              <a:avLst/>
              <a:gdLst>
                <a:gd name="T0" fmla="*/ 4 w 4"/>
                <a:gd name="T1" fmla="*/ 1 h 5"/>
                <a:gd name="T2" fmla="*/ 2 w 4"/>
                <a:gd name="T3" fmla="*/ 0 h 5"/>
                <a:gd name="T4" fmla="*/ 2 w 4"/>
                <a:gd name="T5" fmla="*/ 4 h 5"/>
                <a:gd name="T6" fmla="*/ 4 w 4"/>
                <a:gd name="T7" fmla="*/ 1 h 5"/>
              </a:gdLst>
              <a:ahLst/>
              <a:cxnLst>
                <a:cxn ang="0">
                  <a:pos x="T0" y="T1"/>
                </a:cxn>
                <a:cxn ang="0">
                  <a:pos x="T2" y="T3"/>
                </a:cxn>
                <a:cxn ang="0">
                  <a:pos x="T4" y="T5"/>
                </a:cxn>
                <a:cxn ang="0">
                  <a:pos x="T6" y="T7"/>
                </a:cxn>
              </a:cxnLst>
              <a:rect l="0" t="0" r="r" b="b"/>
              <a:pathLst>
                <a:path w="4" h="5">
                  <a:moveTo>
                    <a:pt x="4" y="1"/>
                  </a:moveTo>
                  <a:cubicBezTo>
                    <a:pt x="4" y="1"/>
                    <a:pt x="3" y="0"/>
                    <a:pt x="2" y="0"/>
                  </a:cubicBezTo>
                  <a:cubicBezTo>
                    <a:pt x="2" y="0"/>
                    <a:pt x="0" y="3"/>
                    <a:pt x="2" y="4"/>
                  </a:cubicBezTo>
                  <a:cubicBezTo>
                    <a:pt x="4" y="5"/>
                    <a:pt x="4" y="2"/>
                    <a:pt x="4"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3" name="Freeform 110"/>
            <p:cNvSpPr/>
            <p:nvPr/>
          </p:nvSpPr>
          <p:spPr bwMode="auto">
            <a:xfrm>
              <a:off x="5888831" y="3059762"/>
              <a:ext cx="175165" cy="92193"/>
            </a:xfrm>
            <a:custGeom>
              <a:avLst/>
              <a:gdLst>
                <a:gd name="T0" fmla="*/ 4 w 32"/>
                <a:gd name="T1" fmla="*/ 12 h 17"/>
                <a:gd name="T2" fmla="*/ 7 w 32"/>
                <a:gd name="T3" fmla="*/ 15 h 17"/>
                <a:gd name="T4" fmla="*/ 11 w 32"/>
                <a:gd name="T5" fmla="*/ 17 h 17"/>
                <a:gd name="T6" fmla="*/ 12 w 32"/>
                <a:gd name="T7" fmla="*/ 15 h 17"/>
                <a:gd name="T8" fmla="*/ 12 w 32"/>
                <a:gd name="T9" fmla="*/ 13 h 17"/>
                <a:gd name="T10" fmla="*/ 14 w 32"/>
                <a:gd name="T11" fmla="*/ 14 h 17"/>
                <a:gd name="T12" fmla="*/ 20 w 32"/>
                <a:gd name="T13" fmla="*/ 14 h 17"/>
                <a:gd name="T14" fmla="*/ 21 w 32"/>
                <a:gd name="T15" fmla="*/ 14 h 17"/>
                <a:gd name="T16" fmla="*/ 22 w 32"/>
                <a:gd name="T17" fmla="*/ 15 h 17"/>
                <a:gd name="T18" fmla="*/ 26 w 32"/>
                <a:gd name="T19" fmla="*/ 14 h 17"/>
                <a:gd name="T20" fmla="*/ 24 w 32"/>
                <a:gd name="T21" fmla="*/ 13 h 17"/>
                <a:gd name="T22" fmla="*/ 20 w 32"/>
                <a:gd name="T23" fmla="*/ 9 h 17"/>
                <a:gd name="T24" fmla="*/ 20 w 32"/>
                <a:gd name="T25" fmla="*/ 6 h 17"/>
                <a:gd name="T26" fmla="*/ 22 w 32"/>
                <a:gd name="T27" fmla="*/ 6 h 17"/>
                <a:gd name="T28" fmla="*/ 21 w 32"/>
                <a:gd name="T29" fmla="*/ 8 h 17"/>
                <a:gd name="T30" fmla="*/ 24 w 32"/>
                <a:gd name="T31" fmla="*/ 12 h 17"/>
                <a:gd name="T32" fmla="*/ 28 w 32"/>
                <a:gd name="T33" fmla="*/ 13 h 17"/>
                <a:gd name="T34" fmla="*/ 30 w 32"/>
                <a:gd name="T35" fmla="*/ 11 h 17"/>
                <a:gd name="T36" fmla="*/ 29 w 32"/>
                <a:gd name="T37" fmla="*/ 9 h 17"/>
                <a:gd name="T38" fmla="*/ 31 w 32"/>
                <a:gd name="T39" fmla="*/ 8 h 17"/>
                <a:gd name="T40" fmla="*/ 26 w 32"/>
                <a:gd name="T41" fmla="*/ 5 h 17"/>
                <a:gd name="T42" fmla="*/ 22 w 32"/>
                <a:gd name="T43" fmla="*/ 4 h 17"/>
                <a:gd name="T44" fmla="*/ 18 w 32"/>
                <a:gd name="T45" fmla="*/ 3 h 17"/>
                <a:gd name="T46" fmla="*/ 16 w 32"/>
                <a:gd name="T47" fmla="*/ 1 h 17"/>
                <a:gd name="T48" fmla="*/ 15 w 32"/>
                <a:gd name="T49" fmla="*/ 2 h 17"/>
                <a:gd name="T50" fmla="*/ 15 w 32"/>
                <a:gd name="T51" fmla="*/ 5 h 17"/>
                <a:gd name="T52" fmla="*/ 15 w 32"/>
                <a:gd name="T53" fmla="*/ 6 h 17"/>
                <a:gd name="T54" fmla="*/ 13 w 32"/>
                <a:gd name="T55" fmla="*/ 5 h 17"/>
                <a:gd name="T56" fmla="*/ 12 w 32"/>
                <a:gd name="T57" fmla="*/ 5 h 17"/>
                <a:gd name="T58" fmla="*/ 10 w 32"/>
                <a:gd name="T59" fmla="*/ 3 h 17"/>
                <a:gd name="T60" fmla="*/ 7 w 32"/>
                <a:gd name="T61" fmla="*/ 1 h 17"/>
                <a:gd name="T62" fmla="*/ 5 w 32"/>
                <a:gd name="T63" fmla="*/ 1 h 17"/>
                <a:gd name="T64" fmla="*/ 2 w 32"/>
                <a:gd name="T65" fmla="*/ 3 h 17"/>
                <a:gd name="T66" fmla="*/ 2 w 32"/>
                <a:gd name="T67" fmla="*/ 5 h 17"/>
                <a:gd name="T68" fmla="*/ 2 w 32"/>
                <a:gd name="T69" fmla="*/ 6 h 17"/>
                <a:gd name="T70" fmla="*/ 3 w 32"/>
                <a:gd name="T71" fmla="*/ 9 h 17"/>
                <a:gd name="T72" fmla="*/ 1 w 32"/>
                <a:gd name="T73" fmla="*/ 9 h 17"/>
                <a:gd name="T74" fmla="*/ 4 w 32"/>
                <a:gd name="T7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7">
                  <a:moveTo>
                    <a:pt x="4" y="12"/>
                  </a:moveTo>
                  <a:cubicBezTo>
                    <a:pt x="5" y="14"/>
                    <a:pt x="6" y="14"/>
                    <a:pt x="7" y="15"/>
                  </a:cubicBezTo>
                  <a:cubicBezTo>
                    <a:pt x="8" y="16"/>
                    <a:pt x="9" y="17"/>
                    <a:pt x="11" y="17"/>
                  </a:cubicBezTo>
                  <a:cubicBezTo>
                    <a:pt x="12" y="17"/>
                    <a:pt x="12" y="16"/>
                    <a:pt x="12" y="15"/>
                  </a:cubicBezTo>
                  <a:cubicBezTo>
                    <a:pt x="12" y="14"/>
                    <a:pt x="11" y="14"/>
                    <a:pt x="12" y="13"/>
                  </a:cubicBezTo>
                  <a:cubicBezTo>
                    <a:pt x="13" y="13"/>
                    <a:pt x="13" y="14"/>
                    <a:pt x="14" y="14"/>
                  </a:cubicBezTo>
                  <a:cubicBezTo>
                    <a:pt x="15" y="15"/>
                    <a:pt x="18" y="14"/>
                    <a:pt x="20" y="14"/>
                  </a:cubicBezTo>
                  <a:cubicBezTo>
                    <a:pt x="21" y="13"/>
                    <a:pt x="21" y="13"/>
                    <a:pt x="21" y="14"/>
                  </a:cubicBezTo>
                  <a:cubicBezTo>
                    <a:pt x="21" y="14"/>
                    <a:pt x="21" y="15"/>
                    <a:pt x="22" y="15"/>
                  </a:cubicBezTo>
                  <a:cubicBezTo>
                    <a:pt x="23" y="15"/>
                    <a:pt x="26" y="15"/>
                    <a:pt x="26" y="14"/>
                  </a:cubicBezTo>
                  <a:cubicBezTo>
                    <a:pt x="27" y="14"/>
                    <a:pt x="27" y="14"/>
                    <a:pt x="24" y="13"/>
                  </a:cubicBezTo>
                  <a:cubicBezTo>
                    <a:pt x="22" y="13"/>
                    <a:pt x="20" y="9"/>
                    <a:pt x="20" y="9"/>
                  </a:cubicBezTo>
                  <a:cubicBezTo>
                    <a:pt x="19" y="8"/>
                    <a:pt x="19" y="7"/>
                    <a:pt x="20" y="6"/>
                  </a:cubicBezTo>
                  <a:cubicBezTo>
                    <a:pt x="20" y="6"/>
                    <a:pt x="22" y="6"/>
                    <a:pt x="22" y="6"/>
                  </a:cubicBezTo>
                  <a:cubicBezTo>
                    <a:pt x="23" y="6"/>
                    <a:pt x="22" y="8"/>
                    <a:pt x="21" y="8"/>
                  </a:cubicBezTo>
                  <a:cubicBezTo>
                    <a:pt x="21" y="9"/>
                    <a:pt x="23" y="11"/>
                    <a:pt x="24" y="12"/>
                  </a:cubicBezTo>
                  <a:cubicBezTo>
                    <a:pt x="25" y="13"/>
                    <a:pt x="27" y="13"/>
                    <a:pt x="28" y="13"/>
                  </a:cubicBezTo>
                  <a:cubicBezTo>
                    <a:pt x="29" y="13"/>
                    <a:pt x="29" y="12"/>
                    <a:pt x="30" y="11"/>
                  </a:cubicBezTo>
                  <a:cubicBezTo>
                    <a:pt x="31" y="11"/>
                    <a:pt x="30" y="9"/>
                    <a:pt x="29" y="9"/>
                  </a:cubicBezTo>
                  <a:cubicBezTo>
                    <a:pt x="29" y="8"/>
                    <a:pt x="31" y="8"/>
                    <a:pt x="31" y="8"/>
                  </a:cubicBezTo>
                  <a:cubicBezTo>
                    <a:pt x="32" y="7"/>
                    <a:pt x="28" y="6"/>
                    <a:pt x="26" y="5"/>
                  </a:cubicBezTo>
                  <a:cubicBezTo>
                    <a:pt x="25" y="4"/>
                    <a:pt x="23" y="4"/>
                    <a:pt x="22" y="4"/>
                  </a:cubicBezTo>
                  <a:cubicBezTo>
                    <a:pt x="21" y="4"/>
                    <a:pt x="20" y="3"/>
                    <a:pt x="18" y="3"/>
                  </a:cubicBezTo>
                  <a:cubicBezTo>
                    <a:pt x="17" y="2"/>
                    <a:pt x="17" y="1"/>
                    <a:pt x="16" y="1"/>
                  </a:cubicBezTo>
                  <a:cubicBezTo>
                    <a:pt x="15" y="1"/>
                    <a:pt x="16" y="2"/>
                    <a:pt x="15" y="2"/>
                  </a:cubicBezTo>
                  <a:cubicBezTo>
                    <a:pt x="15" y="2"/>
                    <a:pt x="15" y="4"/>
                    <a:pt x="15" y="5"/>
                  </a:cubicBezTo>
                  <a:cubicBezTo>
                    <a:pt x="15" y="6"/>
                    <a:pt x="16" y="6"/>
                    <a:pt x="15" y="6"/>
                  </a:cubicBezTo>
                  <a:cubicBezTo>
                    <a:pt x="14" y="7"/>
                    <a:pt x="14" y="5"/>
                    <a:pt x="13" y="5"/>
                  </a:cubicBezTo>
                  <a:cubicBezTo>
                    <a:pt x="13" y="4"/>
                    <a:pt x="13" y="4"/>
                    <a:pt x="12" y="5"/>
                  </a:cubicBezTo>
                  <a:cubicBezTo>
                    <a:pt x="11" y="5"/>
                    <a:pt x="10" y="4"/>
                    <a:pt x="10" y="3"/>
                  </a:cubicBezTo>
                  <a:cubicBezTo>
                    <a:pt x="10" y="3"/>
                    <a:pt x="9" y="2"/>
                    <a:pt x="7" y="1"/>
                  </a:cubicBezTo>
                  <a:cubicBezTo>
                    <a:pt x="6" y="0"/>
                    <a:pt x="6" y="1"/>
                    <a:pt x="5" y="1"/>
                  </a:cubicBezTo>
                  <a:cubicBezTo>
                    <a:pt x="4" y="2"/>
                    <a:pt x="2" y="3"/>
                    <a:pt x="2" y="3"/>
                  </a:cubicBezTo>
                  <a:cubicBezTo>
                    <a:pt x="1" y="3"/>
                    <a:pt x="2" y="4"/>
                    <a:pt x="2" y="5"/>
                  </a:cubicBezTo>
                  <a:cubicBezTo>
                    <a:pt x="3" y="6"/>
                    <a:pt x="2" y="5"/>
                    <a:pt x="2" y="6"/>
                  </a:cubicBezTo>
                  <a:cubicBezTo>
                    <a:pt x="1" y="6"/>
                    <a:pt x="3" y="9"/>
                    <a:pt x="3" y="9"/>
                  </a:cubicBezTo>
                  <a:cubicBezTo>
                    <a:pt x="3" y="10"/>
                    <a:pt x="2" y="9"/>
                    <a:pt x="1" y="9"/>
                  </a:cubicBezTo>
                  <a:cubicBezTo>
                    <a:pt x="0" y="10"/>
                    <a:pt x="2" y="11"/>
                    <a:pt x="4" y="1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4" name="Freeform 111"/>
            <p:cNvSpPr/>
            <p:nvPr/>
          </p:nvSpPr>
          <p:spPr bwMode="auto">
            <a:xfrm>
              <a:off x="6075521" y="3103552"/>
              <a:ext cx="96802" cy="48401"/>
            </a:xfrm>
            <a:custGeom>
              <a:avLst/>
              <a:gdLst>
                <a:gd name="T0" fmla="*/ 3 w 18"/>
                <a:gd name="T1" fmla="*/ 3 h 9"/>
                <a:gd name="T2" fmla="*/ 6 w 18"/>
                <a:gd name="T3" fmla="*/ 5 h 9"/>
                <a:gd name="T4" fmla="*/ 10 w 18"/>
                <a:gd name="T5" fmla="*/ 7 h 9"/>
                <a:gd name="T6" fmla="*/ 13 w 18"/>
                <a:gd name="T7" fmla="*/ 9 h 9"/>
                <a:gd name="T8" fmla="*/ 13 w 18"/>
                <a:gd name="T9" fmla="*/ 8 h 9"/>
                <a:gd name="T10" fmla="*/ 15 w 18"/>
                <a:gd name="T11" fmla="*/ 8 h 9"/>
                <a:gd name="T12" fmla="*/ 18 w 18"/>
                <a:gd name="T13" fmla="*/ 6 h 9"/>
                <a:gd name="T14" fmla="*/ 16 w 18"/>
                <a:gd name="T15" fmla="*/ 4 h 9"/>
                <a:gd name="T16" fmla="*/ 12 w 18"/>
                <a:gd name="T17" fmla="*/ 3 h 9"/>
                <a:gd name="T18" fmla="*/ 9 w 18"/>
                <a:gd name="T19" fmla="*/ 3 h 9"/>
                <a:gd name="T20" fmla="*/ 9 w 18"/>
                <a:gd name="T21" fmla="*/ 2 h 9"/>
                <a:gd name="T22" fmla="*/ 7 w 18"/>
                <a:gd name="T23" fmla="*/ 1 h 9"/>
                <a:gd name="T24" fmla="*/ 4 w 18"/>
                <a:gd name="T25" fmla="*/ 2 h 9"/>
                <a:gd name="T26" fmla="*/ 1 w 18"/>
                <a:gd name="T27" fmla="*/ 0 h 9"/>
                <a:gd name="T28" fmla="*/ 3 w 18"/>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9">
                  <a:moveTo>
                    <a:pt x="3" y="3"/>
                  </a:moveTo>
                  <a:cubicBezTo>
                    <a:pt x="4" y="3"/>
                    <a:pt x="5" y="5"/>
                    <a:pt x="6" y="5"/>
                  </a:cubicBezTo>
                  <a:cubicBezTo>
                    <a:pt x="6" y="5"/>
                    <a:pt x="9" y="7"/>
                    <a:pt x="10" y="7"/>
                  </a:cubicBezTo>
                  <a:cubicBezTo>
                    <a:pt x="12" y="8"/>
                    <a:pt x="12" y="9"/>
                    <a:pt x="13" y="9"/>
                  </a:cubicBezTo>
                  <a:cubicBezTo>
                    <a:pt x="14" y="9"/>
                    <a:pt x="13" y="8"/>
                    <a:pt x="13" y="8"/>
                  </a:cubicBezTo>
                  <a:cubicBezTo>
                    <a:pt x="14" y="8"/>
                    <a:pt x="14" y="8"/>
                    <a:pt x="15" y="8"/>
                  </a:cubicBezTo>
                  <a:cubicBezTo>
                    <a:pt x="16" y="8"/>
                    <a:pt x="17" y="6"/>
                    <a:pt x="18" y="6"/>
                  </a:cubicBezTo>
                  <a:cubicBezTo>
                    <a:pt x="18" y="5"/>
                    <a:pt x="17" y="4"/>
                    <a:pt x="16" y="4"/>
                  </a:cubicBezTo>
                  <a:cubicBezTo>
                    <a:pt x="16" y="4"/>
                    <a:pt x="14" y="4"/>
                    <a:pt x="12" y="3"/>
                  </a:cubicBezTo>
                  <a:cubicBezTo>
                    <a:pt x="10" y="2"/>
                    <a:pt x="11" y="3"/>
                    <a:pt x="9" y="3"/>
                  </a:cubicBezTo>
                  <a:cubicBezTo>
                    <a:pt x="8" y="3"/>
                    <a:pt x="9" y="3"/>
                    <a:pt x="9" y="2"/>
                  </a:cubicBezTo>
                  <a:cubicBezTo>
                    <a:pt x="10" y="1"/>
                    <a:pt x="9" y="1"/>
                    <a:pt x="7" y="1"/>
                  </a:cubicBezTo>
                  <a:cubicBezTo>
                    <a:pt x="5" y="1"/>
                    <a:pt x="5" y="2"/>
                    <a:pt x="4" y="2"/>
                  </a:cubicBezTo>
                  <a:cubicBezTo>
                    <a:pt x="2" y="2"/>
                    <a:pt x="1" y="0"/>
                    <a:pt x="1" y="0"/>
                  </a:cubicBezTo>
                  <a:cubicBezTo>
                    <a:pt x="0" y="0"/>
                    <a:pt x="2" y="2"/>
                    <a:pt x="3"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5" name="Freeform 112"/>
            <p:cNvSpPr/>
            <p:nvPr/>
          </p:nvSpPr>
          <p:spPr bwMode="auto">
            <a:xfrm>
              <a:off x="5884222" y="3179612"/>
              <a:ext cx="27657" cy="20743"/>
            </a:xfrm>
            <a:custGeom>
              <a:avLst/>
              <a:gdLst>
                <a:gd name="T0" fmla="*/ 4 w 5"/>
                <a:gd name="T1" fmla="*/ 3 h 4"/>
                <a:gd name="T2" fmla="*/ 1 w 5"/>
                <a:gd name="T3" fmla="*/ 0 h 4"/>
                <a:gd name="T4" fmla="*/ 4 w 5"/>
                <a:gd name="T5" fmla="*/ 3 h 4"/>
              </a:gdLst>
              <a:ahLst/>
              <a:cxnLst>
                <a:cxn ang="0">
                  <a:pos x="T0" y="T1"/>
                </a:cxn>
                <a:cxn ang="0">
                  <a:pos x="T2" y="T3"/>
                </a:cxn>
                <a:cxn ang="0">
                  <a:pos x="T4" y="T5"/>
                </a:cxn>
              </a:cxnLst>
              <a:rect l="0" t="0" r="r" b="b"/>
              <a:pathLst>
                <a:path w="5" h="4">
                  <a:moveTo>
                    <a:pt x="4" y="3"/>
                  </a:moveTo>
                  <a:cubicBezTo>
                    <a:pt x="5" y="3"/>
                    <a:pt x="2" y="0"/>
                    <a:pt x="1" y="0"/>
                  </a:cubicBezTo>
                  <a:cubicBezTo>
                    <a:pt x="0" y="0"/>
                    <a:pt x="2" y="4"/>
                    <a:pt x="4"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6" name="Freeform 113"/>
            <p:cNvSpPr/>
            <p:nvPr/>
          </p:nvSpPr>
          <p:spPr bwMode="auto">
            <a:xfrm>
              <a:off x="6594104" y="3391651"/>
              <a:ext cx="20743" cy="23049"/>
            </a:xfrm>
            <a:custGeom>
              <a:avLst/>
              <a:gdLst>
                <a:gd name="T0" fmla="*/ 0 w 4"/>
                <a:gd name="T1" fmla="*/ 1 h 4"/>
                <a:gd name="T2" fmla="*/ 3 w 4"/>
                <a:gd name="T3" fmla="*/ 4 h 4"/>
                <a:gd name="T4" fmla="*/ 4 w 4"/>
                <a:gd name="T5" fmla="*/ 0 h 4"/>
                <a:gd name="T6" fmla="*/ 1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1"/>
                    <a:pt x="2" y="3"/>
                    <a:pt x="3" y="4"/>
                  </a:cubicBezTo>
                  <a:cubicBezTo>
                    <a:pt x="4" y="4"/>
                    <a:pt x="4" y="1"/>
                    <a:pt x="4" y="0"/>
                  </a:cubicBezTo>
                  <a:cubicBezTo>
                    <a:pt x="4" y="0"/>
                    <a:pt x="3" y="0"/>
                    <a:pt x="1" y="0"/>
                  </a:cubicBezTo>
                  <a:cubicBezTo>
                    <a:pt x="0" y="0"/>
                    <a:pt x="0" y="0"/>
                    <a:pt x="0"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7" name="Freeform 114"/>
            <p:cNvSpPr/>
            <p:nvPr/>
          </p:nvSpPr>
          <p:spPr bwMode="auto">
            <a:xfrm>
              <a:off x="6790011" y="3327119"/>
              <a:ext cx="64534" cy="16134"/>
            </a:xfrm>
            <a:custGeom>
              <a:avLst/>
              <a:gdLst>
                <a:gd name="T0" fmla="*/ 3 w 12"/>
                <a:gd name="T1" fmla="*/ 3 h 3"/>
                <a:gd name="T2" fmla="*/ 11 w 12"/>
                <a:gd name="T3" fmla="*/ 3 h 3"/>
                <a:gd name="T4" fmla="*/ 12 w 12"/>
                <a:gd name="T5" fmla="*/ 1 h 3"/>
                <a:gd name="T6" fmla="*/ 7 w 12"/>
                <a:gd name="T7" fmla="*/ 0 h 3"/>
                <a:gd name="T8" fmla="*/ 2 w 12"/>
                <a:gd name="T9" fmla="*/ 1 h 3"/>
                <a:gd name="T10" fmla="*/ 3 w 12"/>
                <a:gd name="T11" fmla="*/ 3 h 3"/>
              </a:gdLst>
              <a:ahLst/>
              <a:cxnLst>
                <a:cxn ang="0">
                  <a:pos x="T0" y="T1"/>
                </a:cxn>
                <a:cxn ang="0">
                  <a:pos x="T2" y="T3"/>
                </a:cxn>
                <a:cxn ang="0">
                  <a:pos x="T4" y="T5"/>
                </a:cxn>
                <a:cxn ang="0">
                  <a:pos x="T6" y="T7"/>
                </a:cxn>
                <a:cxn ang="0">
                  <a:pos x="T8" y="T9"/>
                </a:cxn>
                <a:cxn ang="0">
                  <a:pos x="T10" y="T11"/>
                </a:cxn>
              </a:cxnLst>
              <a:rect l="0" t="0" r="r" b="b"/>
              <a:pathLst>
                <a:path w="12" h="3">
                  <a:moveTo>
                    <a:pt x="3" y="3"/>
                  </a:moveTo>
                  <a:cubicBezTo>
                    <a:pt x="5" y="3"/>
                    <a:pt x="10" y="3"/>
                    <a:pt x="11" y="3"/>
                  </a:cubicBezTo>
                  <a:cubicBezTo>
                    <a:pt x="12" y="3"/>
                    <a:pt x="12" y="2"/>
                    <a:pt x="12" y="1"/>
                  </a:cubicBezTo>
                  <a:cubicBezTo>
                    <a:pt x="12" y="1"/>
                    <a:pt x="10" y="1"/>
                    <a:pt x="7" y="0"/>
                  </a:cubicBezTo>
                  <a:cubicBezTo>
                    <a:pt x="5" y="0"/>
                    <a:pt x="4" y="0"/>
                    <a:pt x="2" y="1"/>
                  </a:cubicBezTo>
                  <a:cubicBezTo>
                    <a:pt x="0" y="1"/>
                    <a:pt x="1" y="2"/>
                    <a:pt x="3"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8" name="Freeform 115"/>
            <p:cNvSpPr/>
            <p:nvPr/>
          </p:nvSpPr>
          <p:spPr bwMode="auto">
            <a:xfrm>
              <a:off x="4263943" y="3207268"/>
              <a:ext cx="126764" cy="152117"/>
            </a:xfrm>
            <a:custGeom>
              <a:avLst/>
              <a:gdLst>
                <a:gd name="T0" fmla="*/ 2 w 23"/>
                <a:gd name="T1" fmla="*/ 19 h 28"/>
                <a:gd name="T2" fmla="*/ 5 w 23"/>
                <a:gd name="T3" fmla="*/ 20 h 28"/>
                <a:gd name="T4" fmla="*/ 6 w 23"/>
                <a:gd name="T5" fmla="*/ 21 h 28"/>
                <a:gd name="T6" fmla="*/ 7 w 23"/>
                <a:gd name="T7" fmla="*/ 20 h 28"/>
                <a:gd name="T8" fmla="*/ 8 w 23"/>
                <a:gd name="T9" fmla="*/ 21 h 28"/>
                <a:gd name="T10" fmla="*/ 8 w 23"/>
                <a:gd name="T11" fmla="*/ 23 h 28"/>
                <a:gd name="T12" fmla="*/ 8 w 23"/>
                <a:gd name="T13" fmla="*/ 25 h 28"/>
                <a:gd name="T14" fmla="*/ 13 w 23"/>
                <a:gd name="T15" fmla="*/ 26 h 28"/>
                <a:gd name="T16" fmla="*/ 15 w 23"/>
                <a:gd name="T17" fmla="*/ 27 h 28"/>
                <a:gd name="T18" fmla="*/ 16 w 23"/>
                <a:gd name="T19" fmla="*/ 26 h 28"/>
                <a:gd name="T20" fmla="*/ 17 w 23"/>
                <a:gd name="T21" fmla="*/ 28 h 28"/>
                <a:gd name="T22" fmla="*/ 19 w 23"/>
                <a:gd name="T23" fmla="*/ 27 h 28"/>
                <a:gd name="T24" fmla="*/ 21 w 23"/>
                <a:gd name="T25" fmla="*/ 27 h 28"/>
                <a:gd name="T26" fmla="*/ 22 w 23"/>
                <a:gd name="T27" fmla="*/ 27 h 28"/>
                <a:gd name="T28" fmla="*/ 22 w 23"/>
                <a:gd name="T29" fmla="*/ 26 h 28"/>
                <a:gd name="T30" fmla="*/ 21 w 23"/>
                <a:gd name="T31" fmla="*/ 25 h 28"/>
                <a:gd name="T32" fmla="*/ 20 w 23"/>
                <a:gd name="T33" fmla="*/ 24 h 28"/>
                <a:gd name="T34" fmla="*/ 17 w 23"/>
                <a:gd name="T35" fmla="*/ 22 h 28"/>
                <a:gd name="T36" fmla="*/ 17 w 23"/>
                <a:gd name="T37" fmla="*/ 20 h 28"/>
                <a:gd name="T38" fmla="*/ 15 w 23"/>
                <a:gd name="T39" fmla="*/ 18 h 28"/>
                <a:gd name="T40" fmla="*/ 14 w 23"/>
                <a:gd name="T41" fmla="*/ 16 h 28"/>
                <a:gd name="T42" fmla="*/ 15 w 23"/>
                <a:gd name="T43" fmla="*/ 13 h 28"/>
                <a:gd name="T44" fmla="*/ 14 w 23"/>
                <a:gd name="T45" fmla="*/ 12 h 28"/>
                <a:gd name="T46" fmla="*/ 14 w 23"/>
                <a:gd name="T47" fmla="*/ 10 h 28"/>
                <a:gd name="T48" fmla="*/ 14 w 23"/>
                <a:gd name="T49" fmla="*/ 9 h 28"/>
                <a:gd name="T50" fmla="*/ 15 w 23"/>
                <a:gd name="T51" fmla="*/ 7 h 28"/>
                <a:gd name="T52" fmla="*/ 15 w 23"/>
                <a:gd name="T53" fmla="*/ 6 h 28"/>
                <a:gd name="T54" fmla="*/ 16 w 23"/>
                <a:gd name="T55" fmla="*/ 6 h 28"/>
                <a:gd name="T56" fmla="*/ 16 w 23"/>
                <a:gd name="T57" fmla="*/ 5 h 28"/>
                <a:gd name="T58" fmla="*/ 17 w 23"/>
                <a:gd name="T59" fmla="*/ 4 h 28"/>
                <a:gd name="T60" fmla="*/ 17 w 23"/>
                <a:gd name="T61" fmla="*/ 2 h 28"/>
                <a:gd name="T62" fmla="*/ 15 w 23"/>
                <a:gd name="T63" fmla="*/ 1 h 28"/>
                <a:gd name="T64" fmla="*/ 13 w 23"/>
                <a:gd name="T65" fmla="*/ 1 h 28"/>
                <a:gd name="T66" fmla="*/ 11 w 23"/>
                <a:gd name="T67" fmla="*/ 0 h 28"/>
                <a:gd name="T68" fmla="*/ 11 w 23"/>
                <a:gd name="T69" fmla="*/ 1 h 28"/>
                <a:gd name="T70" fmla="*/ 9 w 23"/>
                <a:gd name="T71" fmla="*/ 1 h 28"/>
                <a:gd name="T72" fmla="*/ 7 w 23"/>
                <a:gd name="T73" fmla="*/ 4 h 28"/>
                <a:gd name="T74" fmla="*/ 5 w 23"/>
                <a:gd name="T75" fmla="*/ 4 h 28"/>
                <a:gd name="T76" fmla="*/ 5 w 23"/>
                <a:gd name="T77" fmla="*/ 6 h 28"/>
                <a:gd name="T78" fmla="*/ 4 w 23"/>
                <a:gd name="T79" fmla="*/ 6 h 28"/>
                <a:gd name="T80" fmla="*/ 3 w 23"/>
                <a:gd name="T81" fmla="*/ 7 h 28"/>
                <a:gd name="T82" fmla="*/ 5 w 23"/>
                <a:gd name="T83" fmla="*/ 8 h 28"/>
                <a:gd name="T84" fmla="*/ 5 w 23"/>
                <a:gd name="T85" fmla="*/ 9 h 28"/>
                <a:gd name="T86" fmla="*/ 4 w 23"/>
                <a:gd name="T87" fmla="*/ 12 h 28"/>
                <a:gd name="T88" fmla="*/ 4 w 23"/>
                <a:gd name="T89" fmla="*/ 13 h 28"/>
                <a:gd name="T90" fmla="*/ 3 w 23"/>
                <a:gd name="T91" fmla="*/ 13 h 28"/>
                <a:gd name="T92" fmla="*/ 2 w 23"/>
                <a:gd name="T93" fmla="*/ 14 h 28"/>
                <a:gd name="T94" fmla="*/ 1 w 23"/>
                <a:gd name="T95" fmla="*/ 14 h 28"/>
                <a:gd name="T96" fmla="*/ 0 w 23"/>
                <a:gd name="T97" fmla="*/ 17 h 28"/>
                <a:gd name="T98" fmla="*/ 2 w 23"/>
                <a:gd name="T9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28">
                  <a:moveTo>
                    <a:pt x="2" y="19"/>
                  </a:moveTo>
                  <a:cubicBezTo>
                    <a:pt x="2" y="19"/>
                    <a:pt x="4" y="20"/>
                    <a:pt x="5" y="20"/>
                  </a:cubicBezTo>
                  <a:cubicBezTo>
                    <a:pt x="5" y="20"/>
                    <a:pt x="5" y="20"/>
                    <a:pt x="6" y="21"/>
                  </a:cubicBezTo>
                  <a:cubicBezTo>
                    <a:pt x="6" y="21"/>
                    <a:pt x="7" y="21"/>
                    <a:pt x="7" y="20"/>
                  </a:cubicBezTo>
                  <a:cubicBezTo>
                    <a:pt x="8" y="20"/>
                    <a:pt x="8" y="21"/>
                    <a:pt x="8" y="21"/>
                  </a:cubicBezTo>
                  <a:cubicBezTo>
                    <a:pt x="9" y="22"/>
                    <a:pt x="8" y="22"/>
                    <a:pt x="8" y="23"/>
                  </a:cubicBezTo>
                  <a:cubicBezTo>
                    <a:pt x="9" y="24"/>
                    <a:pt x="8" y="25"/>
                    <a:pt x="8" y="25"/>
                  </a:cubicBezTo>
                  <a:cubicBezTo>
                    <a:pt x="8" y="26"/>
                    <a:pt x="12" y="26"/>
                    <a:pt x="13" y="26"/>
                  </a:cubicBezTo>
                  <a:cubicBezTo>
                    <a:pt x="13" y="26"/>
                    <a:pt x="14" y="27"/>
                    <a:pt x="15" y="27"/>
                  </a:cubicBezTo>
                  <a:cubicBezTo>
                    <a:pt x="16" y="27"/>
                    <a:pt x="15" y="26"/>
                    <a:pt x="16" y="26"/>
                  </a:cubicBezTo>
                  <a:cubicBezTo>
                    <a:pt x="16" y="26"/>
                    <a:pt x="17" y="27"/>
                    <a:pt x="17" y="28"/>
                  </a:cubicBezTo>
                  <a:cubicBezTo>
                    <a:pt x="18" y="28"/>
                    <a:pt x="19" y="27"/>
                    <a:pt x="19" y="27"/>
                  </a:cubicBezTo>
                  <a:cubicBezTo>
                    <a:pt x="19" y="27"/>
                    <a:pt x="20" y="27"/>
                    <a:pt x="21" y="27"/>
                  </a:cubicBezTo>
                  <a:cubicBezTo>
                    <a:pt x="21" y="27"/>
                    <a:pt x="21" y="27"/>
                    <a:pt x="22" y="27"/>
                  </a:cubicBezTo>
                  <a:cubicBezTo>
                    <a:pt x="23" y="26"/>
                    <a:pt x="22" y="25"/>
                    <a:pt x="22" y="26"/>
                  </a:cubicBezTo>
                  <a:cubicBezTo>
                    <a:pt x="21" y="26"/>
                    <a:pt x="21" y="25"/>
                    <a:pt x="21" y="25"/>
                  </a:cubicBezTo>
                  <a:cubicBezTo>
                    <a:pt x="21" y="24"/>
                    <a:pt x="20" y="25"/>
                    <a:pt x="20" y="24"/>
                  </a:cubicBezTo>
                  <a:cubicBezTo>
                    <a:pt x="19" y="23"/>
                    <a:pt x="17" y="22"/>
                    <a:pt x="17" y="22"/>
                  </a:cubicBezTo>
                  <a:cubicBezTo>
                    <a:pt x="17" y="22"/>
                    <a:pt x="17" y="21"/>
                    <a:pt x="17" y="20"/>
                  </a:cubicBezTo>
                  <a:cubicBezTo>
                    <a:pt x="17" y="20"/>
                    <a:pt x="15" y="18"/>
                    <a:pt x="15" y="18"/>
                  </a:cubicBezTo>
                  <a:cubicBezTo>
                    <a:pt x="15" y="17"/>
                    <a:pt x="14" y="16"/>
                    <a:pt x="14" y="16"/>
                  </a:cubicBezTo>
                  <a:cubicBezTo>
                    <a:pt x="14" y="15"/>
                    <a:pt x="14" y="14"/>
                    <a:pt x="15" y="13"/>
                  </a:cubicBezTo>
                  <a:cubicBezTo>
                    <a:pt x="15" y="13"/>
                    <a:pt x="15" y="13"/>
                    <a:pt x="14" y="12"/>
                  </a:cubicBezTo>
                  <a:cubicBezTo>
                    <a:pt x="13" y="12"/>
                    <a:pt x="14" y="11"/>
                    <a:pt x="14" y="10"/>
                  </a:cubicBezTo>
                  <a:cubicBezTo>
                    <a:pt x="14" y="10"/>
                    <a:pt x="14" y="10"/>
                    <a:pt x="14" y="9"/>
                  </a:cubicBezTo>
                  <a:cubicBezTo>
                    <a:pt x="14" y="9"/>
                    <a:pt x="15" y="8"/>
                    <a:pt x="15" y="7"/>
                  </a:cubicBezTo>
                  <a:cubicBezTo>
                    <a:pt x="15" y="7"/>
                    <a:pt x="14" y="6"/>
                    <a:pt x="15" y="6"/>
                  </a:cubicBezTo>
                  <a:cubicBezTo>
                    <a:pt x="15" y="5"/>
                    <a:pt x="16" y="6"/>
                    <a:pt x="16" y="6"/>
                  </a:cubicBezTo>
                  <a:cubicBezTo>
                    <a:pt x="17" y="6"/>
                    <a:pt x="16" y="5"/>
                    <a:pt x="16" y="5"/>
                  </a:cubicBezTo>
                  <a:cubicBezTo>
                    <a:pt x="16" y="5"/>
                    <a:pt x="17" y="4"/>
                    <a:pt x="17" y="4"/>
                  </a:cubicBezTo>
                  <a:cubicBezTo>
                    <a:pt x="18" y="4"/>
                    <a:pt x="18" y="2"/>
                    <a:pt x="17" y="2"/>
                  </a:cubicBezTo>
                  <a:cubicBezTo>
                    <a:pt x="17" y="2"/>
                    <a:pt x="16" y="2"/>
                    <a:pt x="15" y="1"/>
                  </a:cubicBezTo>
                  <a:cubicBezTo>
                    <a:pt x="15" y="1"/>
                    <a:pt x="14" y="1"/>
                    <a:pt x="13" y="1"/>
                  </a:cubicBezTo>
                  <a:cubicBezTo>
                    <a:pt x="13" y="1"/>
                    <a:pt x="12" y="0"/>
                    <a:pt x="11" y="0"/>
                  </a:cubicBezTo>
                  <a:cubicBezTo>
                    <a:pt x="10" y="0"/>
                    <a:pt x="11" y="1"/>
                    <a:pt x="11" y="1"/>
                  </a:cubicBezTo>
                  <a:cubicBezTo>
                    <a:pt x="11" y="1"/>
                    <a:pt x="9" y="1"/>
                    <a:pt x="9" y="1"/>
                  </a:cubicBezTo>
                  <a:cubicBezTo>
                    <a:pt x="8" y="1"/>
                    <a:pt x="8" y="4"/>
                    <a:pt x="7" y="4"/>
                  </a:cubicBezTo>
                  <a:cubicBezTo>
                    <a:pt x="7" y="5"/>
                    <a:pt x="6" y="4"/>
                    <a:pt x="5" y="4"/>
                  </a:cubicBezTo>
                  <a:cubicBezTo>
                    <a:pt x="5" y="4"/>
                    <a:pt x="5" y="5"/>
                    <a:pt x="5" y="6"/>
                  </a:cubicBezTo>
                  <a:cubicBezTo>
                    <a:pt x="5" y="6"/>
                    <a:pt x="5" y="6"/>
                    <a:pt x="4" y="6"/>
                  </a:cubicBezTo>
                  <a:cubicBezTo>
                    <a:pt x="3" y="6"/>
                    <a:pt x="3" y="7"/>
                    <a:pt x="3" y="7"/>
                  </a:cubicBezTo>
                  <a:cubicBezTo>
                    <a:pt x="4" y="8"/>
                    <a:pt x="5" y="8"/>
                    <a:pt x="5" y="8"/>
                  </a:cubicBezTo>
                  <a:cubicBezTo>
                    <a:pt x="6" y="8"/>
                    <a:pt x="5" y="8"/>
                    <a:pt x="5" y="9"/>
                  </a:cubicBezTo>
                  <a:cubicBezTo>
                    <a:pt x="4" y="9"/>
                    <a:pt x="4" y="11"/>
                    <a:pt x="4" y="12"/>
                  </a:cubicBezTo>
                  <a:cubicBezTo>
                    <a:pt x="4" y="13"/>
                    <a:pt x="4" y="13"/>
                    <a:pt x="4" y="13"/>
                  </a:cubicBezTo>
                  <a:cubicBezTo>
                    <a:pt x="4" y="14"/>
                    <a:pt x="4" y="13"/>
                    <a:pt x="3" y="13"/>
                  </a:cubicBezTo>
                  <a:cubicBezTo>
                    <a:pt x="2" y="13"/>
                    <a:pt x="2" y="13"/>
                    <a:pt x="2" y="14"/>
                  </a:cubicBezTo>
                  <a:cubicBezTo>
                    <a:pt x="2" y="14"/>
                    <a:pt x="2" y="14"/>
                    <a:pt x="1" y="14"/>
                  </a:cubicBezTo>
                  <a:cubicBezTo>
                    <a:pt x="1" y="14"/>
                    <a:pt x="0" y="16"/>
                    <a:pt x="0" y="17"/>
                  </a:cubicBezTo>
                  <a:cubicBezTo>
                    <a:pt x="0" y="18"/>
                    <a:pt x="1" y="19"/>
                    <a:pt x="2" y="19"/>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19" name="Freeform 116"/>
            <p:cNvSpPr/>
            <p:nvPr/>
          </p:nvSpPr>
          <p:spPr bwMode="auto">
            <a:xfrm>
              <a:off x="4280076" y="3322509"/>
              <a:ext cx="23049" cy="16134"/>
            </a:xfrm>
            <a:custGeom>
              <a:avLst/>
              <a:gdLst>
                <a:gd name="T0" fmla="*/ 1 w 4"/>
                <a:gd name="T1" fmla="*/ 0 h 3"/>
                <a:gd name="T2" fmla="*/ 1 w 4"/>
                <a:gd name="T3" fmla="*/ 1 h 3"/>
                <a:gd name="T4" fmla="*/ 3 w 4"/>
                <a:gd name="T5" fmla="*/ 3 h 3"/>
                <a:gd name="T6" fmla="*/ 3 w 4"/>
                <a:gd name="T7" fmla="*/ 1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0" y="0"/>
                    <a:pt x="0" y="1"/>
                    <a:pt x="1" y="1"/>
                  </a:cubicBezTo>
                  <a:cubicBezTo>
                    <a:pt x="2" y="2"/>
                    <a:pt x="2" y="3"/>
                    <a:pt x="3" y="3"/>
                  </a:cubicBezTo>
                  <a:cubicBezTo>
                    <a:pt x="4" y="3"/>
                    <a:pt x="3" y="2"/>
                    <a:pt x="3" y="1"/>
                  </a:cubicBezTo>
                  <a:cubicBezTo>
                    <a:pt x="3" y="1"/>
                    <a:pt x="2" y="0"/>
                    <a:pt x="1"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0" name="Freeform 117"/>
            <p:cNvSpPr/>
            <p:nvPr/>
          </p:nvSpPr>
          <p:spPr bwMode="auto">
            <a:xfrm>
              <a:off x="4291599" y="2992921"/>
              <a:ext cx="295016" cy="218957"/>
            </a:xfrm>
            <a:custGeom>
              <a:avLst/>
              <a:gdLst>
                <a:gd name="T0" fmla="*/ 4 w 54"/>
                <a:gd name="T1" fmla="*/ 37 h 40"/>
                <a:gd name="T2" fmla="*/ 9 w 54"/>
                <a:gd name="T3" fmla="*/ 39 h 40"/>
                <a:gd name="T4" fmla="*/ 14 w 54"/>
                <a:gd name="T5" fmla="*/ 40 h 40"/>
                <a:gd name="T6" fmla="*/ 15 w 54"/>
                <a:gd name="T7" fmla="*/ 37 h 40"/>
                <a:gd name="T8" fmla="*/ 17 w 54"/>
                <a:gd name="T9" fmla="*/ 36 h 40"/>
                <a:gd name="T10" fmla="*/ 17 w 54"/>
                <a:gd name="T11" fmla="*/ 34 h 40"/>
                <a:gd name="T12" fmla="*/ 18 w 54"/>
                <a:gd name="T13" fmla="*/ 32 h 40"/>
                <a:gd name="T14" fmla="*/ 19 w 54"/>
                <a:gd name="T15" fmla="*/ 31 h 40"/>
                <a:gd name="T16" fmla="*/ 20 w 54"/>
                <a:gd name="T17" fmla="*/ 28 h 40"/>
                <a:gd name="T18" fmla="*/ 20 w 54"/>
                <a:gd name="T19" fmla="*/ 27 h 40"/>
                <a:gd name="T20" fmla="*/ 23 w 54"/>
                <a:gd name="T21" fmla="*/ 26 h 40"/>
                <a:gd name="T22" fmla="*/ 23 w 54"/>
                <a:gd name="T23" fmla="*/ 24 h 40"/>
                <a:gd name="T24" fmla="*/ 27 w 54"/>
                <a:gd name="T25" fmla="*/ 24 h 40"/>
                <a:gd name="T26" fmla="*/ 29 w 54"/>
                <a:gd name="T27" fmla="*/ 21 h 40"/>
                <a:gd name="T28" fmla="*/ 31 w 54"/>
                <a:gd name="T29" fmla="*/ 21 h 40"/>
                <a:gd name="T30" fmla="*/ 35 w 54"/>
                <a:gd name="T31" fmla="*/ 18 h 40"/>
                <a:gd name="T32" fmla="*/ 41 w 54"/>
                <a:gd name="T33" fmla="*/ 15 h 40"/>
                <a:gd name="T34" fmla="*/ 48 w 54"/>
                <a:gd name="T35" fmla="*/ 15 h 40"/>
                <a:gd name="T36" fmla="*/ 52 w 54"/>
                <a:gd name="T37" fmla="*/ 12 h 40"/>
                <a:gd name="T38" fmla="*/ 53 w 54"/>
                <a:gd name="T39" fmla="*/ 10 h 40"/>
                <a:gd name="T40" fmla="*/ 54 w 54"/>
                <a:gd name="T41" fmla="*/ 8 h 40"/>
                <a:gd name="T42" fmla="*/ 54 w 54"/>
                <a:gd name="T43" fmla="*/ 4 h 40"/>
                <a:gd name="T44" fmla="*/ 52 w 54"/>
                <a:gd name="T45" fmla="*/ 1 h 40"/>
                <a:gd name="T46" fmla="*/ 49 w 54"/>
                <a:gd name="T47" fmla="*/ 1 h 40"/>
                <a:gd name="T48" fmla="*/ 46 w 54"/>
                <a:gd name="T49" fmla="*/ 1 h 40"/>
                <a:gd name="T50" fmla="*/ 44 w 54"/>
                <a:gd name="T51" fmla="*/ 5 h 40"/>
                <a:gd name="T52" fmla="*/ 40 w 54"/>
                <a:gd name="T53" fmla="*/ 9 h 40"/>
                <a:gd name="T54" fmla="*/ 34 w 54"/>
                <a:gd name="T55" fmla="*/ 10 h 40"/>
                <a:gd name="T56" fmla="*/ 31 w 54"/>
                <a:gd name="T57" fmla="*/ 9 h 40"/>
                <a:gd name="T58" fmla="*/ 28 w 54"/>
                <a:gd name="T59" fmla="*/ 9 h 40"/>
                <a:gd name="T60" fmla="*/ 25 w 54"/>
                <a:gd name="T61" fmla="*/ 9 h 40"/>
                <a:gd name="T62" fmla="*/ 24 w 54"/>
                <a:gd name="T63" fmla="*/ 11 h 40"/>
                <a:gd name="T64" fmla="*/ 20 w 54"/>
                <a:gd name="T65" fmla="*/ 15 h 40"/>
                <a:gd name="T66" fmla="*/ 18 w 54"/>
                <a:gd name="T67" fmla="*/ 15 h 40"/>
                <a:gd name="T68" fmla="*/ 15 w 54"/>
                <a:gd name="T69" fmla="*/ 18 h 40"/>
                <a:gd name="T70" fmla="*/ 14 w 54"/>
                <a:gd name="T71" fmla="*/ 19 h 40"/>
                <a:gd name="T72" fmla="*/ 11 w 54"/>
                <a:gd name="T73" fmla="*/ 23 h 40"/>
                <a:gd name="T74" fmla="*/ 8 w 54"/>
                <a:gd name="T75" fmla="*/ 24 h 40"/>
                <a:gd name="T76" fmla="*/ 9 w 54"/>
                <a:gd name="T77" fmla="*/ 25 h 40"/>
                <a:gd name="T78" fmla="*/ 8 w 54"/>
                <a:gd name="T79" fmla="*/ 27 h 40"/>
                <a:gd name="T80" fmla="*/ 7 w 54"/>
                <a:gd name="T81" fmla="*/ 29 h 40"/>
                <a:gd name="T82" fmla="*/ 8 w 54"/>
                <a:gd name="T83" fmla="*/ 32 h 40"/>
                <a:gd name="T84" fmla="*/ 4 w 54"/>
                <a:gd name="T85" fmla="*/ 33 h 40"/>
                <a:gd name="T86" fmla="*/ 1 w 54"/>
                <a:gd name="T8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40">
                  <a:moveTo>
                    <a:pt x="4" y="35"/>
                  </a:moveTo>
                  <a:cubicBezTo>
                    <a:pt x="4" y="35"/>
                    <a:pt x="4" y="37"/>
                    <a:pt x="4" y="37"/>
                  </a:cubicBezTo>
                  <a:cubicBezTo>
                    <a:pt x="4" y="37"/>
                    <a:pt x="6" y="37"/>
                    <a:pt x="7" y="38"/>
                  </a:cubicBezTo>
                  <a:cubicBezTo>
                    <a:pt x="7" y="38"/>
                    <a:pt x="8" y="38"/>
                    <a:pt x="9" y="39"/>
                  </a:cubicBezTo>
                  <a:cubicBezTo>
                    <a:pt x="9" y="39"/>
                    <a:pt x="11" y="39"/>
                    <a:pt x="11" y="39"/>
                  </a:cubicBezTo>
                  <a:cubicBezTo>
                    <a:pt x="11" y="40"/>
                    <a:pt x="13" y="40"/>
                    <a:pt x="14" y="40"/>
                  </a:cubicBezTo>
                  <a:cubicBezTo>
                    <a:pt x="14" y="40"/>
                    <a:pt x="15" y="39"/>
                    <a:pt x="15" y="39"/>
                  </a:cubicBezTo>
                  <a:cubicBezTo>
                    <a:pt x="15" y="38"/>
                    <a:pt x="16" y="37"/>
                    <a:pt x="15" y="37"/>
                  </a:cubicBezTo>
                  <a:cubicBezTo>
                    <a:pt x="14" y="36"/>
                    <a:pt x="14" y="36"/>
                    <a:pt x="14" y="36"/>
                  </a:cubicBezTo>
                  <a:cubicBezTo>
                    <a:pt x="14" y="36"/>
                    <a:pt x="16" y="36"/>
                    <a:pt x="17" y="36"/>
                  </a:cubicBezTo>
                  <a:cubicBezTo>
                    <a:pt x="17" y="35"/>
                    <a:pt x="16" y="35"/>
                    <a:pt x="16" y="34"/>
                  </a:cubicBezTo>
                  <a:cubicBezTo>
                    <a:pt x="16" y="34"/>
                    <a:pt x="17" y="35"/>
                    <a:pt x="17" y="34"/>
                  </a:cubicBezTo>
                  <a:cubicBezTo>
                    <a:pt x="17" y="34"/>
                    <a:pt x="17" y="33"/>
                    <a:pt x="16" y="33"/>
                  </a:cubicBezTo>
                  <a:cubicBezTo>
                    <a:pt x="16" y="32"/>
                    <a:pt x="17" y="32"/>
                    <a:pt x="18" y="32"/>
                  </a:cubicBezTo>
                  <a:cubicBezTo>
                    <a:pt x="19" y="32"/>
                    <a:pt x="18" y="32"/>
                    <a:pt x="18" y="31"/>
                  </a:cubicBezTo>
                  <a:cubicBezTo>
                    <a:pt x="17" y="31"/>
                    <a:pt x="18" y="31"/>
                    <a:pt x="19" y="31"/>
                  </a:cubicBezTo>
                  <a:cubicBezTo>
                    <a:pt x="19" y="31"/>
                    <a:pt x="20" y="31"/>
                    <a:pt x="20" y="30"/>
                  </a:cubicBezTo>
                  <a:cubicBezTo>
                    <a:pt x="20" y="29"/>
                    <a:pt x="20" y="28"/>
                    <a:pt x="20" y="28"/>
                  </a:cubicBezTo>
                  <a:cubicBezTo>
                    <a:pt x="21" y="28"/>
                    <a:pt x="22" y="28"/>
                    <a:pt x="22" y="28"/>
                  </a:cubicBezTo>
                  <a:cubicBezTo>
                    <a:pt x="22" y="28"/>
                    <a:pt x="20" y="28"/>
                    <a:pt x="20" y="27"/>
                  </a:cubicBezTo>
                  <a:cubicBezTo>
                    <a:pt x="20" y="27"/>
                    <a:pt x="21" y="27"/>
                    <a:pt x="21" y="27"/>
                  </a:cubicBezTo>
                  <a:cubicBezTo>
                    <a:pt x="22" y="27"/>
                    <a:pt x="22" y="27"/>
                    <a:pt x="23" y="26"/>
                  </a:cubicBezTo>
                  <a:cubicBezTo>
                    <a:pt x="23" y="26"/>
                    <a:pt x="23" y="26"/>
                    <a:pt x="24" y="26"/>
                  </a:cubicBezTo>
                  <a:cubicBezTo>
                    <a:pt x="24" y="25"/>
                    <a:pt x="24" y="25"/>
                    <a:pt x="23" y="24"/>
                  </a:cubicBezTo>
                  <a:cubicBezTo>
                    <a:pt x="23" y="24"/>
                    <a:pt x="25" y="25"/>
                    <a:pt x="26" y="25"/>
                  </a:cubicBezTo>
                  <a:cubicBezTo>
                    <a:pt x="27" y="25"/>
                    <a:pt x="27" y="24"/>
                    <a:pt x="27" y="24"/>
                  </a:cubicBezTo>
                  <a:cubicBezTo>
                    <a:pt x="27" y="24"/>
                    <a:pt x="28" y="24"/>
                    <a:pt x="28" y="24"/>
                  </a:cubicBezTo>
                  <a:cubicBezTo>
                    <a:pt x="29" y="24"/>
                    <a:pt x="29" y="22"/>
                    <a:pt x="29" y="21"/>
                  </a:cubicBezTo>
                  <a:cubicBezTo>
                    <a:pt x="29" y="21"/>
                    <a:pt x="29" y="21"/>
                    <a:pt x="30" y="22"/>
                  </a:cubicBezTo>
                  <a:cubicBezTo>
                    <a:pt x="30" y="22"/>
                    <a:pt x="31" y="22"/>
                    <a:pt x="31" y="21"/>
                  </a:cubicBezTo>
                  <a:cubicBezTo>
                    <a:pt x="32" y="21"/>
                    <a:pt x="32" y="21"/>
                    <a:pt x="32" y="20"/>
                  </a:cubicBezTo>
                  <a:cubicBezTo>
                    <a:pt x="33" y="20"/>
                    <a:pt x="35" y="19"/>
                    <a:pt x="35" y="18"/>
                  </a:cubicBezTo>
                  <a:cubicBezTo>
                    <a:pt x="36" y="18"/>
                    <a:pt x="38" y="17"/>
                    <a:pt x="38" y="16"/>
                  </a:cubicBezTo>
                  <a:cubicBezTo>
                    <a:pt x="39" y="15"/>
                    <a:pt x="41" y="15"/>
                    <a:pt x="41" y="15"/>
                  </a:cubicBezTo>
                  <a:cubicBezTo>
                    <a:pt x="42" y="15"/>
                    <a:pt x="43" y="15"/>
                    <a:pt x="45" y="16"/>
                  </a:cubicBezTo>
                  <a:cubicBezTo>
                    <a:pt x="46" y="16"/>
                    <a:pt x="47" y="16"/>
                    <a:pt x="48" y="15"/>
                  </a:cubicBezTo>
                  <a:cubicBezTo>
                    <a:pt x="49" y="15"/>
                    <a:pt x="49" y="14"/>
                    <a:pt x="49" y="14"/>
                  </a:cubicBezTo>
                  <a:cubicBezTo>
                    <a:pt x="50" y="13"/>
                    <a:pt x="52" y="13"/>
                    <a:pt x="52" y="12"/>
                  </a:cubicBezTo>
                  <a:cubicBezTo>
                    <a:pt x="53" y="12"/>
                    <a:pt x="54" y="11"/>
                    <a:pt x="54" y="11"/>
                  </a:cubicBezTo>
                  <a:cubicBezTo>
                    <a:pt x="53" y="11"/>
                    <a:pt x="53" y="11"/>
                    <a:pt x="53" y="10"/>
                  </a:cubicBezTo>
                  <a:cubicBezTo>
                    <a:pt x="53" y="10"/>
                    <a:pt x="53" y="9"/>
                    <a:pt x="54" y="8"/>
                  </a:cubicBezTo>
                  <a:cubicBezTo>
                    <a:pt x="54" y="8"/>
                    <a:pt x="54" y="8"/>
                    <a:pt x="54" y="8"/>
                  </a:cubicBezTo>
                  <a:cubicBezTo>
                    <a:pt x="53" y="7"/>
                    <a:pt x="53" y="6"/>
                    <a:pt x="53" y="5"/>
                  </a:cubicBezTo>
                  <a:cubicBezTo>
                    <a:pt x="53" y="5"/>
                    <a:pt x="54" y="5"/>
                    <a:pt x="54" y="4"/>
                  </a:cubicBezTo>
                  <a:cubicBezTo>
                    <a:pt x="54" y="4"/>
                    <a:pt x="53" y="3"/>
                    <a:pt x="53" y="3"/>
                  </a:cubicBezTo>
                  <a:cubicBezTo>
                    <a:pt x="52" y="2"/>
                    <a:pt x="52" y="2"/>
                    <a:pt x="52" y="1"/>
                  </a:cubicBezTo>
                  <a:cubicBezTo>
                    <a:pt x="52" y="1"/>
                    <a:pt x="51" y="1"/>
                    <a:pt x="50" y="0"/>
                  </a:cubicBezTo>
                  <a:cubicBezTo>
                    <a:pt x="49" y="0"/>
                    <a:pt x="49" y="0"/>
                    <a:pt x="49" y="1"/>
                  </a:cubicBezTo>
                  <a:cubicBezTo>
                    <a:pt x="49" y="1"/>
                    <a:pt x="48" y="1"/>
                    <a:pt x="48" y="0"/>
                  </a:cubicBezTo>
                  <a:cubicBezTo>
                    <a:pt x="48" y="0"/>
                    <a:pt x="46" y="1"/>
                    <a:pt x="46" y="1"/>
                  </a:cubicBezTo>
                  <a:cubicBezTo>
                    <a:pt x="45" y="1"/>
                    <a:pt x="46" y="2"/>
                    <a:pt x="46" y="2"/>
                  </a:cubicBezTo>
                  <a:cubicBezTo>
                    <a:pt x="46" y="3"/>
                    <a:pt x="45" y="4"/>
                    <a:pt x="44" y="5"/>
                  </a:cubicBezTo>
                  <a:cubicBezTo>
                    <a:pt x="44" y="6"/>
                    <a:pt x="43" y="7"/>
                    <a:pt x="42" y="7"/>
                  </a:cubicBezTo>
                  <a:cubicBezTo>
                    <a:pt x="41" y="7"/>
                    <a:pt x="41" y="8"/>
                    <a:pt x="40" y="9"/>
                  </a:cubicBezTo>
                  <a:cubicBezTo>
                    <a:pt x="39" y="9"/>
                    <a:pt x="37" y="10"/>
                    <a:pt x="36" y="10"/>
                  </a:cubicBezTo>
                  <a:cubicBezTo>
                    <a:pt x="34" y="10"/>
                    <a:pt x="35" y="10"/>
                    <a:pt x="34" y="10"/>
                  </a:cubicBezTo>
                  <a:cubicBezTo>
                    <a:pt x="33" y="11"/>
                    <a:pt x="33" y="9"/>
                    <a:pt x="32" y="9"/>
                  </a:cubicBezTo>
                  <a:cubicBezTo>
                    <a:pt x="32" y="8"/>
                    <a:pt x="32" y="9"/>
                    <a:pt x="31" y="9"/>
                  </a:cubicBezTo>
                  <a:cubicBezTo>
                    <a:pt x="31" y="10"/>
                    <a:pt x="31" y="10"/>
                    <a:pt x="30" y="10"/>
                  </a:cubicBezTo>
                  <a:cubicBezTo>
                    <a:pt x="30" y="10"/>
                    <a:pt x="28" y="9"/>
                    <a:pt x="28" y="9"/>
                  </a:cubicBezTo>
                  <a:cubicBezTo>
                    <a:pt x="28" y="8"/>
                    <a:pt x="27" y="9"/>
                    <a:pt x="26" y="9"/>
                  </a:cubicBezTo>
                  <a:cubicBezTo>
                    <a:pt x="26" y="10"/>
                    <a:pt x="26" y="9"/>
                    <a:pt x="25" y="9"/>
                  </a:cubicBezTo>
                  <a:cubicBezTo>
                    <a:pt x="24" y="9"/>
                    <a:pt x="25" y="10"/>
                    <a:pt x="25" y="10"/>
                  </a:cubicBezTo>
                  <a:cubicBezTo>
                    <a:pt x="26" y="10"/>
                    <a:pt x="25" y="11"/>
                    <a:pt x="24" y="11"/>
                  </a:cubicBezTo>
                  <a:cubicBezTo>
                    <a:pt x="24" y="12"/>
                    <a:pt x="22" y="14"/>
                    <a:pt x="21" y="14"/>
                  </a:cubicBezTo>
                  <a:cubicBezTo>
                    <a:pt x="20" y="14"/>
                    <a:pt x="20" y="15"/>
                    <a:pt x="20" y="15"/>
                  </a:cubicBezTo>
                  <a:cubicBezTo>
                    <a:pt x="19" y="15"/>
                    <a:pt x="19" y="14"/>
                    <a:pt x="19" y="14"/>
                  </a:cubicBezTo>
                  <a:cubicBezTo>
                    <a:pt x="18" y="14"/>
                    <a:pt x="18" y="15"/>
                    <a:pt x="18" y="15"/>
                  </a:cubicBezTo>
                  <a:cubicBezTo>
                    <a:pt x="19" y="16"/>
                    <a:pt x="18" y="16"/>
                    <a:pt x="17" y="16"/>
                  </a:cubicBezTo>
                  <a:cubicBezTo>
                    <a:pt x="16" y="17"/>
                    <a:pt x="16" y="17"/>
                    <a:pt x="15" y="18"/>
                  </a:cubicBezTo>
                  <a:cubicBezTo>
                    <a:pt x="14" y="18"/>
                    <a:pt x="15" y="19"/>
                    <a:pt x="15" y="19"/>
                  </a:cubicBezTo>
                  <a:cubicBezTo>
                    <a:pt x="15" y="20"/>
                    <a:pt x="14" y="19"/>
                    <a:pt x="14" y="19"/>
                  </a:cubicBezTo>
                  <a:cubicBezTo>
                    <a:pt x="13" y="19"/>
                    <a:pt x="12" y="20"/>
                    <a:pt x="13" y="20"/>
                  </a:cubicBezTo>
                  <a:cubicBezTo>
                    <a:pt x="13" y="20"/>
                    <a:pt x="11" y="22"/>
                    <a:pt x="11" y="23"/>
                  </a:cubicBezTo>
                  <a:cubicBezTo>
                    <a:pt x="10" y="23"/>
                    <a:pt x="10" y="23"/>
                    <a:pt x="10" y="23"/>
                  </a:cubicBezTo>
                  <a:cubicBezTo>
                    <a:pt x="9" y="23"/>
                    <a:pt x="8" y="23"/>
                    <a:pt x="8" y="24"/>
                  </a:cubicBezTo>
                  <a:cubicBezTo>
                    <a:pt x="8" y="24"/>
                    <a:pt x="9" y="24"/>
                    <a:pt x="9" y="24"/>
                  </a:cubicBezTo>
                  <a:cubicBezTo>
                    <a:pt x="10" y="24"/>
                    <a:pt x="9" y="25"/>
                    <a:pt x="9" y="25"/>
                  </a:cubicBezTo>
                  <a:cubicBezTo>
                    <a:pt x="8" y="26"/>
                    <a:pt x="10" y="26"/>
                    <a:pt x="10" y="27"/>
                  </a:cubicBezTo>
                  <a:cubicBezTo>
                    <a:pt x="10" y="27"/>
                    <a:pt x="9" y="27"/>
                    <a:pt x="8" y="27"/>
                  </a:cubicBezTo>
                  <a:cubicBezTo>
                    <a:pt x="7" y="27"/>
                    <a:pt x="8" y="28"/>
                    <a:pt x="9" y="29"/>
                  </a:cubicBezTo>
                  <a:cubicBezTo>
                    <a:pt x="10" y="29"/>
                    <a:pt x="8" y="29"/>
                    <a:pt x="7" y="29"/>
                  </a:cubicBezTo>
                  <a:cubicBezTo>
                    <a:pt x="6" y="29"/>
                    <a:pt x="8" y="30"/>
                    <a:pt x="7" y="31"/>
                  </a:cubicBezTo>
                  <a:cubicBezTo>
                    <a:pt x="7" y="31"/>
                    <a:pt x="8" y="32"/>
                    <a:pt x="8" y="32"/>
                  </a:cubicBezTo>
                  <a:cubicBezTo>
                    <a:pt x="8" y="33"/>
                    <a:pt x="7" y="32"/>
                    <a:pt x="6" y="32"/>
                  </a:cubicBezTo>
                  <a:cubicBezTo>
                    <a:pt x="5" y="32"/>
                    <a:pt x="5" y="32"/>
                    <a:pt x="4" y="33"/>
                  </a:cubicBezTo>
                  <a:cubicBezTo>
                    <a:pt x="4" y="33"/>
                    <a:pt x="5" y="34"/>
                    <a:pt x="4" y="34"/>
                  </a:cubicBezTo>
                  <a:cubicBezTo>
                    <a:pt x="2" y="34"/>
                    <a:pt x="2" y="34"/>
                    <a:pt x="1" y="36"/>
                  </a:cubicBezTo>
                  <a:cubicBezTo>
                    <a:pt x="0" y="37"/>
                    <a:pt x="3" y="35"/>
                    <a:pt x="4" y="3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1" name="Freeform 118"/>
            <p:cNvSpPr/>
            <p:nvPr/>
          </p:nvSpPr>
          <p:spPr bwMode="auto">
            <a:xfrm>
              <a:off x="3669302" y="3338641"/>
              <a:ext cx="32268" cy="25353"/>
            </a:xfrm>
            <a:custGeom>
              <a:avLst/>
              <a:gdLst>
                <a:gd name="T0" fmla="*/ 1 w 6"/>
                <a:gd name="T1" fmla="*/ 5 h 5"/>
                <a:gd name="T2" fmla="*/ 6 w 6"/>
                <a:gd name="T3" fmla="*/ 2 h 5"/>
                <a:gd name="T4" fmla="*/ 5 w 6"/>
                <a:gd name="T5" fmla="*/ 1 h 5"/>
                <a:gd name="T6" fmla="*/ 1 w 6"/>
                <a:gd name="T7" fmla="*/ 3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2" y="4"/>
                    <a:pt x="6" y="3"/>
                    <a:pt x="6" y="2"/>
                  </a:cubicBezTo>
                  <a:cubicBezTo>
                    <a:pt x="6" y="1"/>
                    <a:pt x="6" y="0"/>
                    <a:pt x="5" y="1"/>
                  </a:cubicBezTo>
                  <a:cubicBezTo>
                    <a:pt x="4" y="1"/>
                    <a:pt x="1" y="2"/>
                    <a:pt x="1" y="3"/>
                  </a:cubicBezTo>
                  <a:cubicBezTo>
                    <a:pt x="1" y="3"/>
                    <a:pt x="0" y="5"/>
                    <a:pt x="1"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2" name="Freeform 119"/>
            <p:cNvSpPr/>
            <p:nvPr/>
          </p:nvSpPr>
          <p:spPr bwMode="auto">
            <a:xfrm>
              <a:off x="3565587" y="3407787"/>
              <a:ext cx="27657" cy="34572"/>
            </a:xfrm>
            <a:custGeom>
              <a:avLst/>
              <a:gdLst>
                <a:gd name="T0" fmla="*/ 1 w 5"/>
                <a:gd name="T1" fmla="*/ 5 h 6"/>
                <a:gd name="T2" fmla="*/ 5 w 5"/>
                <a:gd name="T3" fmla="*/ 2 h 6"/>
                <a:gd name="T4" fmla="*/ 3 w 5"/>
                <a:gd name="T5" fmla="*/ 1 h 6"/>
                <a:gd name="T6" fmla="*/ 2 w 5"/>
                <a:gd name="T7" fmla="*/ 3 h 6"/>
                <a:gd name="T8" fmla="*/ 1 w 5"/>
                <a:gd name="T9" fmla="*/ 5 h 6"/>
              </a:gdLst>
              <a:ahLst/>
              <a:cxnLst>
                <a:cxn ang="0">
                  <a:pos x="T0" y="T1"/>
                </a:cxn>
                <a:cxn ang="0">
                  <a:pos x="T2" y="T3"/>
                </a:cxn>
                <a:cxn ang="0">
                  <a:pos x="T4" y="T5"/>
                </a:cxn>
                <a:cxn ang="0">
                  <a:pos x="T6" y="T7"/>
                </a:cxn>
                <a:cxn ang="0">
                  <a:pos x="T8" y="T9"/>
                </a:cxn>
              </a:cxnLst>
              <a:rect l="0" t="0" r="r" b="b"/>
              <a:pathLst>
                <a:path w="5" h="6">
                  <a:moveTo>
                    <a:pt x="1" y="5"/>
                  </a:moveTo>
                  <a:cubicBezTo>
                    <a:pt x="2" y="4"/>
                    <a:pt x="5" y="3"/>
                    <a:pt x="5" y="2"/>
                  </a:cubicBezTo>
                  <a:cubicBezTo>
                    <a:pt x="4" y="2"/>
                    <a:pt x="4" y="0"/>
                    <a:pt x="3" y="1"/>
                  </a:cubicBezTo>
                  <a:cubicBezTo>
                    <a:pt x="2" y="1"/>
                    <a:pt x="3" y="3"/>
                    <a:pt x="2" y="3"/>
                  </a:cubicBezTo>
                  <a:cubicBezTo>
                    <a:pt x="2" y="4"/>
                    <a:pt x="0" y="6"/>
                    <a:pt x="1" y="5"/>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3" name="Freeform 120"/>
            <p:cNvSpPr/>
            <p:nvPr/>
          </p:nvSpPr>
          <p:spPr bwMode="auto">
            <a:xfrm>
              <a:off x="3899784" y="4530226"/>
              <a:ext cx="48401" cy="27657"/>
            </a:xfrm>
            <a:custGeom>
              <a:avLst/>
              <a:gdLst>
                <a:gd name="T0" fmla="*/ 7 w 9"/>
                <a:gd name="T1" fmla="*/ 4 h 5"/>
                <a:gd name="T2" fmla="*/ 8 w 9"/>
                <a:gd name="T3" fmla="*/ 0 h 5"/>
                <a:gd name="T4" fmla="*/ 3 w 9"/>
                <a:gd name="T5" fmla="*/ 2 h 5"/>
                <a:gd name="T6" fmla="*/ 0 w 9"/>
                <a:gd name="T7" fmla="*/ 4 h 5"/>
                <a:gd name="T8" fmla="*/ 7 w 9"/>
                <a:gd name="T9" fmla="*/ 4 h 5"/>
              </a:gdLst>
              <a:ahLst/>
              <a:cxnLst>
                <a:cxn ang="0">
                  <a:pos x="T0" y="T1"/>
                </a:cxn>
                <a:cxn ang="0">
                  <a:pos x="T2" y="T3"/>
                </a:cxn>
                <a:cxn ang="0">
                  <a:pos x="T4" y="T5"/>
                </a:cxn>
                <a:cxn ang="0">
                  <a:pos x="T6" y="T7"/>
                </a:cxn>
                <a:cxn ang="0">
                  <a:pos x="T8" y="T9"/>
                </a:cxn>
              </a:cxnLst>
              <a:rect l="0" t="0" r="r" b="b"/>
              <a:pathLst>
                <a:path w="9" h="5">
                  <a:moveTo>
                    <a:pt x="7" y="4"/>
                  </a:moveTo>
                  <a:cubicBezTo>
                    <a:pt x="8" y="4"/>
                    <a:pt x="8" y="0"/>
                    <a:pt x="8" y="0"/>
                  </a:cubicBezTo>
                  <a:cubicBezTo>
                    <a:pt x="9" y="0"/>
                    <a:pt x="5" y="2"/>
                    <a:pt x="3" y="2"/>
                  </a:cubicBezTo>
                  <a:cubicBezTo>
                    <a:pt x="0" y="2"/>
                    <a:pt x="0" y="3"/>
                    <a:pt x="0" y="4"/>
                  </a:cubicBezTo>
                  <a:cubicBezTo>
                    <a:pt x="0" y="5"/>
                    <a:pt x="6" y="4"/>
                    <a:pt x="7" y="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4" name="Freeform 121"/>
            <p:cNvSpPr/>
            <p:nvPr/>
          </p:nvSpPr>
          <p:spPr bwMode="auto">
            <a:xfrm>
              <a:off x="391868" y="4103837"/>
              <a:ext cx="99107" cy="71449"/>
            </a:xfrm>
            <a:custGeom>
              <a:avLst/>
              <a:gdLst>
                <a:gd name="T0" fmla="*/ 9 w 18"/>
                <a:gd name="T1" fmla="*/ 9 h 13"/>
                <a:gd name="T2" fmla="*/ 11 w 18"/>
                <a:gd name="T3" fmla="*/ 11 h 13"/>
                <a:gd name="T4" fmla="*/ 16 w 18"/>
                <a:gd name="T5" fmla="*/ 13 h 13"/>
                <a:gd name="T6" fmla="*/ 15 w 18"/>
                <a:gd name="T7" fmla="*/ 8 h 13"/>
                <a:gd name="T8" fmla="*/ 12 w 18"/>
                <a:gd name="T9" fmla="*/ 6 h 13"/>
                <a:gd name="T10" fmla="*/ 8 w 18"/>
                <a:gd name="T11" fmla="*/ 2 h 13"/>
                <a:gd name="T12" fmla="*/ 2 w 18"/>
                <a:gd name="T13" fmla="*/ 0 h 13"/>
                <a:gd name="T14" fmla="*/ 1 w 18"/>
                <a:gd name="T15" fmla="*/ 2 h 13"/>
                <a:gd name="T16" fmla="*/ 7 w 18"/>
                <a:gd name="T17" fmla="*/ 8 h 13"/>
                <a:gd name="T18" fmla="*/ 9 w 18"/>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9" y="9"/>
                  </a:moveTo>
                  <a:cubicBezTo>
                    <a:pt x="10" y="9"/>
                    <a:pt x="11" y="9"/>
                    <a:pt x="11" y="11"/>
                  </a:cubicBezTo>
                  <a:cubicBezTo>
                    <a:pt x="11" y="12"/>
                    <a:pt x="14" y="13"/>
                    <a:pt x="16" y="13"/>
                  </a:cubicBezTo>
                  <a:cubicBezTo>
                    <a:pt x="18" y="12"/>
                    <a:pt x="16" y="10"/>
                    <a:pt x="15" y="8"/>
                  </a:cubicBezTo>
                  <a:cubicBezTo>
                    <a:pt x="14" y="7"/>
                    <a:pt x="12" y="6"/>
                    <a:pt x="12" y="6"/>
                  </a:cubicBezTo>
                  <a:cubicBezTo>
                    <a:pt x="12" y="5"/>
                    <a:pt x="10" y="3"/>
                    <a:pt x="8" y="2"/>
                  </a:cubicBezTo>
                  <a:cubicBezTo>
                    <a:pt x="7" y="2"/>
                    <a:pt x="3" y="0"/>
                    <a:pt x="2" y="0"/>
                  </a:cubicBezTo>
                  <a:cubicBezTo>
                    <a:pt x="1" y="0"/>
                    <a:pt x="0" y="1"/>
                    <a:pt x="1" y="2"/>
                  </a:cubicBezTo>
                  <a:cubicBezTo>
                    <a:pt x="2" y="3"/>
                    <a:pt x="6" y="6"/>
                    <a:pt x="7" y="8"/>
                  </a:cubicBezTo>
                  <a:cubicBezTo>
                    <a:pt x="9" y="9"/>
                    <a:pt x="9" y="9"/>
                    <a:pt x="9" y="9"/>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5" name="Freeform 122"/>
            <p:cNvSpPr/>
            <p:nvPr/>
          </p:nvSpPr>
          <p:spPr bwMode="auto">
            <a:xfrm>
              <a:off x="348076" y="3928671"/>
              <a:ext cx="43791" cy="43791"/>
            </a:xfrm>
            <a:custGeom>
              <a:avLst/>
              <a:gdLst>
                <a:gd name="T0" fmla="*/ 8 w 8"/>
                <a:gd name="T1" fmla="*/ 6 h 8"/>
                <a:gd name="T2" fmla="*/ 6 w 8"/>
                <a:gd name="T3" fmla="*/ 5 h 8"/>
                <a:gd name="T4" fmla="*/ 4 w 8"/>
                <a:gd name="T5" fmla="*/ 4 h 8"/>
                <a:gd name="T6" fmla="*/ 2 w 8"/>
                <a:gd name="T7" fmla="*/ 0 h 8"/>
                <a:gd name="T8" fmla="*/ 1 w 8"/>
                <a:gd name="T9" fmla="*/ 4 h 8"/>
                <a:gd name="T10" fmla="*/ 0 w 8"/>
                <a:gd name="T11" fmla="*/ 7 h 8"/>
                <a:gd name="T12" fmla="*/ 4 w 8"/>
                <a:gd name="T13" fmla="*/ 8 h 8"/>
                <a:gd name="T14" fmla="*/ 8 w 8"/>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8" y="6"/>
                  </a:moveTo>
                  <a:cubicBezTo>
                    <a:pt x="8" y="5"/>
                    <a:pt x="7" y="4"/>
                    <a:pt x="6" y="5"/>
                  </a:cubicBezTo>
                  <a:cubicBezTo>
                    <a:pt x="5" y="5"/>
                    <a:pt x="5" y="5"/>
                    <a:pt x="4" y="4"/>
                  </a:cubicBezTo>
                  <a:cubicBezTo>
                    <a:pt x="3" y="2"/>
                    <a:pt x="3" y="0"/>
                    <a:pt x="2" y="0"/>
                  </a:cubicBezTo>
                  <a:cubicBezTo>
                    <a:pt x="1" y="0"/>
                    <a:pt x="0" y="2"/>
                    <a:pt x="1" y="4"/>
                  </a:cubicBezTo>
                  <a:cubicBezTo>
                    <a:pt x="1" y="6"/>
                    <a:pt x="1" y="6"/>
                    <a:pt x="0" y="7"/>
                  </a:cubicBezTo>
                  <a:cubicBezTo>
                    <a:pt x="0" y="8"/>
                    <a:pt x="2" y="8"/>
                    <a:pt x="4" y="8"/>
                  </a:cubicBezTo>
                  <a:cubicBezTo>
                    <a:pt x="5" y="8"/>
                    <a:pt x="8" y="7"/>
                    <a:pt x="8" y="6"/>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6" name="Freeform 123"/>
            <p:cNvSpPr/>
            <p:nvPr/>
          </p:nvSpPr>
          <p:spPr bwMode="auto">
            <a:xfrm>
              <a:off x="338858" y="3988596"/>
              <a:ext cx="32268" cy="59926"/>
            </a:xfrm>
            <a:custGeom>
              <a:avLst/>
              <a:gdLst>
                <a:gd name="T0" fmla="*/ 3 w 6"/>
                <a:gd name="T1" fmla="*/ 1 h 11"/>
                <a:gd name="T2" fmla="*/ 2 w 6"/>
                <a:gd name="T3" fmla="*/ 1 h 11"/>
                <a:gd name="T4" fmla="*/ 0 w 6"/>
                <a:gd name="T5" fmla="*/ 6 h 11"/>
                <a:gd name="T6" fmla="*/ 1 w 6"/>
                <a:gd name="T7" fmla="*/ 10 h 11"/>
                <a:gd name="T8" fmla="*/ 3 w 6"/>
                <a:gd name="T9" fmla="*/ 6 h 11"/>
                <a:gd name="T10" fmla="*/ 5 w 6"/>
                <a:gd name="T11" fmla="*/ 2 h 11"/>
                <a:gd name="T12" fmla="*/ 3 w 6"/>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6" h="11">
                  <a:moveTo>
                    <a:pt x="3" y="1"/>
                  </a:moveTo>
                  <a:cubicBezTo>
                    <a:pt x="2" y="1"/>
                    <a:pt x="2" y="0"/>
                    <a:pt x="2" y="1"/>
                  </a:cubicBezTo>
                  <a:cubicBezTo>
                    <a:pt x="1" y="1"/>
                    <a:pt x="0" y="4"/>
                    <a:pt x="0" y="6"/>
                  </a:cubicBezTo>
                  <a:cubicBezTo>
                    <a:pt x="1" y="8"/>
                    <a:pt x="0" y="11"/>
                    <a:pt x="1" y="10"/>
                  </a:cubicBezTo>
                  <a:cubicBezTo>
                    <a:pt x="2" y="10"/>
                    <a:pt x="3" y="7"/>
                    <a:pt x="3" y="6"/>
                  </a:cubicBezTo>
                  <a:cubicBezTo>
                    <a:pt x="3" y="5"/>
                    <a:pt x="6" y="2"/>
                    <a:pt x="5" y="2"/>
                  </a:cubicBezTo>
                  <a:cubicBezTo>
                    <a:pt x="5" y="2"/>
                    <a:pt x="3" y="2"/>
                    <a:pt x="3"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7" name="Freeform 124"/>
            <p:cNvSpPr/>
            <p:nvPr/>
          </p:nvSpPr>
          <p:spPr bwMode="auto">
            <a:xfrm>
              <a:off x="311201" y="3868746"/>
              <a:ext cx="27657" cy="64534"/>
            </a:xfrm>
            <a:custGeom>
              <a:avLst/>
              <a:gdLst>
                <a:gd name="T0" fmla="*/ 3 w 5"/>
                <a:gd name="T1" fmla="*/ 2 h 12"/>
                <a:gd name="T2" fmla="*/ 1 w 5"/>
                <a:gd name="T3" fmla="*/ 0 h 12"/>
                <a:gd name="T4" fmla="*/ 3 w 5"/>
                <a:gd name="T5" fmla="*/ 4 h 12"/>
                <a:gd name="T6" fmla="*/ 3 w 5"/>
                <a:gd name="T7" fmla="*/ 11 h 12"/>
                <a:gd name="T8" fmla="*/ 5 w 5"/>
                <a:gd name="T9" fmla="*/ 6 h 12"/>
                <a:gd name="T10" fmla="*/ 4 w 5"/>
                <a:gd name="T11" fmla="*/ 4 h 12"/>
                <a:gd name="T12" fmla="*/ 3 w 5"/>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3" y="2"/>
                  </a:moveTo>
                  <a:cubicBezTo>
                    <a:pt x="2" y="1"/>
                    <a:pt x="2" y="0"/>
                    <a:pt x="1" y="0"/>
                  </a:cubicBezTo>
                  <a:cubicBezTo>
                    <a:pt x="0" y="1"/>
                    <a:pt x="2" y="3"/>
                    <a:pt x="3" y="4"/>
                  </a:cubicBezTo>
                  <a:cubicBezTo>
                    <a:pt x="3" y="5"/>
                    <a:pt x="3" y="9"/>
                    <a:pt x="3" y="11"/>
                  </a:cubicBezTo>
                  <a:cubicBezTo>
                    <a:pt x="4" y="12"/>
                    <a:pt x="5" y="7"/>
                    <a:pt x="5" y="6"/>
                  </a:cubicBezTo>
                  <a:cubicBezTo>
                    <a:pt x="5" y="6"/>
                    <a:pt x="4" y="4"/>
                    <a:pt x="4" y="4"/>
                  </a:cubicBezTo>
                  <a:cubicBezTo>
                    <a:pt x="4" y="3"/>
                    <a:pt x="4" y="3"/>
                    <a:pt x="3"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8" name="Freeform 125"/>
            <p:cNvSpPr/>
            <p:nvPr/>
          </p:nvSpPr>
          <p:spPr bwMode="auto">
            <a:xfrm>
              <a:off x="343469" y="3873357"/>
              <a:ext cx="20743" cy="32268"/>
            </a:xfrm>
            <a:custGeom>
              <a:avLst/>
              <a:gdLst>
                <a:gd name="T0" fmla="*/ 0 w 4"/>
                <a:gd name="T1" fmla="*/ 0 h 6"/>
                <a:gd name="T2" fmla="*/ 1 w 4"/>
                <a:gd name="T3" fmla="*/ 3 h 6"/>
                <a:gd name="T4" fmla="*/ 1 w 4"/>
                <a:gd name="T5" fmla="*/ 5 h 6"/>
                <a:gd name="T6" fmla="*/ 4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0" y="0"/>
                    <a:pt x="1" y="1"/>
                    <a:pt x="1" y="3"/>
                  </a:cubicBezTo>
                  <a:cubicBezTo>
                    <a:pt x="2" y="4"/>
                    <a:pt x="1" y="4"/>
                    <a:pt x="1" y="5"/>
                  </a:cubicBezTo>
                  <a:cubicBezTo>
                    <a:pt x="1" y="6"/>
                    <a:pt x="4" y="3"/>
                    <a:pt x="4" y="2"/>
                  </a:cubicBezTo>
                  <a:cubicBezTo>
                    <a:pt x="4" y="1"/>
                    <a:pt x="1" y="0"/>
                    <a:pt x="0"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29" name="Freeform 126"/>
            <p:cNvSpPr/>
            <p:nvPr/>
          </p:nvSpPr>
          <p:spPr bwMode="auto">
            <a:xfrm>
              <a:off x="354993" y="3896405"/>
              <a:ext cx="16134" cy="25353"/>
            </a:xfrm>
            <a:custGeom>
              <a:avLst/>
              <a:gdLst>
                <a:gd name="T0" fmla="*/ 2 w 3"/>
                <a:gd name="T1" fmla="*/ 4 h 5"/>
                <a:gd name="T2" fmla="*/ 1 w 3"/>
                <a:gd name="T3" fmla="*/ 2 h 5"/>
                <a:gd name="T4" fmla="*/ 0 w 3"/>
                <a:gd name="T5" fmla="*/ 4 h 5"/>
                <a:gd name="T6" fmla="*/ 2 w 3"/>
                <a:gd name="T7" fmla="*/ 4 h 5"/>
              </a:gdLst>
              <a:ahLst/>
              <a:cxnLst>
                <a:cxn ang="0">
                  <a:pos x="T0" y="T1"/>
                </a:cxn>
                <a:cxn ang="0">
                  <a:pos x="T2" y="T3"/>
                </a:cxn>
                <a:cxn ang="0">
                  <a:pos x="T4" y="T5"/>
                </a:cxn>
                <a:cxn ang="0">
                  <a:pos x="T6" y="T7"/>
                </a:cxn>
              </a:cxnLst>
              <a:rect l="0" t="0" r="r" b="b"/>
              <a:pathLst>
                <a:path w="3" h="5">
                  <a:moveTo>
                    <a:pt x="2" y="4"/>
                  </a:moveTo>
                  <a:cubicBezTo>
                    <a:pt x="2" y="4"/>
                    <a:pt x="3" y="0"/>
                    <a:pt x="1" y="2"/>
                  </a:cubicBezTo>
                  <a:cubicBezTo>
                    <a:pt x="0" y="2"/>
                    <a:pt x="1" y="4"/>
                    <a:pt x="0" y="4"/>
                  </a:cubicBezTo>
                  <a:cubicBezTo>
                    <a:pt x="0" y="4"/>
                    <a:pt x="1" y="5"/>
                    <a:pt x="2" y="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0" name="Freeform 127"/>
            <p:cNvSpPr/>
            <p:nvPr/>
          </p:nvSpPr>
          <p:spPr bwMode="auto">
            <a:xfrm>
              <a:off x="-92142" y="3873356"/>
              <a:ext cx="59926" cy="55315"/>
            </a:xfrm>
            <a:custGeom>
              <a:avLst/>
              <a:gdLst>
                <a:gd name="T0" fmla="*/ 10 w 11"/>
                <a:gd name="T1" fmla="*/ 2 h 10"/>
                <a:gd name="T2" fmla="*/ 9 w 11"/>
                <a:gd name="T3" fmla="*/ 0 h 10"/>
                <a:gd name="T4" fmla="*/ 9 w 11"/>
                <a:gd name="T5" fmla="*/ 2 h 10"/>
                <a:gd name="T6" fmla="*/ 6 w 11"/>
                <a:gd name="T7" fmla="*/ 2 h 10"/>
                <a:gd name="T8" fmla="*/ 5 w 11"/>
                <a:gd name="T9" fmla="*/ 3 h 10"/>
                <a:gd name="T10" fmla="*/ 3 w 11"/>
                <a:gd name="T11" fmla="*/ 3 h 10"/>
                <a:gd name="T12" fmla="*/ 0 w 11"/>
                <a:gd name="T13" fmla="*/ 6 h 10"/>
                <a:gd name="T14" fmla="*/ 2 w 11"/>
                <a:gd name="T15" fmla="*/ 7 h 10"/>
                <a:gd name="T16" fmla="*/ 2 w 11"/>
                <a:gd name="T17" fmla="*/ 9 h 10"/>
                <a:gd name="T18" fmla="*/ 5 w 11"/>
                <a:gd name="T19" fmla="*/ 6 h 10"/>
                <a:gd name="T20" fmla="*/ 6 w 11"/>
                <a:gd name="T21" fmla="*/ 7 h 10"/>
                <a:gd name="T22" fmla="*/ 10 w 11"/>
                <a:gd name="T23" fmla="*/ 4 h 10"/>
                <a:gd name="T24" fmla="*/ 10 w 11"/>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10" y="2"/>
                  </a:moveTo>
                  <a:cubicBezTo>
                    <a:pt x="9" y="2"/>
                    <a:pt x="10" y="1"/>
                    <a:pt x="9" y="0"/>
                  </a:cubicBezTo>
                  <a:cubicBezTo>
                    <a:pt x="8" y="0"/>
                    <a:pt x="9" y="1"/>
                    <a:pt x="9" y="2"/>
                  </a:cubicBezTo>
                  <a:cubicBezTo>
                    <a:pt x="8" y="2"/>
                    <a:pt x="7" y="2"/>
                    <a:pt x="6" y="2"/>
                  </a:cubicBezTo>
                  <a:cubicBezTo>
                    <a:pt x="5" y="2"/>
                    <a:pt x="5" y="3"/>
                    <a:pt x="5" y="3"/>
                  </a:cubicBezTo>
                  <a:cubicBezTo>
                    <a:pt x="5" y="4"/>
                    <a:pt x="4" y="3"/>
                    <a:pt x="3" y="3"/>
                  </a:cubicBezTo>
                  <a:cubicBezTo>
                    <a:pt x="2" y="3"/>
                    <a:pt x="1" y="5"/>
                    <a:pt x="0" y="6"/>
                  </a:cubicBezTo>
                  <a:cubicBezTo>
                    <a:pt x="0" y="7"/>
                    <a:pt x="1" y="7"/>
                    <a:pt x="2" y="7"/>
                  </a:cubicBezTo>
                  <a:cubicBezTo>
                    <a:pt x="3" y="7"/>
                    <a:pt x="2" y="8"/>
                    <a:pt x="2" y="9"/>
                  </a:cubicBezTo>
                  <a:cubicBezTo>
                    <a:pt x="2" y="10"/>
                    <a:pt x="5" y="7"/>
                    <a:pt x="5" y="6"/>
                  </a:cubicBezTo>
                  <a:cubicBezTo>
                    <a:pt x="6" y="6"/>
                    <a:pt x="6" y="7"/>
                    <a:pt x="6" y="7"/>
                  </a:cubicBezTo>
                  <a:cubicBezTo>
                    <a:pt x="7" y="7"/>
                    <a:pt x="9" y="5"/>
                    <a:pt x="10" y="4"/>
                  </a:cubicBezTo>
                  <a:cubicBezTo>
                    <a:pt x="11" y="4"/>
                    <a:pt x="11" y="2"/>
                    <a:pt x="10" y="2"/>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1" name="Freeform 128"/>
            <p:cNvSpPr/>
            <p:nvPr/>
          </p:nvSpPr>
          <p:spPr bwMode="auto">
            <a:xfrm>
              <a:off x="-39130" y="3861832"/>
              <a:ext cx="27657" cy="11524"/>
            </a:xfrm>
            <a:custGeom>
              <a:avLst/>
              <a:gdLst>
                <a:gd name="T0" fmla="*/ 1 w 5"/>
                <a:gd name="T1" fmla="*/ 0 h 2"/>
                <a:gd name="T2" fmla="*/ 2 w 5"/>
                <a:gd name="T3" fmla="*/ 2 h 2"/>
                <a:gd name="T4" fmla="*/ 5 w 5"/>
                <a:gd name="T5" fmla="*/ 2 h 2"/>
                <a:gd name="T6" fmla="*/ 1 w 5"/>
                <a:gd name="T7" fmla="*/ 0 h 2"/>
              </a:gdLst>
              <a:ahLst/>
              <a:cxnLst>
                <a:cxn ang="0">
                  <a:pos x="T0" y="T1"/>
                </a:cxn>
                <a:cxn ang="0">
                  <a:pos x="T2" y="T3"/>
                </a:cxn>
                <a:cxn ang="0">
                  <a:pos x="T4" y="T5"/>
                </a:cxn>
                <a:cxn ang="0">
                  <a:pos x="T6" y="T7"/>
                </a:cxn>
              </a:cxnLst>
              <a:rect l="0" t="0" r="r" b="b"/>
              <a:pathLst>
                <a:path w="5" h="2">
                  <a:moveTo>
                    <a:pt x="1" y="0"/>
                  </a:moveTo>
                  <a:cubicBezTo>
                    <a:pt x="0" y="1"/>
                    <a:pt x="1" y="2"/>
                    <a:pt x="2" y="2"/>
                  </a:cubicBezTo>
                  <a:cubicBezTo>
                    <a:pt x="3" y="2"/>
                    <a:pt x="5" y="2"/>
                    <a:pt x="5" y="2"/>
                  </a:cubicBezTo>
                  <a:cubicBezTo>
                    <a:pt x="4" y="2"/>
                    <a:pt x="2" y="0"/>
                    <a:pt x="1"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2" name="Freeform 129"/>
            <p:cNvSpPr/>
            <p:nvPr/>
          </p:nvSpPr>
          <p:spPr bwMode="auto">
            <a:xfrm>
              <a:off x="-338756" y="3972464"/>
              <a:ext cx="32268" cy="16134"/>
            </a:xfrm>
            <a:custGeom>
              <a:avLst/>
              <a:gdLst>
                <a:gd name="T0" fmla="*/ 3 w 6"/>
                <a:gd name="T1" fmla="*/ 1 h 3"/>
                <a:gd name="T2" fmla="*/ 0 w 6"/>
                <a:gd name="T3" fmla="*/ 3 h 3"/>
                <a:gd name="T4" fmla="*/ 5 w 6"/>
                <a:gd name="T5" fmla="*/ 2 h 3"/>
                <a:gd name="T6" fmla="*/ 6 w 6"/>
                <a:gd name="T7" fmla="*/ 0 h 3"/>
                <a:gd name="T8" fmla="*/ 3 w 6"/>
                <a:gd name="T9" fmla="*/ 1 h 3"/>
              </a:gdLst>
              <a:ahLst/>
              <a:cxnLst>
                <a:cxn ang="0">
                  <a:pos x="T0" y="T1"/>
                </a:cxn>
                <a:cxn ang="0">
                  <a:pos x="T2" y="T3"/>
                </a:cxn>
                <a:cxn ang="0">
                  <a:pos x="T4" y="T5"/>
                </a:cxn>
                <a:cxn ang="0">
                  <a:pos x="T6" y="T7"/>
                </a:cxn>
                <a:cxn ang="0">
                  <a:pos x="T8" y="T9"/>
                </a:cxn>
              </a:cxnLst>
              <a:rect l="0" t="0" r="r" b="b"/>
              <a:pathLst>
                <a:path w="6" h="3">
                  <a:moveTo>
                    <a:pt x="3" y="1"/>
                  </a:moveTo>
                  <a:cubicBezTo>
                    <a:pt x="2" y="1"/>
                    <a:pt x="0" y="2"/>
                    <a:pt x="0" y="3"/>
                  </a:cubicBezTo>
                  <a:cubicBezTo>
                    <a:pt x="0" y="3"/>
                    <a:pt x="4" y="2"/>
                    <a:pt x="5" y="2"/>
                  </a:cubicBezTo>
                  <a:cubicBezTo>
                    <a:pt x="6" y="2"/>
                    <a:pt x="6" y="1"/>
                    <a:pt x="6" y="0"/>
                  </a:cubicBezTo>
                  <a:cubicBezTo>
                    <a:pt x="5" y="0"/>
                    <a:pt x="4" y="1"/>
                    <a:pt x="3"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3" name="Freeform 130"/>
            <p:cNvSpPr/>
            <p:nvPr/>
          </p:nvSpPr>
          <p:spPr bwMode="auto">
            <a:xfrm>
              <a:off x="-403290" y="4004730"/>
              <a:ext cx="20743" cy="23049"/>
            </a:xfrm>
            <a:custGeom>
              <a:avLst/>
              <a:gdLst>
                <a:gd name="T0" fmla="*/ 3 w 4"/>
                <a:gd name="T1" fmla="*/ 1 h 4"/>
                <a:gd name="T2" fmla="*/ 0 w 4"/>
                <a:gd name="T3" fmla="*/ 3 h 4"/>
                <a:gd name="T4" fmla="*/ 3 w 4"/>
                <a:gd name="T5" fmla="*/ 2 h 4"/>
                <a:gd name="T6" fmla="*/ 3 w 4"/>
                <a:gd name="T7" fmla="*/ 1 h 4"/>
              </a:gdLst>
              <a:ahLst/>
              <a:cxnLst>
                <a:cxn ang="0">
                  <a:pos x="T0" y="T1"/>
                </a:cxn>
                <a:cxn ang="0">
                  <a:pos x="T2" y="T3"/>
                </a:cxn>
                <a:cxn ang="0">
                  <a:pos x="T4" y="T5"/>
                </a:cxn>
                <a:cxn ang="0">
                  <a:pos x="T6" y="T7"/>
                </a:cxn>
              </a:cxnLst>
              <a:rect l="0" t="0" r="r" b="b"/>
              <a:pathLst>
                <a:path w="4" h="4">
                  <a:moveTo>
                    <a:pt x="3" y="1"/>
                  </a:moveTo>
                  <a:cubicBezTo>
                    <a:pt x="2" y="0"/>
                    <a:pt x="0" y="3"/>
                    <a:pt x="0" y="3"/>
                  </a:cubicBezTo>
                  <a:cubicBezTo>
                    <a:pt x="0" y="4"/>
                    <a:pt x="3" y="2"/>
                    <a:pt x="3" y="2"/>
                  </a:cubicBezTo>
                  <a:cubicBezTo>
                    <a:pt x="4" y="1"/>
                    <a:pt x="4" y="1"/>
                    <a:pt x="3"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4" name="Freeform 131"/>
            <p:cNvSpPr/>
            <p:nvPr/>
          </p:nvSpPr>
          <p:spPr bwMode="auto">
            <a:xfrm>
              <a:off x="-447082" y="4020862"/>
              <a:ext cx="32268" cy="23049"/>
            </a:xfrm>
            <a:custGeom>
              <a:avLst/>
              <a:gdLst>
                <a:gd name="T0" fmla="*/ 1 w 6"/>
                <a:gd name="T1" fmla="*/ 3 h 4"/>
                <a:gd name="T2" fmla="*/ 5 w 6"/>
                <a:gd name="T3" fmla="*/ 0 h 4"/>
                <a:gd name="T4" fmla="*/ 1 w 6"/>
                <a:gd name="T5" fmla="*/ 3 h 4"/>
              </a:gdLst>
              <a:ahLst/>
              <a:cxnLst>
                <a:cxn ang="0">
                  <a:pos x="T0" y="T1"/>
                </a:cxn>
                <a:cxn ang="0">
                  <a:pos x="T2" y="T3"/>
                </a:cxn>
                <a:cxn ang="0">
                  <a:pos x="T4" y="T5"/>
                </a:cxn>
              </a:cxnLst>
              <a:rect l="0" t="0" r="r" b="b"/>
              <a:pathLst>
                <a:path w="6" h="4">
                  <a:moveTo>
                    <a:pt x="1" y="3"/>
                  </a:moveTo>
                  <a:cubicBezTo>
                    <a:pt x="1" y="4"/>
                    <a:pt x="6" y="0"/>
                    <a:pt x="5" y="0"/>
                  </a:cubicBezTo>
                  <a:cubicBezTo>
                    <a:pt x="4" y="0"/>
                    <a:pt x="0" y="2"/>
                    <a:pt x="1"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5" name="Freeform 132"/>
            <p:cNvSpPr/>
            <p:nvPr/>
          </p:nvSpPr>
          <p:spPr bwMode="auto">
            <a:xfrm>
              <a:off x="-315708" y="3785774"/>
              <a:ext cx="36877" cy="27657"/>
            </a:xfrm>
            <a:custGeom>
              <a:avLst/>
              <a:gdLst>
                <a:gd name="T0" fmla="*/ 6 w 7"/>
                <a:gd name="T1" fmla="*/ 1 h 5"/>
                <a:gd name="T2" fmla="*/ 1 w 7"/>
                <a:gd name="T3" fmla="*/ 2 h 5"/>
                <a:gd name="T4" fmla="*/ 3 w 7"/>
                <a:gd name="T5" fmla="*/ 4 h 5"/>
                <a:gd name="T6" fmla="*/ 6 w 7"/>
                <a:gd name="T7" fmla="*/ 4 h 5"/>
                <a:gd name="T8" fmla="*/ 6 w 7"/>
                <a:gd name="T9" fmla="*/ 1 h 5"/>
              </a:gdLst>
              <a:ahLst/>
              <a:cxnLst>
                <a:cxn ang="0">
                  <a:pos x="T0" y="T1"/>
                </a:cxn>
                <a:cxn ang="0">
                  <a:pos x="T2" y="T3"/>
                </a:cxn>
                <a:cxn ang="0">
                  <a:pos x="T4" y="T5"/>
                </a:cxn>
                <a:cxn ang="0">
                  <a:pos x="T6" y="T7"/>
                </a:cxn>
                <a:cxn ang="0">
                  <a:pos x="T8" y="T9"/>
                </a:cxn>
              </a:cxnLst>
              <a:rect l="0" t="0" r="r" b="b"/>
              <a:pathLst>
                <a:path w="7" h="5">
                  <a:moveTo>
                    <a:pt x="6" y="1"/>
                  </a:moveTo>
                  <a:cubicBezTo>
                    <a:pt x="6" y="0"/>
                    <a:pt x="2" y="2"/>
                    <a:pt x="1" y="2"/>
                  </a:cubicBezTo>
                  <a:cubicBezTo>
                    <a:pt x="0" y="3"/>
                    <a:pt x="2" y="4"/>
                    <a:pt x="3" y="4"/>
                  </a:cubicBezTo>
                  <a:cubicBezTo>
                    <a:pt x="3" y="5"/>
                    <a:pt x="5" y="4"/>
                    <a:pt x="6" y="4"/>
                  </a:cubicBezTo>
                  <a:cubicBezTo>
                    <a:pt x="7" y="4"/>
                    <a:pt x="6" y="2"/>
                    <a:pt x="6"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6" name="Freeform 133"/>
            <p:cNvSpPr/>
            <p:nvPr/>
          </p:nvSpPr>
          <p:spPr bwMode="auto">
            <a:xfrm>
              <a:off x="1405983" y="4027779"/>
              <a:ext cx="43791" cy="20743"/>
            </a:xfrm>
            <a:custGeom>
              <a:avLst/>
              <a:gdLst>
                <a:gd name="T0" fmla="*/ 1 w 8"/>
                <a:gd name="T1" fmla="*/ 0 h 4"/>
                <a:gd name="T2" fmla="*/ 1 w 8"/>
                <a:gd name="T3" fmla="*/ 2 h 4"/>
                <a:gd name="T4" fmla="*/ 6 w 8"/>
                <a:gd name="T5" fmla="*/ 3 h 4"/>
                <a:gd name="T6" fmla="*/ 5 w 8"/>
                <a:gd name="T7" fmla="*/ 1 h 4"/>
                <a:gd name="T8" fmla="*/ 1 w 8"/>
                <a:gd name="T9" fmla="*/ 0 h 4"/>
              </a:gdLst>
              <a:ahLst/>
              <a:cxnLst>
                <a:cxn ang="0">
                  <a:pos x="T0" y="T1"/>
                </a:cxn>
                <a:cxn ang="0">
                  <a:pos x="T2" y="T3"/>
                </a:cxn>
                <a:cxn ang="0">
                  <a:pos x="T4" y="T5"/>
                </a:cxn>
                <a:cxn ang="0">
                  <a:pos x="T6" y="T7"/>
                </a:cxn>
                <a:cxn ang="0">
                  <a:pos x="T8" y="T9"/>
                </a:cxn>
              </a:cxnLst>
              <a:rect l="0" t="0" r="r" b="b"/>
              <a:pathLst>
                <a:path w="8" h="4">
                  <a:moveTo>
                    <a:pt x="1" y="0"/>
                  </a:moveTo>
                  <a:cubicBezTo>
                    <a:pt x="1" y="0"/>
                    <a:pt x="0" y="1"/>
                    <a:pt x="1" y="2"/>
                  </a:cubicBezTo>
                  <a:cubicBezTo>
                    <a:pt x="2" y="3"/>
                    <a:pt x="5" y="4"/>
                    <a:pt x="6" y="3"/>
                  </a:cubicBezTo>
                  <a:cubicBezTo>
                    <a:pt x="8" y="3"/>
                    <a:pt x="7" y="2"/>
                    <a:pt x="5" y="1"/>
                  </a:cubicBezTo>
                  <a:cubicBezTo>
                    <a:pt x="3" y="1"/>
                    <a:pt x="2" y="0"/>
                    <a:pt x="1"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7" name="Freeform 134"/>
            <p:cNvSpPr/>
            <p:nvPr/>
          </p:nvSpPr>
          <p:spPr bwMode="auto">
            <a:xfrm>
              <a:off x="3424993" y="3944805"/>
              <a:ext cx="43791" cy="32268"/>
            </a:xfrm>
            <a:custGeom>
              <a:avLst/>
              <a:gdLst>
                <a:gd name="T0" fmla="*/ 4 w 8"/>
                <a:gd name="T1" fmla="*/ 1 h 6"/>
                <a:gd name="T2" fmla="*/ 1 w 8"/>
                <a:gd name="T3" fmla="*/ 2 h 6"/>
                <a:gd name="T4" fmla="*/ 2 w 8"/>
                <a:gd name="T5" fmla="*/ 4 h 6"/>
                <a:gd name="T6" fmla="*/ 4 w 8"/>
                <a:gd name="T7" fmla="*/ 6 h 6"/>
                <a:gd name="T8" fmla="*/ 7 w 8"/>
                <a:gd name="T9" fmla="*/ 6 h 6"/>
                <a:gd name="T10" fmla="*/ 6 w 8"/>
                <a:gd name="T11" fmla="*/ 3 h 6"/>
                <a:gd name="T12" fmla="*/ 7 w 8"/>
                <a:gd name="T13" fmla="*/ 0 h 6"/>
                <a:gd name="T14" fmla="*/ 4 w 8"/>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4" y="1"/>
                  </a:moveTo>
                  <a:cubicBezTo>
                    <a:pt x="3" y="2"/>
                    <a:pt x="1" y="2"/>
                    <a:pt x="1" y="2"/>
                  </a:cubicBezTo>
                  <a:cubicBezTo>
                    <a:pt x="0" y="2"/>
                    <a:pt x="1" y="3"/>
                    <a:pt x="2" y="4"/>
                  </a:cubicBezTo>
                  <a:cubicBezTo>
                    <a:pt x="4" y="5"/>
                    <a:pt x="3" y="6"/>
                    <a:pt x="4" y="6"/>
                  </a:cubicBezTo>
                  <a:cubicBezTo>
                    <a:pt x="6" y="6"/>
                    <a:pt x="6" y="6"/>
                    <a:pt x="7" y="6"/>
                  </a:cubicBezTo>
                  <a:cubicBezTo>
                    <a:pt x="8" y="6"/>
                    <a:pt x="6" y="4"/>
                    <a:pt x="6" y="3"/>
                  </a:cubicBezTo>
                  <a:cubicBezTo>
                    <a:pt x="6" y="2"/>
                    <a:pt x="7" y="1"/>
                    <a:pt x="7" y="0"/>
                  </a:cubicBezTo>
                  <a:cubicBezTo>
                    <a:pt x="8" y="0"/>
                    <a:pt x="5" y="1"/>
                    <a:pt x="4"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8" name="Freeform 135"/>
            <p:cNvSpPr/>
            <p:nvPr/>
          </p:nvSpPr>
          <p:spPr bwMode="auto">
            <a:xfrm>
              <a:off x="3588635" y="3877968"/>
              <a:ext cx="27657" cy="39181"/>
            </a:xfrm>
            <a:custGeom>
              <a:avLst/>
              <a:gdLst>
                <a:gd name="T0" fmla="*/ 3 w 5"/>
                <a:gd name="T1" fmla="*/ 4 h 7"/>
                <a:gd name="T2" fmla="*/ 5 w 5"/>
                <a:gd name="T3" fmla="*/ 1 h 7"/>
                <a:gd name="T4" fmla="*/ 1 w 5"/>
                <a:gd name="T5" fmla="*/ 3 h 7"/>
                <a:gd name="T6" fmla="*/ 1 w 5"/>
                <a:gd name="T7" fmla="*/ 7 h 7"/>
                <a:gd name="T8" fmla="*/ 3 w 5"/>
                <a:gd name="T9" fmla="*/ 4 h 7"/>
              </a:gdLst>
              <a:ahLst/>
              <a:cxnLst>
                <a:cxn ang="0">
                  <a:pos x="T0" y="T1"/>
                </a:cxn>
                <a:cxn ang="0">
                  <a:pos x="T2" y="T3"/>
                </a:cxn>
                <a:cxn ang="0">
                  <a:pos x="T4" y="T5"/>
                </a:cxn>
                <a:cxn ang="0">
                  <a:pos x="T6" y="T7"/>
                </a:cxn>
                <a:cxn ang="0">
                  <a:pos x="T8" y="T9"/>
                </a:cxn>
              </a:cxnLst>
              <a:rect l="0" t="0" r="r" b="b"/>
              <a:pathLst>
                <a:path w="5" h="7">
                  <a:moveTo>
                    <a:pt x="3" y="4"/>
                  </a:moveTo>
                  <a:cubicBezTo>
                    <a:pt x="4" y="4"/>
                    <a:pt x="4" y="2"/>
                    <a:pt x="5" y="1"/>
                  </a:cubicBezTo>
                  <a:cubicBezTo>
                    <a:pt x="5" y="0"/>
                    <a:pt x="3" y="2"/>
                    <a:pt x="1" y="3"/>
                  </a:cubicBezTo>
                  <a:cubicBezTo>
                    <a:pt x="0" y="4"/>
                    <a:pt x="0" y="6"/>
                    <a:pt x="1" y="7"/>
                  </a:cubicBezTo>
                  <a:cubicBezTo>
                    <a:pt x="1" y="7"/>
                    <a:pt x="3" y="5"/>
                    <a:pt x="3" y="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39" name="Freeform 136"/>
            <p:cNvSpPr/>
            <p:nvPr/>
          </p:nvSpPr>
          <p:spPr bwMode="auto">
            <a:xfrm>
              <a:off x="3664693" y="3857225"/>
              <a:ext cx="27657" cy="20743"/>
            </a:xfrm>
            <a:custGeom>
              <a:avLst/>
              <a:gdLst>
                <a:gd name="T0" fmla="*/ 2 w 5"/>
                <a:gd name="T1" fmla="*/ 4 h 4"/>
                <a:gd name="T2" fmla="*/ 5 w 5"/>
                <a:gd name="T3" fmla="*/ 1 h 4"/>
                <a:gd name="T4" fmla="*/ 4 w 5"/>
                <a:gd name="T5" fmla="*/ 0 h 4"/>
                <a:gd name="T6" fmla="*/ 1 w 5"/>
                <a:gd name="T7" fmla="*/ 1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3" y="3"/>
                    <a:pt x="5" y="2"/>
                    <a:pt x="5" y="1"/>
                  </a:cubicBezTo>
                  <a:cubicBezTo>
                    <a:pt x="5" y="1"/>
                    <a:pt x="5" y="0"/>
                    <a:pt x="4" y="0"/>
                  </a:cubicBezTo>
                  <a:cubicBezTo>
                    <a:pt x="2" y="1"/>
                    <a:pt x="1" y="1"/>
                    <a:pt x="1" y="1"/>
                  </a:cubicBezTo>
                  <a:cubicBezTo>
                    <a:pt x="0" y="1"/>
                    <a:pt x="1" y="4"/>
                    <a:pt x="2" y="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0" name="Freeform 137"/>
            <p:cNvSpPr/>
            <p:nvPr/>
          </p:nvSpPr>
          <p:spPr bwMode="auto">
            <a:xfrm>
              <a:off x="3669304" y="3841090"/>
              <a:ext cx="16134" cy="1152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1" y="1"/>
                    <a:pt x="0" y="2"/>
                    <a:pt x="1" y="2"/>
                  </a:cubicBezTo>
                  <a:cubicBezTo>
                    <a:pt x="3" y="2"/>
                    <a:pt x="3" y="0"/>
                    <a:pt x="2"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1" name="Freeform 138"/>
            <p:cNvSpPr/>
            <p:nvPr/>
          </p:nvSpPr>
          <p:spPr bwMode="auto">
            <a:xfrm>
              <a:off x="4510559" y="5945378"/>
              <a:ext cx="20743" cy="27657"/>
            </a:xfrm>
            <a:custGeom>
              <a:avLst/>
              <a:gdLst>
                <a:gd name="T0" fmla="*/ 1 w 4"/>
                <a:gd name="T1" fmla="*/ 1 h 5"/>
                <a:gd name="T2" fmla="*/ 3 w 4"/>
                <a:gd name="T3" fmla="*/ 4 h 5"/>
                <a:gd name="T4" fmla="*/ 1 w 4"/>
                <a:gd name="T5" fmla="*/ 1 h 5"/>
              </a:gdLst>
              <a:ahLst/>
              <a:cxnLst>
                <a:cxn ang="0">
                  <a:pos x="T0" y="T1"/>
                </a:cxn>
                <a:cxn ang="0">
                  <a:pos x="T2" y="T3"/>
                </a:cxn>
                <a:cxn ang="0">
                  <a:pos x="T4" y="T5"/>
                </a:cxn>
              </a:cxnLst>
              <a:rect l="0" t="0" r="r" b="b"/>
              <a:pathLst>
                <a:path w="4" h="5">
                  <a:moveTo>
                    <a:pt x="1" y="1"/>
                  </a:moveTo>
                  <a:cubicBezTo>
                    <a:pt x="0" y="2"/>
                    <a:pt x="2" y="5"/>
                    <a:pt x="3" y="4"/>
                  </a:cubicBezTo>
                  <a:cubicBezTo>
                    <a:pt x="4" y="3"/>
                    <a:pt x="3" y="0"/>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2" name="Freeform 139"/>
            <p:cNvSpPr/>
            <p:nvPr/>
          </p:nvSpPr>
          <p:spPr bwMode="auto">
            <a:xfrm>
              <a:off x="7110379" y="5634228"/>
              <a:ext cx="39181" cy="16134"/>
            </a:xfrm>
            <a:custGeom>
              <a:avLst/>
              <a:gdLst>
                <a:gd name="T0" fmla="*/ 0 w 7"/>
                <a:gd name="T1" fmla="*/ 0 h 3"/>
                <a:gd name="T2" fmla="*/ 3 w 7"/>
                <a:gd name="T3" fmla="*/ 2 h 3"/>
                <a:gd name="T4" fmla="*/ 6 w 7"/>
                <a:gd name="T5" fmla="*/ 2 h 3"/>
                <a:gd name="T6" fmla="*/ 0 w 7"/>
                <a:gd name="T7" fmla="*/ 0 h 3"/>
              </a:gdLst>
              <a:ahLst/>
              <a:cxnLst>
                <a:cxn ang="0">
                  <a:pos x="T0" y="T1"/>
                </a:cxn>
                <a:cxn ang="0">
                  <a:pos x="T2" y="T3"/>
                </a:cxn>
                <a:cxn ang="0">
                  <a:pos x="T4" y="T5"/>
                </a:cxn>
                <a:cxn ang="0">
                  <a:pos x="T6" y="T7"/>
                </a:cxn>
              </a:cxnLst>
              <a:rect l="0" t="0" r="r" b="b"/>
              <a:pathLst>
                <a:path w="7" h="3">
                  <a:moveTo>
                    <a:pt x="0" y="0"/>
                  </a:moveTo>
                  <a:cubicBezTo>
                    <a:pt x="0" y="0"/>
                    <a:pt x="1" y="1"/>
                    <a:pt x="3" y="2"/>
                  </a:cubicBezTo>
                  <a:cubicBezTo>
                    <a:pt x="4" y="3"/>
                    <a:pt x="6" y="3"/>
                    <a:pt x="6" y="2"/>
                  </a:cubicBezTo>
                  <a:cubicBezTo>
                    <a:pt x="7" y="1"/>
                    <a:pt x="1" y="0"/>
                    <a:pt x="0"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3" name="Freeform 140"/>
            <p:cNvSpPr/>
            <p:nvPr/>
          </p:nvSpPr>
          <p:spPr bwMode="auto">
            <a:xfrm>
              <a:off x="7181826" y="5661886"/>
              <a:ext cx="23049" cy="9219"/>
            </a:xfrm>
            <a:custGeom>
              <a:avLst/>
              <a:gdLst>
                <a:gd name="T0" fmla="*/ 0 w 4"/>
                <a:gd name="T1" fmla="*/ 1 h 2"/>
                <a:gd name="T2" fmla="*/ 4 w 4"/>
                <a:gd name="T3" fmla="*/ 2 h 2"/>
                <a:gd name="T4" fmla="*/ 0 w 4"/>
                <a:gd name="T5" fmla="*/ 1 h 2"/>
              </a:gdLst>
              <a:ahLst/>
              <a:cxnLst>
                <a:cxn ang="0">
                  <a:pos x="T0" y="T1"/>
                </a:cxn>
                <a:cxn ang="0">
                  <a:pos x="T2" y="T3"/>
                </a:cxn>
                <a:cxn ang="0">
                  <a:pos x="T4" y="T5"/>
                </a:cxn>
              </a:cxnLst>
              <a:rect l="0" t="0" r="r" b="b"/>
              <a:pathLst>
                <a:path w="4" h="2">
                  <a:moveTo>
                    <a:pt x="0" y="1"/>
                  </a:moveTo>
                  <a:cubicBezTo>
                    <a:pt x="0" y="2"/>
                    <a:pt x="4" y="2"/>
                    <a:pt x="4" y="2"/>
                  </a:cubicBezTo>
                  <a:cubicBezTo>
                    <a:pt x="4" y="1"/>
                    <a:pt x="0" y="0"/>
                    <a:pt x="0"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4" name="Freeform 141"/>
            <p:cNvSpPr/>
            <p:nvPr/>
          </p:nvSpPr>
          <p:spPr bwMode="auto">
            <a:xfrm>
              <a:off x="7057369" y="5585828"/>
              <a:ext cx="53010" cy="32268"/>
            </a:xfrm>
            <a:custGeom>
              <a:avLst/>
              <a:gdLst>
                <a:gd name="T0" fmla="*/ 9 w 10"/>
                <a:gd name="T1" fmla="*/ 4 h 6"/>
                <a:gd name="T2" fmla="*/ 3 w 10"/>
                <a:gd name="T3" fmla="*/ 0 h 6"/>
                <a:gd name="T4" fmla="*/ 9 w 10"/>
                <a:gd name="T5" fmla="*/ 4 h 6"/>
              </a:gdLst>
              <a:ahLst/>
              <a:cxnLst>
                <a:cxn ang="0">
                  <a:pos x="T0" y="T1"/>
                </a:cxn>
                <a:cxn ang="0">
                  <a:pos x="T2" y="T3"/>
                </a:cxn>
                <a:cxn ang="0">
                  <a:pos x="T4" y="T5"/>
                </a:cxn>
              </a:cxnLst>
              <a:rect l="0" t="0" r="r" b="b"/>
              <a:pathLst>
                <a:path w="10" h="6">
                  <a:moveTo>
                    <a:pt x="9" y="4"/>
                  </a:moveTo>
                  <a:cubicBezTo>
                    <a:pt x="10" y="2"/>
                    <a:pt x="5" y="0"/>
                    <a:pt x="3" y="0"/>
                  </a:cubicBezTo>
                  <a:cubicBezTo>
                    <a:pt x="0" y="0"/>
                    <a:pt x="8" y="6"/>
                    <a:pt x="9" y="4"/>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5" name="Freeform 142"/>
            <p:cNvSpPr/>
            <p:nvPr/>
          </p:nvSpPr>
          <p:spPr bwMode="auto">
            <a:xfrm>
              <a:off x="3489527" y="4523311"/>
              <a:ext cx="11524" cy="11524"/>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0" y="2"/>
                    <a:pt x="2" y="1"/>
                    <a:pt x="2" y="1"/>
                  </a:cubicBezTo>
                  <a:cubicBezTo>
                    <a:pt x="1" y="0"/>
                    <a:pt x="0" y="0"/>
                    <a:pt x="0"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6" name="Freeform 143"/>
            <p:cNvSpPr/>
            <p:nvPr/>
          </p:nvSpPr>
          <p:spPr bwMode="auto">
            <a:xfrm>
              <a:off x="2562997" y="5044199"/>
              <a:ext cx="20743" cy="9219"/>
            </a:xfrm>
            <a:custGeom>
              <a:avLst/>
              <a:gdLst>
                <a:gd name="T0" fmla="*/ 2 w 4"/>
                <a:gd name="T1" fmla="*/ 0 h 2"/>
                <a:gd name="T2" fmla="*/ 3 w 4"/>
                <a:gd name="T3" fmla="*/ 1 h 2"/>
                <a:gd name="T4" fmla="*/ 2 w 4"/>
                <a:gd name="T5" fmla="*/ 0 h 2"/>
              </a:gdLst>
              <a:ahLst/>
              <a:cxnLst>
                <a:cxn ang="0">
                  <a:pos x="T0" y="T1"/>
                </a:cxn>
                <a:cxn ang="0">
                  <a:pos x="T2" y="T3"/>
                </a:cxn>
                <a:cxn ang="0">
                  <a:pos x="T4" y="T5"/>
                </a:cxn>
              </a:cxnLst>
              <a:rect l="0" t="0" r="r" b="b"/>
              <a:pathLst>
                <a:path w="4" h="2">
                  <a:moveTo>
                    <a:pt x="2" y="0"/>
                  </a:moveTo>
                  <a:cubicBezTo>
                    <a:pt x="0" y="1"/>
                    <a:pt x="2" y="2"/>
                    <a:pt x="3" y="1"/>
                  </a:cubicBezTo>
                  <a:cubicBezTo>
                    <a:pt x="4" y="0"/>
                    <a:pt x="3" y="0"/>
                    <a:pt x="2"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7" name="Freeform 144"/>
            <p:cNvSpPr/>
            <p:nvPr/>
          </p:nvSpPr>
          <p:spPr bwMode="auto">
            <a:xfrm>
              <a:off x="3314362" y="5323080"/>
              <a:ext cx="23049" cy="9219"/>
            </a:xfrm>
            <a:custGeom>
              <a:avLst/>
              <a:gdLst>
                <a:gd name="T0" fmla="*/ 3 w 4"/>
                <a:gd name="T1" fmla="*/ 1 h 2"/>
                <a:gd name="T2" fmla="*/ 2 w 4"/>
                <a:gd name="T3" fmla="*/ 0 h 2"/>
                <a:gd name="T4" fmla="*/ 3 w 4"/>
                <a:gd name="T5" fmla="*/ 1 h 2"/>
              </a:gdLst>
              <a:ahLst/>
              <a:cxnLst>
                <a:cxn ang="0">
                  <a:pos x="T0" y="T1"/>
                </a:cxn>
                <a:cxn ang="0">
                  <a:pos x="T2" y="T3"/>
                </a:cxn>
                <a:cxn ang="0">
                  <a:pos x="T4" y="T5"/>
                </a:cxn>
              </a:cxnLst>
              <a:rect l="0" t="0" r="r" b="b"/>
              <a:pathLst>
                <a:path w="4" h="2">
                  <a:moveTo>
                    <a:pt x="3" y="1"/>
                  </a:moveTo>
                  <a:cubicBezTo>
                    <a:pt x="3" y="1"/>
                    <a:pt x="4" y="0"/>
                    <a:pt x="2" y="0"/>
                  </a:cubicBezTo>
                  <a:cubicBezTo>
                    <a:pt x="0" y="1"/>
                    <a:pt x="2" y="2"/>
                    <a:pt x="3"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8" name="Freeform 145"/>
            <p:cNvSpPr/>
            <p:nvPr/>
          </p:nvSpPr>
          <p:spPr bwMode="auto">
            <a:xfrm>
              <a:off x="3277486" y="5387613"/>
              <a:ext cx="11524" cy="461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0" y="1"/>
                    <a:pt x="0" y="1"/>
                    <a:pt x="1" y="1"/>
                  </a:cubicBezTo>
                  <a:cubicBezTo>
                    <a:pt x="2" y="1"/>
                    <a:pt x="1" y="0"/>
                    <a:pt x="0"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49" name="Freeform 146"/>
            <p:cNvSpPr/>
            <p:nvPr/>
          </p:nvSpPr>
          <p:spPr bwMode="auto">
            <a:xfrm>
              <a:off x="4482899" y="5498245"/>
              <a:ext cx="16134" cy="16134"/>
            </a:xfrm>
            <a:custGeom>
              <a:avLst/>
              <a:gdLst>
                <a:gd name="T0" fmla="*/ 1 w 3"/>
                <a:gd name="T1" fmla="*/ 1 h 3"/>
                <a:gd name="T2" fmla="*/ 2 w 3"/>
                <a:gd name="T3" fmla="*/ 2 h 3"/>
                <a:gd name="T4" fmla="*/ 1 w 3"/>
                <a:gd name="T5" fmla="*/ 1 h 3"/>
              </a:gdLst>
              <a:ahLst/>
              <a:cxnLst>
                <a:cxn ang="0">
                  <a:pos x="T0" y="T1"/>
                </a:cxn>
                <a:cxn ang="0">
                  <a:pos x="T2" y="T3"/>
                </a:cxn>
                <a:cxn ang="0">
                  <a:pos x="T4" y="T5"/>
                </a:cxn>
              </a:cxnLst>
              <a:rect l="0" t="0" r="r" b="b"/>
              <a:pathLst>
                <a:path w="3" h="3">
                  <a:moveTo>
                    <a:pt x="1" y="1"/>
                  </a:moveTo>
                  <a:cubicBezTo>
                    <a:pt x="0" y="2"/>
                    <a:pt x="2" y="3"/>
                    <a:pt x="2" y="2"/>
                  </a:cubicBezTo>
                  <a:cubicBezTo>
                    <a:pt x="3" y="1"/>
                    <a:pt x="3" y="0"/>
                    <a:pt x="1"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0" name="Freeform 147"/>
            <p:cNvSpPr/>
            <p:nvPr/>
          </p:nvSpPr>
          <p:spPr bwMode="auto">
            <a:xfrm>
              <a:off x="4323867" y="4758402"/>
              <a:ext cx="11524" cy="11524"/>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0" y="1"/>
                    <a:pt x="1" y="2"/>
                    <a:pt x="1" y="1"/>
                  </a:cubicBezTo>
                  <a:cubicBezTo>
                    <a:pt x="2" y="1"/>
                    <a:pt x="1" y="0"/>
                    <a:pt x="0"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1" name="Freeform 148"/>
            <p:cNvSpPr/>
            <p:nvPr/>
          </p:nvSpPr>
          <p:spPr bwMode="auto">
            <a:xfrm>
              <a:off x="4183275" y="5698765"/>
              <a:ext cx="27657" cy="16134"/>
            </a:xfrm>
            <a:custGeom>
              <a:avLst/>
              <a:gdLst>
                <a:gd name="T0" fmla="*/ 2 w 5"/>
                <a:gd name="T1" fmla="*/ 0 h 3"/>
                <a:gd name="T2" fmla="*/ 3 w 5"/>
                <a:gd name="T3" fmla="*/ 3 h 3"/>
                <a:gd name="T4" fmla="*/ 2 w 5"/>
                <a:gd name="T5" fmla="*/ 0 h 3"/>
              </a:gdLst>
              <a:ahLst/>
              <a:cxnLst>
                <a:cxn ang="0">
                  <a:pos x="T0" y="T1"/>
                </a:cxn>
                <a:cxn ang="0">
                  <a:pos x="T2" y="T3"/>
                </a:cxn>
                <a:cxn ang="0">
                  <a:pos x="T4" y="T5"/>
                </a:cxn>
              </a:cxnLst>
              <a:rect l="0" t="0" r="r" b="b"/>
              <a:pathLst>
                <a:path w="5" h="3">
                  <a:moveTo>
                    <a:pt x="2" y="0"/>
                  </a:moveTo>
                  <a:cubicBezTo>
                    <a:pt x="0" y="0"/>
                    <a:pt x="1" y="3"/>
                    <a:pt x="3" y="3"/>
                  </a:cubicBezTo>
                  <a:cubicBezTo>
                    <a:pt x="5" y="3"/>
                    <a:pt x="3" y="0"/>
                    <a:pt x="2"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2" name="Freeform 149"/>
            <p:cNvSpPr/>
            <p:nvPr/>
          </p:nvSpPr>
          <p:spPr bwMode="auto">
            <a:xfrm>
              <a:off x="1657206" y="5136390"/>
              <a:ext cx="23049" cy="27657"/>
            </a:xfrm>
            <a:custGeom>
              <a:avLst/>
              <a:gdLst>
                <a:gd name="T0" fmla="*/ 3 w 4"/>
                <a:gd name="T1" fmla="*/ 3 h 5"/>
                <a:gd name="T2" fmla="*/ 0 w 4"/>
                <a:gd name="T3" fmla="*/ 2 h 5"/>
                <a:gd name="T4" fmla="*/ 3 w 4"/>
                <a:gd name="T5" fmla="*/ 3 h 5"/>
              </a:gdLst>
              <a:ahLst/>
              <a:cxnLst>
                <a:cxn ang="0">
                  <a:pos x="T0" y="T1"/>
                </a:cxn>
                <a:cxn ang="0">
                  <a:pos x="T2" y="T3"/>
                </a:cxn>
                <a:cxn ang="0">
                  <a:pos x="T4" y="T5"/>
                </a:cxn>
              </a:cxnLst>
              <a:rect l="0" t="0" r="r" b="b"/>
              <a:pathLst>
                <a:path w="4" h="5">
                  <a:moveTo>
                    <a:pt x="3" y="3"/>
                  </a:moveTo>
                  <a:cubicBezTo>
                    <a:pt x="4" y="1"/>
                    <a:pt x="1" y="0"/>
                    <a:pt x="0" y="2"/>
                  </a:cubicBezTo>
                  <a:cubicBezTo>
                    <a:pt x="0" y="5"/>
                    <a:pt x="2" y="4"/>
                    <a:pt x="3" y="3"/>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3" name="Freeform 150"/>
            <p:cNvSpPr/>
            <p:nvPr/>
          </p:nvSpPr>
          <p:spPr bwMode="auto">
            <a:xfrm>
              <a:off x="6402804" y="4295137"/>
              <a:ext cx="20743" cy="20743"/>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3" y="0"/>
                    <a:pt x="0" y="3"/>
                    <a:pt x="1" y="4"/>
                  </a:cubicBezTo>
                  <a:cubicBezTo>
                    <a:pt x="1" y="4"/>
                    <a:pt x="4" y="1"/>
                    <a:pt x="4"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4" name="Freeform 151"/>
            <p:cNvSpPr/>
            <p:nvPr/>
          </p:nvSpPr>
          <p:spPr bwMode="auto">
            <a:xfrm>
              <a:off x="6423546" y="4267478"/>
              <a:ext cx="43791" cy="32268"/>
            </a:xfrm>
            <a:custGeom>
              <a:avLst/>
              <a:gdLst>
                <a:gd name="T0" fmla="*/ 7 w 8"/>
                <a:gd name="T1" fmla="*/ 0 h 6"/>
                <a:gd name="T2" fmla="*/ 5 w 8"/>
                <a:gd name="T3" fmla="*/ 2 h 6"/>
                <a:gd name="T4" fmla="*/ 2 w 8"/>
                <a:gd name="T5" fmla="*/ 5 h 6"/>
                <a:gd name="T6" fmla="*/ 7 w 8"/>
                <a:gd name="T7" fmla="*/ 0 h 6"/>
              </a:gdLst>
              <a:ahLst/>
              <a:cxnLst>
                <a:cxn ang="0">
                  <a:pos x="T0" y="T1"/>
                </a:cxn>
                <a:cxn ang="0">
                  <a:pos x="T2" y="T3"/>
                </a:cxn>
                <a:cxn ang="0">
                  <a:pos x="T4" y="T5"/>
                </a:cxn>
                <a:cxn ang="0">
                  <a:pos x="T6" y="T7"/>
                </a:cxn>
              </a:cxnLst>
              <a:rect l="0" t="0" r="r" b="b"/>
              <a:pathLst>
                <a:path w="8" h="6">
                  <a:moveTo>
                    <a:pt x="7" y="0"/>
                  </a:moveTo>
                  <a:cubicBezTo>
                    <a:pt x="7" y="0"/>
                    <a:pt x="5" y="2"/>
                    <a:pt x="5" y="2"/>
                  </a:cubicBezTo>
                  <a:cubicBezTo>
                    <a:pt x="4" y="2"/>
                    <a:pt x="0" y="4"/>
                    <a:pt x="2" y="5"/>
                  </a:cubicBezTo>
                  <a:cubicBezTo>
                    <a:pt x="3" y="6"/>
                    <a:pt x="8" y="0"/>
                    <a:pt x="7"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5" name="Freeform 152"/>
            <p:cNvSpPr/>
            <p:nvPr/>
          </p:nvSpPr>
          <p:spPr bwMode="auto">
            <a:xfrm>
              <a:off x="6471947" y="4239822"/>
              <a:ext cx="23049" cy="20743"/>
            </a:xfrm>
            <a:custGeom>
              <a:avLst/>
              <a:gdLst>
                <a:gd name="T0" fmla="*/ 3 w 4"/>
                <a:gd name="T1" fmla="*/ 1 h 4"/>
                <a:gd name="T2" fmla="*/ 1 w 4"/>
                <a:gd name="T3" fmla="*/ 4 h 4"/>
                <a:gd name="T4" fmla="*/ 3 w 4"/>
                <a:gd name="T5" fmla="*/ 1 h 4"/>
              </a:gdLst>
              <a:ahLst/>
              <a:cxnLst>
                <a:cxn ang="0">
                  <a:pos x="T0" y="T1"/>
                </a:cxn>
                <a:cxn ang="0">
                  <a:pos x="T2" y="T3"/>
                </a:cxn>
                <a:cxn ang="0">
                  <a:pos x="T4" y="T5"/>
                </a:cxn>
              </a:cxnLst>
              <a:rect l="0" t="0" r="r" b="b"/>
              <a:pathLst>
                <a:path w="4" h="4">
                  <a:moveTo>
                    <a:pt x="3" y="1"/>
                  </a:moveTo>
                  <a:cubicBezTo>
                    <a:pt x="2" y="0"/>
                    <a:pt x="0" y="4"/>
                    <a:pt x="1" y="4"/>
                  </a:cubicBezTo>
                  <a:cubicBezTo>
                    <a:pt x="2" y="4"/>
                    <a:pt x="4" y="2"/>
                    <a:pt x="3" y="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6" name="Freeform 153"/>
            <p:cNvSpPr/>
            <p:nvPr/>
          </p:nvSpPr>
          <p:spPr bwMode="auto">
            <a:xfrm>
              <a:off x="6506521" y="4219078"/>
              <a:ext cx="16134" cy="16134"/>
            </a:xfrm>
            <a:custGeom>
              <a:avLst/>
              <a:gdLst>
                <a:gd name="T0" fmla="*/ 3 w 3"/>
                <a:gd name="T1" fmla="*/ 0 h 3"/>
                <a:gd name="T2" fmla="*/ 1 w 3"/>
                <a:gd name="T3" fmla="*/ 2 h 3"/>
                <a:gd name="T4" fmla="*/ 3 w 3"/>
                <a:gd name="T5" fmla="*/ 0 h 3"/>
              </a:gdLst>
              <a:ahLst/>
              <a:cxnLst>
                <a:cxn ang="0">
                  <a:pos x="T0" y="T1"/>
                </a:cxn>
                <a:cxn ang="0">
                  <a:pos x="T2" y="T3"/>
                </a:cxn>
                <a:cxn ang="0">
                  <a:pos x="T4" y="T5"/>
                </a:cxn>
              </a:cxnLst>
              <a:rect l="0" t="0" r="r" b="b"/>
              <a:pathLst>
                <a:path w="3" h="3">
                  <a:moveTo>
                    <a:pt x="3" y="0"/>
                  </a:moveTo>
                  <a:cubicBezTo>
                    <a:pt x="2" y="0"/>
                    <a:pt x="0" y="1"/>
                    <a:pt x="1" y="2"/>
                  </a:cubicBezTo>
                  <a:cubicBezTo>
                    <a:pt x="2" y="3"/>
                    <a:pt x="3" y="0"/>
                    <a:pt x="3"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7" name="Freeform 154"/>
            <p:cNvSpPr/>
            <p:nvPr/>
          </p:nvSpPr>
          <p:spPr bwMode="auto">
            <a:xfrm>
              <a:off x="6559529" y="4113056"/>
              <a:ext cx="23049" cy="23049"/>
            </a:xfrm>
            <a:custGeom>
              <a:avLst/>
              <a:gdLst>
                <a:gd name="T0" fmla="*/ 3 w 4"/>
                <a:gd name="T1" fmla="*/ 0 h 4"/>
                <a:gd name="T2" fmla="*/ 1 w 4"/>
                <a:gd name="T3" fmla="*/ 2 h 4"/>
                <a:gd name="T4" fmla="*/ 1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2" y="1"/>
                    <a:pt x="1" y="2"/>
                  </a:cubicBezTo>
                  <a:cubicBezTo>
                    <a:pt x="0" y="2"/>
                    <a:pt x="0" y="4"/>
                    <a:pt x="1" y="4"/>
                  </a:cubicBezTo>
                  <a:cubicBezTo>
                    <a:pt x="2" y="4"/>
                    <a:pt x="4" y="0"/>
                    <a:pt x="3"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8" name="Freeform 155"/>
            <p:cNvSpPr/>
            <p:nvPr/>
          </p:nvSpPr>
          <p:spPr bwMode="auto">
            <a:xfrm>
              <a:off x="6550310" y="4168372"/>
              <a:ext cx="4611" cy="6914"/>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59" name="Freeform 156"/>
            <p:cNvSpPr/>
            <p:nvPr/>
          </p:nvSpPr>
          <p:spPr bwMode="auto">
            <a:xfrm>
              <a:off x="6015595" y="4813717"/>
              <a:ext cx="9219" cy="4611"/>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2" y="1"/>
                    <a:pt x="1" y="0"/>
                    <a:pt x="1" y="0"/>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sp>
          <p:nvSpPr>
            <p:cNvPr id="160" name="Freeform 157"/>
            <p:cNvSpPr/>
            <p:nvPr/>
          </p:nvSpPr>
          <p:spPr bwMode="auto">
            <a:xfrm>
              <a:off x="3505661" y="6523883"/>
              <a:ext cx="50706" cy="66841"/>
            </a:xfrm>
            <a:custGeom>
              <a:avLst/>
              <a:gdLst>
                <a:gd name="T0" fmla="*/ 2 w 9"/>
                <a:gd name="T1" fmla="*/ 11 h 12"/>
                <a:gd name="T2" fmla="*/ 8 w 9"/>
                <a:gd name="T3" fmla="*/ 3 h 12"/>
                <a:gd name="T4" fmla="*/ 9 w 9"/>
                <a:gd name="T5" fmla="*/ 0 h 12"/>
                <a:gd name="T6" fmla="*/ 2 w 9"/>
                <a:gd name="T7" fmla="*/ 0 h 12"/>
                <a:gd name="T8" fmla="*/ 2 w 9"/>
                <a:gd name="T9" fmla="*/ 11 h 12"/>
              </a:gdLst>
              <a:ahLst/>
              <a:cxnLst>
                <a:cxn ang="0">
                  <a:pos x="T0" y="T1"/>
                </a:cxn>
                <a:cxn ang="0">
                  <a:pos x="T2" y="T3"/>
                </a:cxn>
                <a:cxn ang="0">
                  <a:pos x="T4" y="T5"/>
                </a:cxn>
                <a:cxn ang="0">
                  <a:pos x="T6" y="T7"/>
                </a:cxn>
                <a:cxn ang="0">
                  <a:pos x="T8" y="T9"/>
                </a:cxn>
              </a:cxnLst>
              <a:rect l="0" t="0" r="r" b="b"/>
              <a:pathLst>
                <a:path w="9" h="12">
                  <a:moveTo>
                    <a:pt x="2" y="11"/>
                  </a:moveTo>
                  <a:cubicBezTo>
                    <a:pt x="3" y="12"/>
                    <a:pt x="7" y="5"/>
                    <a:pt x="8" y="3"/>
                  </a:cubicBezTo>
                  <a:cubicBezTo>
                    <a:pt x="8" y="3"/>
                    <a:pt x="8" y="2"/>
                    <a:pt x="9" y="0"/>
                  </a:cubicBezTo>
                  <a:cubicBezTo>
                    <a:pt x="2" y="0"/>
                    <a:pt x="2" y="0"/>
                    <a:pt x="2" y="0"/>
                  </a:cubicBezTo>
                  <a:cubicBezTo>
                    <a:pt x="0" y="3"/>
                    <a:pt x="0" y="8"/>
                    <a:pt x="2" y="11"/>
                  </a:cubicBezTo>
                  <a:close/>
                </a:path>
              </a:pathLst>
            </a:custGeom>
            <a:grpFill/>
            <a:ln>
              <a:noFill/>
            </a:ln>
            <a:effectLst/>
          </p:spPr>
          <p:txBody>
            <a:bodyPr vert="horz" wrap="square" lIns="91440" tIns="45720" rIns="91440" bIns="45720" numCol="1" rtlCol="0" anchor="t" anchorCtr="0" compatLnSpc="1"/>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itchFamily="34" charset="0"/>
                <a:ea typeface="宋体" pitchFamily="2" charset="-122"/>
                <a:cs typeface="+mn-cs"/>
              </a:endParaRPr>
            </a:p>
          </p:txBody>
        </p:sp>
      </p:grpSp>
      <p:sp>
        <p:nvSpPr>
          <p:cNvPr id="2" name="日期占位符 1"/>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676275"/>
            <a:ext cx="2071688" cy="55483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100" y="676275"/>
            <a:ext cx="6067425" cy="55483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7D67F6-5DE1-4024-B447-9AA0403A69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4CEBD-40CA-46E6-818A-633426515517}"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hasCustomPrompt="1"/>
          </p:nvPr>
        </p:nvSpPr>
        <p:spPr>
          <a:xfrm>
            <a:off x="2436813" y="1131888"/>
            <a:ext cx="4181475" cy="1757362"/>
          </a:xfrm>
        </p:spPr>
        <p:txBody>
          <a:bodyPr anchor="b"/>
          <a:lstStyle>
            <a:lvl1pPr algn="ctr">
              <a:defRPr>
                <a:solidFill>
                  <a:schemeClr val="bg1"/>
                </a:solidFill>
              </a:defRPr>
            </a:lvl1pPr>
          </a:lstStyle>
          <a:p>
            <a:pPr lvl="0"/>
            <a:r>
              <a:rPr lang="zh-CN" altLang="zh-CN" noProof="0" dirty="0" smtClean="0">
                <a:sym typeface="Arial" pitchFamily="34" charset="0"/>
              </a:rPr>
              <a:t>单击此处编辑标题</a:t>
            </a:r>
            <a:endParaRPr lang="zh-CN" altLang="zh-CN" noProof="0" dirty="0" smtClean="0">
              <a:sym typeface="Arial" pitchFamily="34" charset="0"/>
            </a:endParaRPr>
          </a:p>
        </p:txBody>
      </p:sp>
      <p:sp>
        <p:nvSpPr>
          <p:cNvPr id="2051" name="Rectangle 3"/>
          <p:cNvSpPr>
            <a:spLocks noGrp="1" noChangeArrowheads="1"/>
          </p:cNvSpPr>
          <p:nvPr>
            <p:ph type="subTitle" idx="1"/>
          </p:nvPr>
        </p:nvSpPr>
        <p:spPr>
          <a:xfrm>
            <a:off x="2433638" y="2889250"/>
            <a:ext cx="4183062" cy="133032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marL="0" indent="0" algn="ctr">
              <a:spcBef>
                <a:spcPct val="0"/>
              </a:spcBef>
              <a:buFont typeface="Arial" pitchFamily="34" charset="0"/>
              <a:buNone/>
              <a:defRPr sz="1800">
                <a:solidFill>
                  <a:schemeClr val="bg1"/>
                </a:solidFill>
                <a:sym typeface="Arial" pitchFamily="34" charset="0"/>
              </a:defRPr>
            </a:lvl1pPr>
          </a:lstStyle>
          <a:p>
            <a:pPr lvl="0"/>
            <a:r>
              <a:rPr lang="zh-CN" altLang="zh-CN" noProof="0" dirty="0" smtClean="0">
                <a:sym typeface="Arial" pitchFamily="34" charset="0"/>
              </a:rPr>
              <a:t>单击此处编辑母版副标题样式</a:t>
            </a:r>
            <a:endParaRPr lang="zh-CN" altLang="zh-CN" noProof="0" dirty="0" smtClean="0">
              <a:sym typeface="Arial" pitchFamily="34" charset="0"/>
            </a:endParaRPr>
          </a:p>
        </p:txBody>
      </p:sp>
      <p:sp>
        <p:nvSpPr>
          <p:cNvPr id="2052" name="Line 4"/>
          <p:cNvSpPr>
            <a:spLocks noChangeShapeType="1"/>
          </p:cNvSpPr>
          <p:nvPr userDrawn="1"/>
        </p:nvSpPr>
        <p:spPr bwMode="auto">
          <a:xfrm>
            <a:off x="3076575" y="2887663"/>
            <a:ext cx="2935288" cy="0"/>
          </a:xfrm>
          <a:prstGeom prst="line">
            <a:avLst/>
          </a:prstGeom>
          <a:noFill/>
          <a:ln w="19050" cap="flat"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日期占位符 1"/>
          <p:cNvSpPr>
            <a:spLocks noGrp="1"/>
          </p:cNvSpPr>
          <p:nvPr>
            <p:ph type="dt" sz="half" idx="10"/>
          </p:nvPr>
        </p:nvSpPr>
        <p:spPr/>
        <p:txBody>
          <a:bodyPr/>
          <a:lstStyle/>
          <a:p>
            <a:fld id="{0FBE0C49-52FF-4FE3-843E-11BA386BE0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AD5D3D-D66D-4BEC-B4BD-52CF8A51615A}"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0FBE0C49-52FF-4FE3-843E-11BA386BE0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AD5D3D-D66D-4BEC-B4BD-52CF8A51615A}"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Rectangle 3" descr="#wm#_68_08_*Z"/>
          <p:cNvSpPr>
            <a:spLocks noChangeArrowheads="1"/>
          </p:cNvSpPr>
          <p:nvPr userDrawn="1">
            <p:custDataLst>
              <p:tags r:id="rId2"/>
            </p:custDataLst>
          </p:nvPr>
        </p:nvSpPr>
        <p:spPr bwMode="auto">
          <a:xfrm>
            <a:off x="0" y="2526594"/>
            <a:ext cx="9142412" cy="1731962"/>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p>
            <a:pPr algn="l"/>
            <a:endParaRPr lang="zh-CN" altLang="zh-CN" dirty="0">
              <a:solidFill>
                <a:schemeClr val="bg1"/>
              </a:solidFill>
              <a:ea typeface="宋体" pitchFamily="2" charset="-122"/>
            </a:endParaRPr>
          </a:p>
        </p:txBody>
      </p:sp>
      <p:sp>
        <p:nvSpPr>
          <p:cNvPr id="8" name="标题 1"/>
          <p:cNvSpPr>
            <a:spLocks noGrp="1"/>
          </p:cNvSpPr>
          <p:nvPr>
            <p:ph type="title" hasCustomPrompt="1"/>
          </p:nvPr>
        </p:nvSpPr>
        <p:spPr>
          <a:xfrm>
            <a:off x="3700462" y="2923200"/>
            <a:ext cx="3762338" cy="507600"/>
          </a:xfrm>
        </p:spPr>
        <p:txBody>
          <a:bodyPr anchor="t" anchorCtr="0">
            <a:normAutofit/>
          </a:bodyPr>
          <a:lstStyle>
            <a:lvl1pPr algn="l">
              <a:defRPr sz="2400">
                <a:solidFill>
                  <a:schemeClr val="bg1"/>
                </a:solidFill>
                <a:latin typeface="+mj-ea"/>
                <a:ea typeface="+mj-ea"/>
              </a:defRPr>
            </a:lvl1pPr>
          </a:lstStyle>
          <a:p>
            <a:r>
              <a:rPr lang="zh-CN" altLang="en-US" dirty="0" smtClean="0"/>
              <a:t>单击此处编辑标题</a:t>
            </a:r>
            <a:endParaRPr lang="zh-CN" altLang="en-US" dirty="0"/>
          </a:p>
        </p:txBody>
      </p:sp>
      <p:sp>
        <p:nvSpPr>
          <p:cNvPr id="9" name="文本占位符 2"/>
          <p:cNvSpPr>
            <a:spLocks noGrp="1"/>
          </p:cNvSpPr>
          <p:nvPr>
            <p:ph type="body" idx="1"/>
          </p:nvPr>
        </p:nvSpPr>
        <p:spPr>
          <a:xfrm>
            <a:off x="3700462" y="3480864"/>
            <a:ext cx="3762338" cy="421200"/>
          </a:xfrm>
        </p:spPr>
        <p:txBody>
          <a:bodyPr>
            <a:normAutofit/>
          </a:bodyPr>
          <a:lstStyle>
            <a:lvl1pPr marL="0" indent="0" algn="l">
              <a:buNone/>
              <a:defRPr sz="1800">
                <a:solidFill>
                  <a:schemeClr val="bg1"/>
                </a:solidFill>
                <a:latin typeface="+mn-ea"/>
                <a:ea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单击此处编辑母版文本样式</a:t>
            </a:r>
            <a:endParaRPr lang="zh-CN" altLang="en-US" dirty="0" smtClean="0"/>
          </a:p>
        </p:txBody>
      </p:sp>
      <p:sp>
        <p:nvSpPr>
          <p:cNvPr id="2" name="日期占位符 1"/>
          <p:cNvSpPr>
            <a:spLocks noGrp="1"/>
          </p:cNvSpPr>
          <p:nvPr>
            <p:ph type="dt" sz="half" idx="10"/>
          </p:nvPr>
        </p:nvSpPr>
        <p:spPr/>
        <p:txBody>
          <a:bodyPr/>
          <a:lstStyle/>
          <a:p>
            <a:fld id="{0FBE0C49-52FF-4FE3-843E-11BA386BE0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AD5D3D-D66D-4BEC-B4BD-52CF8A51615A}"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955800" y="263364"/>
            <a:ext cx="6731000" cy="852649"/>
          </a:xfrm>
        </p:spPr>
        <p:txBody>
          <a:bodyPr>
            <a:normAutofit/>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0FBE0C49-52FF-4FE3-843E-11BA386BE0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AD5D3D-D66D-4BEC-B4BD-52CF8A51615A}"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30238" y="1690687"/>
            <a:ext cx="3868737" cy="814387"/>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630238" y="2505075"/>
            <a:ext cx="3868737" cy="3684588"/>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90687"/>
            <a:ext cx="3887788" cy="814387"/>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29150" y="2505075"/>
            <a:ext cx="3887788" cy="3684588"/>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0FBE0C49-52FF-4FE3-843E-11BA386BE0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AD5D3D-D66D-4BEC-B4BD-52CF8A51615A}"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
        <p:nvSpPr>
          <p:cNvPr id="7" name="Rectangle 3" descr="#wm#_68_31_*Z"/>
          <p:cNvSpPr>
            <a:spLocks noChangeArrowheads="1"/>
          </p:cNvSpPr>
          <p:nvPr userDrawn="1">
            <p:custDataLst>
              <p:tags r:id="rId2"/>
            </p:custDataLst>
          </p:nvPr>
        </p:nvSpPr>
        <p:spPr bwMode="auto">
          <a:xfrm>
            <a:off x="14288" y="2547938"/>
            <a:ext cx="9142412" cy="1731962"/>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p>
            <a:pPr algn="ctr"/>
            <a:endParaRPr lang="zh-CN" altLang="zh-CN">
              <a:solidFill>
                <a:schemeClr val="bg1"/>
              </a:solidFill>
              <a:ea typeface="宋体" pitchFamily="2" charset="-122"/>
            </a:endParaRPr>
          </a:p>
        </p:txBody>
      </p:sp>
      <p:sp>
        <p:nvSpPr>
          <p:cNvPr id="10" name="文本占位符 2"/>
          <p:cNvSpPr>
            <a:spLocks noGrp="1"/>
          </p:cNvSpPr>
          <p:nvPr>
            <p:ph type="body" idx="1" hasCustomPrompt="1"/>
          </p:nvPr>
        </p:nvSpPr>
        <p:spPr>
          <a:xfrm>
            <a:off x="4089600" y="3466800"/>
            <a:ext cx="2505600" cy="367200"/>
          </a:xfrm>
        </p:spPr>
        <p:txBody>
          <a:bodyPr>
            <a:normAutofit/>
          </a:bodyPr>
          <a:lstStyle>
            <a:lvl1pPr marL="0" indent="0" algn="l">
              <a:buNone/>
              <a:defRPr sz="1800">
                <a:solidFill>
                  <a:schemeClr val="bg1"/>
                </a:solidFill>
                <a:latin typeface="+mn-ea"/>
                <a:ea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单击此处编辑文本</a:t>
            </a:r>
            <a:endParaRPr lang="zh-CN" altLang="en-US" dirty="0" smtClean="0"/>
          </a:p>
        </p:txBody>
      </p:sp>
      <p:sp>
        <p:nvSpPr>
          <p:cNvPr id="2" name="日期占位符 1"/>
          <p:cNvSpPr>
            <a:spLocks noGrp="1"/>
          </p:cNvSpPr>
          <p:nvPr>
            <p:ph type="dt" sz="half" idx="10"/>
          </p:nvPr>
        </p:nvSpPr>
        <p:spPr/>
        <p:txBody>
          <a:bodyPr/>
          <a:lstStyle/>
          <a:p>
            <a:fld id="{0FBE0C49-52FF-4FE3-843E-11BA386BE0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AD5D3D-D66D-4BEC-B4BD-52CF8A51615A}"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BE0C49-52FF-4FE3-843E-11BA386BE0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AD5D3D-D66D-4BEC-B4BD-52CF8A51615A}"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chorCtr="0">
            <a:noAutofit/>
          </a:bodyPr>
          <a:lstStyle>
            <a:lvl1pPr>
              <a:defRPr sz="40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4014391" y="73342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3074" name="组合 6"/>
          <p:cNvGrpSpPr/>
          <p:nvPr userDrawn="1"/>
        </p:nvGrpSpPr>
        <p:grpSpPr>
          <a:xfrm>
            <a:off x="2895600" y="1046163"/>
            <a:ext cx="5567363" cy="4765675"/>
            <a:chOff x="6972300" y="-120090"/>
            <a:chExt cx="5567081" cy="4764756"/>
          </a:xfrm>
        </p:grpSpPr>
        <p:sp>
          <p:nvSpPr>
            <p:cNvPr id="3077" name="任意多边形 7"/>
            <p:cNvSpPr/>
            <p:nvPr/>
          </p:nvSpPr>
          <p:spPr>
            <a:xfrm>
              <a:off x="9114256" y="2415368"/>
              <a:ext cx="1308042" cy="1075443"/>
            </a:xfrm>
            <a:custGeom>
              <a:avLst/>
              <a:gdLst/>
              <a:ahLst/>
              <a:cxnLst>
                <a:cxn ang="0">
                  <a:pos x="371759" y="1063136"/>
                </a:cxn>
                <a:cxn ang="0">
                  <a:pos x="372560" y="1063532"/>
                </a:cxn>
                <a:cxn ang="0">
                  <a:pos x="372560" y="1075443"/>
                </a:cxn>
                <a:cxn ang="0">
                  <a:pos x="371759" y="1075443"/>
                </a:cxn>
                <a:cxn ang="0">
                  <a:pos x="344222" y="980269"/>
                </a:cxn>
                <a:cxn ang="0">
                  <a:pos x="345022" y="981852"/>
                </a:cxn>
                <a:cxn ang="0">
                  <a:pos x="345022" y="1048612"/>
                </a:cxn>
                <a:cxn ang="0">
                  <a:pos x="344222" y="1048217"/>
                </a:cxn>
                <a:cxn ang="0">
                  <a:pos x="826359" y="844019"/>
                </a:cxn>
                <a:cxn ang="0">
                  <a:pos x="867438" y="844019"/>
                </a:cxn>
                <a:cxn ang="0">
                  <a:pos x="867869" y="845720"/>
                </a:cxn>
                <a:cxn ang="0">
                  <a:pos x="826932" y="845720"/>
                </a:cxn>
                <a:cxn ang="0">
                  <a:pos x="233863" y="803385"/>
                </a:cxn>
                <a:cxn ang="0">
                  <a:pos x="234871" y="804881"/>
                </a:cxn>
                <a:cxn ang="0">
                  <a:pos x="221311" y="818288"/>
                </a:cxn>
                <a:cxn ang="0">
                  <a:pos x="220302" y="816792"/>
                </a:cxn>
                <a:cxn ang="0">
                  <a:pos x="674674" y="777654"/>
                </a:cxn>
                <a:cxn ang="0">
                  <a:pos x="675475" y="777654"/>
                </a:cxn>
                <a:cxn ang="0">
                  <a:pos x="675475" y="858160"/>
                </a:cxn>
                <a:cxn ang="0">
                  <a:pos x="674674" y="857632"/>
                </a:cxn>
                <a:cxn ang="0">
                  <a:pos x="123902" y="422498"/>
                </a:cxn>
                <a:cxn ang="0">
                  <a:pos x="124720" y="423711"/>
                </a:cxn>
                <a:cxn ang="0">
                  <a:pos x="111029" y="802745"/>
                </a:cxn>
                <a:cxn ang="0">
                  <a:pos x="110151" y="803179"/>
                </a:cxn>
                <a:cxn ang="0">
                  <a:pos x="123777" y="367627"/>
                </a:cxn>
                <a:cxn ang="0">
                  <a:pos x="124720" y="369258"/>
                </a:cxn>
                <a:cxn ang="0">
                  <a:pos x="97443" y="382743"/>
                </a:cxn>
                <a:cxn ang="0">
                  <a:pos x="96382" y="381170"/>
                </a:cxn>
                <a:cxn ang="0">
                  <a:pos x="68844" y="232335"/>
                </a:cxn>
                <a:cxn ang="0">
                  <a:pos x="69645" y="233126"/>
                </a:cxn>
                <a:cxn ang="0">
                  <a:pos x="69645" y="273649"/>
                </a:cxn>
                <a:cxn ang="0">
                  <a:pos x="68844" y="272264"/>
                </a:cxn>
                <a:cxn ang="0">
                  <a:pos x="853670" y="217811"/>
                </a:cxn>
                <a:cxn ang="0">
                  <a:pos x="881207" y="231425"/>
                </a:cxn>
                <a:cxn ang="0">
                  <a:pos x="894976" y="258651"/>
                </a:cxn>
                <a:cxn ang="0">
                  <a:pos x="950051" y="245038"/>
                </a:cxn>
                <a:cxn ang="0">
                  <a:pos x="1018896" y="299490"/>
                </a:cxn>
                <a:cxn ang="0">
                  <a:pos x="1073971" y="313104"/>
                </a:cxn>
                <a:cxn ang="0">
                  <a:pos x="1129047" y="326717"/>
                </a:cxn>
                <a:cxn ang="0">
                  <a:pos x="1211660" y="381170"/>
                </a:cxn>
                <a:cxn ang="0">
                  <a:pos x="1252967" y="394783"/>
                </a:cxn>
                <a:cxn ang="0">
                  <a:pos x="1308042" y="435623"/>
                </a:cxn>
                <a:cxn ang="0">
                  <a:pos x="1308042" y="503688"/>
                </a:cxn>
                <a:cxn ang="0">
                  <a:pos x="1280504" y="503688"/>
                </a:cxn>
                <a:cxn ang="0">
                  <a:pos x="1225429" y="530915"/>
                </a:cxn>
                <a:cxn ang="0">
                  <a:pos x="1142816" y="530915"/>
                </a:cxn>
                <a:cxn ang="0">
                  <a:pos x="1115278" y="558141"/>
                </a:cxn>
                <a:cxn ang="0">
                  <a:pos x="1115278" y="571755"/>
                </a:cxn>
                <a:cxn ang="0">
                  <a:pos x="1129047" y="598981"/>
                </a:cxn>
                <a:cxn ang="0">
                  <a:pos x="1129047" y="612594"/>
                </a:cxn>
                <a:cxn ang="0">
                  <a:pos x="1115278" y="639821"/>
                </a:cxn>
                <a:cxn ang="0">
                  <a:pos x="1129047" y="639821"/>
                </a:cxn>
                <a:cxn ang="0">
                  <a:pos x="1197891" y="721500"/>
                </a:cxn>
                <a:cxn ang="0">
                  <a:pos x="1211660" y="775953"/>
                </a:cxn>
                <a:cxn ang="0">
                  <a:pos x="1197891" y="816792"/>
                </a:cxn>
                <a:cxn ang="0">
                  <a:pos x="1197891" y="830405"/>
                </a:cxn>
                <a:cxn ang="0">
                  <a:pos x="1184122" y="857632"/>
                </a:cxn>
                <a:cxn ang="0">
                  <a:pos x="1156584" y="857632"/>
                </a:cxn>
                <a:cxn ang="0">
                  <a:pos x="1142816" y="830405"/>
                </a:cxn>
                <a:cxn ang="0">
                  <a:pos x="1129047" y="830405"/>
                </a:cxn>
                <a:cxn ang="0">
                  <a:pos x="1087740" y="735113"/>
                </a:cxn>
                <a:cxn ang="0">
                  <a:pos x="1046433" y="735113"/>
                </a:cxn>
                <a:cxn ang="0">
                  <a:pos x="1018896" y="707886"/>
                </a:cxn>
                <a:cxn ang="0">
                  <a:pos x="1005127" y="721500"/>
                </a:cxn>
                <a:cxn ang="0">
                  <a:pos x="991358" y="775953"/>
                </a:cxn>
                <a:cxn ang="0">
                  <a:pos x="950051" y="748726"/>
                </a:cxn>
                <a:cxn ang="0">
                  <a:pos x="950051" y="789566"/>
                </a:cxn>
                <a:cxn ang="0">
                  <a:pos x="922514" y="803179"/>
                </a:cxn>
                <a:cxn ang="0">
                  <a:pos x="908745" y="789566"/>
                </a:cxn>
                <a:cxn ang="0">
                  <a:pos x="881207" y="789566"/>
                </a:cxn>
                <a:cxn ang="0">
                  <a:pos x="868916" y="785515"/>
                </a:cxn>
                <a:cxn ang="0">
                  <a:pos x="866492" y="780322"/>
                </a:cxn>
                <a:cxn ang="0">
                  <a:pos x="846544" y="756583"/>
                </a:cxn>
                <a:cxn ang="0">
                  <a:pos x="828813" y="766079"/>
                </a:cxn>
                <a:cxn ang="0">
                  <a:pos x="813299" y="747088"/>
                </a:cxn>
                <a:cxn ang="0">
                  <a:pos x="800001" y="720976"/>
                </a:cxn>
                <a:cxn ang="0">
                  <a:pos x="773405" y="711480"/>
                </a:cxn>
                <a:cxn ang="0">
                  <a:pos x="764539" y="692490"/>
                </a:cxn>
                <a:cxn ang="0">
                  <a:pos x="760106" y="666377"/>
                </a:cxn>
                <a:cxn ang="0">
                  <a:pos x="777837" y="649760"/>
                </a:cxn>
                <a:cxn ang="0">
                  <a:pos x="804434" y="630770"/>
                </a:cxn>
                <a:cxn ang="0">
                  <a:pos x="797785" y="607031"/>
                </a:cxn>
                <a:cxn ang="0">
                  <a:pos x="780054" y="585667"/>
                </a:cxn>
                <a:cxn ang="0">
                  <a:pos x="806650" y="573797"/>
                </a:cxn>
                <a:cxn ang="0">
                  <a:pos x="806650" y="561928"/>
                </a:cxn>
                <a:cxn ang="0">
                  <a:pos x="833246" y="557181"/>
                </a:cxn>
                <a:cxn ang="0">
                  <a:pos x="868708" y="583293"/>
                </a:cxn>
                <a:cxn ang="0">
                  <a:pos x="884222" y="580919"/>
                </a:cxn>
                <a:cxn ang="0">
                  <a:pos x="913035" y="569050"/>
                </a:cxn>
                <a:cxn ang="0">
                  <a:pos x="921900" y="590414"/>
                </a:cxn>
                <a:cxn ang="0">
                  <a:pos x="939631" y="604657"/>
                </a:cxn>
                <a:cxn ang="0">
                  <a:pos x="959579" y="599910"/>
                </a:cxn>
                <a:cxn ang="0">
                  <a:pos x="977309" y="583293"/>
                </a:cxn>
                <a:cxn ang="0">
                  <a:pos x="988391" y="552433"/>
                </a:cxn>
                <a:cxn ang="0">
                  <a:pos x="997257" y="535816"/>
                </a:cxn>
                <a:cxn ang="0">
                  <a:pos x="990608" y="521573"/>
                </a:cxn>
                <a:cxn ang="0">
                  <a:pos x="1001689" y="502582"/>
                </a:cxn>
                <a:cxn ang="0">
                  <a:pos x="1017204" y="504956"/>
                </a:cxn>
                <a:cxn ang="0">
                  <a:pos x="1034935" y="495461"/>
                </a:cxn>
                <a:cxn ang="0">
                  <a:pos x="1046016" y="507330"/>
                </a:cxn>
                <a:cxn ang="0">
                  <a:pos x="1054882" y="502582"/>
                </a:cxn>
                <a:cxn ang="0">
                  <a:pos x="1052666" y="488339"/>
                </a:cxn>
                <a:cxn ang="0">
                  <a:pos x="1061531" y="476470"/>
                </a:cxn>
                <a:cxn ang="0">
                  <a:pos x="1061531" y="457479"/>
                </a:cxn>
                <a:cxn ang="0">
                  <a:pos x="1074829" y="445610"/>
                </a:cxn>
                <a:cxn ang="0">
                  <a:pos x="1070396" y="438488"/>
                </a:cxn>
                <a:cxn ang="0">
                  <a:pos x="1083695" y="426619"/>
                </a:cxn>
                <a:cxn ang="0">
                  <a:pos x="1085911" y="417124"/>
                </a:cxn>
                <a:cxn ang="0">
                  <a:pos x="1101425" y="414750"/>
                </a:cxn>
                <a:cxn ang="0">
                  <a:pos x="1110291" y="407628"/>
                </a:cxn>
                <a:cxn ang="0">
                  <a:pos x="1121373" y="395759"/>
                </a:cxn>
                <a:cxn ang="0">
                  <a:pos x="1116940" y="388638"/>
                </a:cxn>
                <a:cxn ang="0">
                  <a:pos x="1099209" y="369647"/>
                </a:cxn>
                <a:cxn ang="0">
                  <a:pos x="1090344" y="357778"/>
                </a:cxn>
                <a:cxn ang="0">
                  <a:pos x="1099209" y="353030"/>
                </a:cxn>
                <a:cxn ang="0">
                  <a:pos x="1101425" y="343535"/>
                </a:cxn>
                <a:cxn ang="0">
                  <a:pos x="1108074" y="329292"/>
                </a:cxn>
                <a:cxn ang="0">
                  <a:pos x="1136439" y="332764"/>
                </a:cxn>
                <a:cxn ang="0">
                  <a:pos x="1129847" y="328419"/>
                </a:cxn>
                <a:cxn ang="0">
                  <a:pos x="1074772" y="314805"/>
                </a:cxn>
                <a:cxn ang="0">
                  <a:pos x="1019696" y="301192"/>
                </a:cxn>
                <a:cxn ang="0">
                  <a:pos x="950852" y="246739"/>
                </a:cxn>
                <a:cxn ang="0">
                  <a:pos x="895777" y="260353"/>
                </a:cxn>
                <a:cxn ang="0">
                  <a:pos x="882008" y="233126"/>
                </a:cxn>
                <a:cxn ang="0">
                  <a:pos x="854470" y="219513"/>
                </a:cxn>
                <a:cxn ang="0">
                  <a:pos x="813163" y="273966"/>
                </a:cxn>
                <a:cxn ang="0">
                  <a:pos x="744319" y="260353"/>
                </a:cxn>
                <a:cxn ang="0">
                  <a:pos x="716781" y="233126"/>
                </a:cxn>
                <a:cxn ang="0">
                  <a:pos x="716321" y="231761"/>
                </a:cxn>
                <a:cxn ang="0">
                  <a:pos x="743519" y="258651"/>
                </a:cxn>
                <a:cxn ang="0">
                  <a:pos x="812363" y="272264"/>
                </a:cxn>
                <a:cxn ang="0">
                  <a:pos x="592344" y="81847"/>
                </a:cxn>
                <a:cxn ang="0">
                  <a:pos x="660905" y="122519"/>
                </a:cxn>
                <a:cxn ang="0">
                  <a:pos x="688443" y="122519"/>
                </a:cxn>
                <a:cxn ang="0">
                  <a:pos x="688443" y="124221"/>
                </a:cxn>
                <a:cxn ang="0">
                  <a:pos x="661706" y="124221"/>
                </a:cxn>
                <a:cxn ang="0">
                  <a:pos x="592861" y="83381"/>
                </a:cxn>
                <a:cxn ang="0">
                  <a:pos x="41267" y="81719"/>
                </a:cxn>
                <a:cxn ang="0">
                  <a:pos x="42107" y="83381"/>
                </a:cxn>
                <a:cxn ang="0">
                  <a:pos x="14569" y="110607"/>
                </a:cxn>
                <a:cxn ang="0">
                  <a:pos x="800" y="165060"/>
                </a:cxn>
                <a:cxn ang="0">
                  <a:pos x="800" y="177367"/>
                </a:cxn>
                <a:cxn ang="0">
                  <a:pos x="0" y="176972"/>
                </a:cxn>
                <a:cxn ang="0">
                  <a:pos x="0" y="163358"/>
                </a:cxn>
                <a:cxn ang="0">
                  <a:pos x="13769" y="108906"/>
                </a:cxn>
                <a:cxn ang="0">
                  <a:pos x="578292" y="40840"/>
                </a:cxn>
                <a:cxn ang="0">
                  <a:pos x="578898" y="42637"/>
                </a:cxn>
                <a:cxn ang="0">
                  <a:pos x="551555" y="56155"/>
                </a:cxn>
                <a:cxn ang="0">
                  <a:pos x="510248" y="56155"/>
                </a:cxn>
                <a:cxn ang="0">
                  <a:pos x="510248" y="69768"/>
                </a:cxn>
                <a:cxn ang="0">
                  <a:pos x="524017" y="124221"/>
                </a:cxn>
                <a:cxn ang="0">
                  <a:pos x="496480" y="165060"/>
                </a:cxn>
                <a:cxn ang="0">
                  <a:pos x="441404" y="151447"/>
                </a:cxn>
                <a:cxn ang="0">
                  <a:pos x="386329" y="165060"/>
                </a:cxn>
                <a:cxn ang="0">
                  <a:pos x="372560" y="219513"/>
                </a:cxn>
                <a:cxn ang="0">
                  <a:pos x="303715" y="219513"/>
                </a:cxn>
                <a:cxn ang="0">
                  <a:pos x="276178" y="192286"/>
                </a:cxn>
                <a:cxn ang="0">
                  <a:pos x="262409" y="178673"/>
                </a:cxn>
                <a:cxn ang="0">
                  <a:pos x="262409" y="192286"/>
                </a:cxn>
                <a:cxn ang="0">
                  <a:pos x="221102" y="205900"/>
                </a:cxn>
                <a:cxn ang="0">
                  <a:pos x="179796" y="137834"/>
                </a:cxn>
                <a:cxn ang="0">
                  <a:pos x="152258" y="137834"/>
                </a:cxn>
                <a:cxn ang="0">
                  <a:pos x="152258" y="136132"/>
                </a:cxn>
                <a:cxn ang="0">
                  <a:pos x="178995" y="136132"/>
                </a:cxn>
                <a:cxn ang="0">
                  <a:pos x="220302" y="204198"/>
                </a:cxn>
                <a:cxn ang="0">
                  <a:pos x="261608" y="190585"/>
                </a:cxn>
                <a:cxn ang="0">
                  <a:pos x="261608" y="176972"/>
                </a:cxn>
                <a:cxn ang="0">
                  <a:pos x="275377" y="190585"/>
                </a:cxn>
                <a:cxn ang="0">
                  <a:pos x="302915" y="217811"/>
                </a:cxn>
                <a:cxn ang="0">
                  <a:pos x="371759" y="217811"/>
                </a:cxn>
                <a:cxn ang="0">
                  <a:pos x="385528" y="163358"/>
                </a:cxn>
                <a:cxn ang="0">
                  <a:pos x="440604" y="149745"/>
                </a:cxn>
                <a:cxn ang="0">
                  <a:pos x="495679" y="163358"/>
                </a:cxn>
                <a:cxn ang="0">
                  <a:pos x="523217" y="122519"/>
                </a:cxn>
                <a:cxn ang="0">
                  <a:pos x="509448" y="68066"/>
                </a:cxn>
                <a:cxn ang="0">
                  <a:pos x="509448" y="54453"/>
                </a:cxn>
                <a:cxn ang="0">
                  <a:pos x="550755" y="54453"/>
                </a:cxn>
                <a:cxn ang="0">
                  <a:pos x="27538" y="0"/>
                </a:cxn>
                <a:cxn ang="0">
                  <a:pos x="55075" y="0"/>
                </a:cxn>
                <a:cxn ang="0">
                  <a:pos x="68844" y="27227"/>
                </a:cxn>
                <a:cxn ang="0">
                  <a:pos x="110151" y="27227"/>
                </a:cxn>
                <a:cxn ang="0">
                  <a:pos x="151458" y="68066"/>
                </a:cxn>
                <a:cxn ang="0">
                  <a:pos x="151458" y="68976"/>
                </a:cxn>
                <a:cxn ang="0">
                  <a:pos x="110951" y="28928"/>
                </a:cxn>
                <a:cxn ang="0">
                  <a:pos x="69645" y="28928"/>
                </a:cxn>
                <a:cxn ang="0">
                  <a:pos x="55876" y="1702"/>
                </a:cxn>
                <a:cxn ang="0">
                  <a:pos x="28338" y="1702"/>
                </a:cxn>
                <a:cxn ang="0">
                  <a:pos x="28338" y="56036"/>
                </a:cxn>
                <a:cxn ang="0">
                  <a:pos x="27538" y="54453"/>
                </a:cxn>
              </a:cxnLst>
              <a:pathLst>
                <a:path w="5621432" h="4315196">
                  <a:moveTo>
                    <a:pt x="1597670" y="4265814"/>
                  </a:moveTo>
                  <a:lnTo>
                    <a:pt x="1601110" y="4267402"/>
                  </a:lnTo>
                  <a:lnTo>
                    <a:pt x="1601110" y="4315196"/>
                  </a:lnTo>
                  <a:lnTo>
                    <a:pt x="1597670" y="4315196"/>
                  </a:lnTo>
                  <a:lnTo>
                    <a:pt x="1597670" y="4265814"/>
                  </a:lnTo>
                  <a:close/>
                  <a:moveTo>
                    <a:pt x="1479324" y="3933314"/>
                  </a:moveTo>
                  <a:lnTo>
                    <a:pt x="1482764" y="3939665"/>
                  </a:lnTo>
                  <a:lnTo>
                    <a:pt x="1482764" y="4207538"/>
                  </a:lnTo>
                  <a:lnTo>
                    <a:pt x="1479324" y="4205951"/>
                  </a:lnTo>
                  <a:lnTo>
                    <a:pt x="1479324" y="3933314"/>
                  </a:lnTo>
                  <a:close/>
                  <a:moveTo>
                    <a:pt x="3551353" y="3386610"/>
                  </a:moveTo>
                  <a:lnTo>
                    <a:pt x="3727897" y="3386610"/>
                  </a:lnTo>
                  <a:lnTo>
                    <a:pt x="3729746" y="3393438"/>
                  </a:lnTo>
                  <a:lnTo>
                    <a:pt x="3553818" y="3393438"/>
                  </a:lnTo>
                  <a:lnTo>
                    <a:pt x="3551353" y="3386610"/>
                  </a:lnTo>
                  <a:close/>
                  <a:moveTo>
                    <a:pt x="1005046" y="3223568"/>
                  </a:moveTo>
                  <a:lnTo>
                    <a:pt x="1009381" y="3229570"/>
                  </a:lnTo>
                  <a:lnTo>
                    <a:pt x="951103" y="3283367"/>
                  </a:lnTo>
                  <a:lnTo>
                    <a:pt x="946768" y="3277364"/>
                  </a:lnTo>
                  <a:lnTo>
                    <a:pt x="1005046" y="3223568"/>
                  </a:lnTo>
                  <a:close/>
                  <a:moveTo>
                    <a:pt x="2899475" y="3120324"/>
                  </a:moveTo>
                  <a:lnTo>
                    <a:pt x="2902915" y="3120324"/>
                  </a:lnTo>
                  <a:lnTo>
                    <a:pt x="2902915" y="3443350"/>
                  </a:lnTo>
                  <a:lnTo>
                    <a:pt x="2899475" y="3441233"/>
                  </a:lnTo>
                  <a:lnTo>
                    <a:pt x="2899475" y="3120324"/>
                  </a:lnTo>
                  <a:close/>
                  <a:moveTo>
                    <a:pt x="532481" y="1695265"/>
                  </a:moveTo>
                  <a:lnTo>
                    <a:pt x="535997" y="1700133"/>
                  </a:lnTo>
                  <a:lnTo>
                    <a:pt x="477156" y="3221001"/>
                  </a:lnTo>
                  <a:lnTo>
                    <a:pt x="473384" y="3222742"/>
                  </a:lnTo>
                  <a:lnTo>
                    <a:pt x="532481" y="1695265"/>
                  </a:lnTo>
                  <a:close/>
                  <a:moveTo>
                    <a:pt x="531945" y="1475097"/>
                  </a:moveTo>
                  <a:lnTo>
                    <a:pt x="535997" y="1481642"/>
                  </a:lnTo>
                  <a:lnTo>
                    <a:pt x="418770" y="1535749"/>
                  </a:lnTo>
                  <a:lnTo>
                    <a:pt x="414211" y="1529437"/>
                  </a:lnTo>
                  <a:lnTo>
                    <a:pt x="531945" y="1475097"/>
                  </a:lnTo>
                  <a:close/>
                  <a:moveTo>
                    <a:pt x="295865" y="932240"/>
                  </a:moveTo>
                  <a:lnTo>
                    <a:pt x="299305" y="935415"/>
                  </a:lnTo>
                  <a:lnTo>
                    <a:pt x="299305" y="1098012"/>
                  </a:lnTo>
                  <a:lnTo>
                    <a:pt x="295865" y="1092455"/>
                  </a:lnTo>
                  <a:lnTo>
                    <a:pt x="295865" y="932240"/>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lnTo>
                    <a:pt x="3668724" y="873964"/>
                  </a:lnTo>
                  <a:close/>
                  <a:moveTo>
                    <a:pt x="2545655" y="328411"/>
                  </a:moveTo>
                  <a:lnTo>
                    <a:pt x="2840302" y="491605"/>
                  </a:lnTo>
                  <a:lnTo>
                    <a:pt x="2958648" y="491605"/>
                  </a:lnTo>
                  <a:lnTo>
                    <a:pt x="2958648" y="498433"/>
                  </a:lnTo>
                  <a:lnTo>
                    <a:pt x="2843742" y="498433"/>
                  </a:lnTo>
                  <a:lnTo>
                    <a:pt x="2547877" y="334565"/>
                  </a:lnTo>
                  <a:lnTo>
                    <a:pt x="2545655" y="328411"/>
                  </a:lnTo>
                  <a:close/>
                  <a:moveTo>
                    <a:pt x="177347" y="327896"/>
                  </a:moveTo>
                  <a:lnTo>
                    <a:pt x="180959" y="334565"/>
                  </a:lnTo>
                  <a:lnTo>
                    <a:pt x="62613" y="443810"/>
                  </a:lnTo>
                  <a:lnTo>
                    <a:pt x="3440" y="662301"/>
                  </a:lnTo>
                  <a:lnTo>
                    <a:pt x="3440" y="711683"/>
                  </a:lnTo>
                  <a:lnTo>
                    <a:pt x="0" y="710096"/>
                  </a:lnTo>
                  <a:lnTo>
                    <a:pt x="0" y="655473"/>
                  </a:lnTo>
                  <a:lnTo>
                    <a:pt x="59173" y="436982"/>
                  </a:lnTo>
                  <a:lnTo>
                    <a:pt x="177347" y="327896"/>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lnTo>
                    <a:pt x="118346" y="0"/>
                  </a:lnTo>
                  <a:close/>
                </a:path>
              </a:pathLst>
            </a:custGeom>
            <a:solidFill>
              <a:srgbClr val="F5F5F5">
                <a:alpha val="100000"/>
              </a:srgbClr>
            </a:solidFill>
            <a:ln w="9525">
              <a:noFill/>
            </a:ln>
          </p:spPr>
          <p:txBody>
            <a:bodyPr/>
            <a:p>
              <a:endParaRPr lang="zh-CN" altLang="en-US"/>
            </a:p>
          </p:txBody>
        </p:sp>
        <p:sp>
          <p:nvSpPr>
            <p:cNvPr id="3078" name="任意多边形 8"/>
            <p:cNvSpPr/>
            <p:nvPr/>
          </p:nvSpPr>
          <p:spPr>
            <a:xfrm>
              <a:off x="9111767" y="2418720"/>
              <a:ext cx="1135640" cy="1075443"/>
            </a:xfrm>
            <a:custGeom>
              <a:avLst/>
              <a:gdLst/>
              <a:ahLst/>
              <a:cxnLst>
                <a:cxn ang="0">
                  <a:pos x="27538" y="0"/>
                </a:cxn>
                <a:cxn ang="0">
                  <a:pos x="55076" y="0"/>
                </a:cxn>
                <a:cxn ang="0">
                  <a:pos x="68844" y="27227"/>
                </a:cxn>
                <a:cxn ang="0">
                  <a:pos x="110151" y="27227"/>
                </a:cxn>
                <a:cxn ang="0">
                  <a:pos x="151458" y="68066"/>
                </a:cxn>
                <a:cxn ang="0">
                  <a:pos x="151458" y="136132"/>
                </a:cxn>
                <a:cxn ang="0">
                  <a:pos x="178995" y="136132"/>
                </a:cxn>
                <a:cxn ang="0">
                  <a:pos x="220302" y="204198"/>
                </a:cxn>
                <a:cxn ang="0">
                  <a:pos x="261609" y="190585"/>
                </a:cxn>
                <a:cxn ang="0">
                  <a:pos x="261609" y="176972"/>
                </a:cxn>
                <a:cxn ang="0">
                  <a:pos x="275377" y="190585"/>
                </a:cxn>
                <a:cxn ang="0">
                  <a:pos x="302915" y="217811"/>
                </a:cxn>
                <a:cxn ang="0">
                  <a:pos x="371760" y="217811"/>
                </a:cxn>
                <a:cxn ang="0">
                  <a:pos x="385528" y="163358"/>
                </a:cxn>
                <a:cxn ang="0">
                  <a:pos x="440604" y="149745"/>
                </a:cxn>
                <a:cxn ang="0">
                  <a:pos x="495680" y="163358"/>
                </a:cxn>
                <a:cxn ang="0">
                  <a:pos x="523217" y="122519"/>
                </a:cxn>
                <a:cxn ang="0">
                  <a:pos x="509448" y="68066"/>
                </a:cxn>
                <a:cxn ang="0">
                  <a:pos x="509448" y="54453"/>
                </a:cxn>
                <a:cxn ang="0">
                  <a:pos x="550755" y="54453"/>
                </a:cxn>
                <a:cxn ang="0">
                  <a:pos x="578293" y="40840"/>
                </a:cxn>
                <a:cxn ang="0">
                  <a:pos x="592061" y="81679"/>
                </a:cxn>
                <a:cxn ang="0">
                  <a:pos x="660906" y="122519"/>
                </a:cxn>
                <a:cxn ang="0">
                  <a:pos x="688444" y="122519"/>
                </a:cxn>
                <a:cxn ang="0">
                  <a:pos x="688444" y="149745"/>
                </a:cxn>
                <a:cxn ang="0">
                  <a:pos x="715981" y="231425"/>
                </a:cxn>
                <a:cxn ang="0">
                  <a:pos x="743519" y="258651"/>
                </a:cxn>
                <a:cxn ang="0">
                  <a:pos x="812364" y="272264"/>
                </a:cxn>
                <a:cxn ang="0">
                  <a:pos x="853670" y="217811"/>
                </a:cxn>
                <a:cxn ang="0">
                  <a:pos x="881208" y="231425"/>
                </a:cxn>
                <a:cxn ang="0">
                  <a:pos x="894977" y="258651"/>
                </a:cxn>
                <a:cxn ang="0">
                  <a:pos x="950052" y="245038"/>
                </a:cxn>
                <a:cxn ang="0">
                  <a:pos x="1018897" y="299490"/>
                </a:cxn>
                <a:cxn ang="0">
                  <a:pos x="1073972" y="313104"/>
                </a:cxn>
                <a:cxn ang="0">
                  <a:pos x="1129048" y="326717"/>
                </a:cxn>
                <a:cxn ang="0">
                  <a:pos x="1135640" y="331062"/>
                </a:cxn>
                <a:cxn ang="0">
                  <a:pos x="1107275" y="327590"/>
                </a:cxn>
                <a:cxn ang="0">
                  <a:pos x="1100626" y="341833"/>
                </a:cxn>
                <a:cxn ang="0">
                  <a:pos x="1098410" y="351328"/>
                </a:cxn>
                <a:cxn ang="0">
                  <a:pos x="1089544" y="356076"/>
                </a:cxn>
                <a:cxn ang="0">
                  <a:pos x="1098410" y="367945"/>
                </a:cxn>
                <a:cxn ang="0">
                  <a:pos x="1116140" y="386936"/>
                </a:cxn>
                <a:cxn ang="0">
                  <a:pos x="1120573" y="394058"/>
                </a:cxn>
                <a:cxn ang="0">
                  <a:pos x="1109491" y="405927"/>
                </a:cxn>
                <a:cxn ang="0">
                  <a:pos x="1100626" y="413048"/>
                </a:cxn>
                <a:cxn ang="0">
                  <a:pos x="1085111" y="415422"/>
                </a:cxn>
                <a:cxn ang="0">
                  <a:pos x="1082895" y="424918"/>
                </a:cxn>
                <a:cxn ang="0">
                  <a:pos x="1069597" y="436787"/>
                </a:cxn>
                <a:cxn ang="0">
                  <a:pos x="1074030" y="443908"/>
                </a:cxn>
                <a:cxn ang="0">
                  <a:pos x="1060731" y="455777"/>
                </a:cxn>
                <a:cxn ang="0">
                  <a:pos x="1060731" y="474768"/>
                </a:cxn>
                <a:cxn ang="0">
                  <a:pos x="1051866" y="486637"/>
                </a:cxn>
                <a:cxn ang="0">
                  <a:pos x="1054082" y="500880"/>
                </a:cxn>
                <a:cxn ang="0">
                  <a:pos x="1045217" y="505628"/>
                </a:cxn>
                <a:cxn ang="0">
                  <a:pos x="1034135" y="493759"/>
                </a:cxn>
                <a:cxn ang="0">
                  <a:pos x="1016404" y="503254"/>
                </a:cxn>
                <a:cxn ang="0">
                  <a:pos x="1000890" y="500880"/>
                </a:cxn>
                <a:cxn ang="0">
                  <a:pos x="989808" y="519871"/>
                </a:cxn>
                <a:cxn ang="0">
                  <a:pos x="996457" y="534114"/>
                </a:cxn>
                <a:cxn ang="0">
                  <a:pos x="987592" y="550731"/>
                </a:cxn>
                <a:cxn ang="0">
                  <a:pos x="976510" y="581591"/>
                </a:cxn>
                <a:cxn ang="0">
                  <a:pos x="958779" y="598208"/>
                </a:cxn>
                <a:cxn ang="0">
                  <a:pos x="938832" y="602956"/>
                </a:cxn>
                <a:cxn ang="0">
                  <a:pos x="921101" y="588713"/>
                </a:cxn>
                <a:cxn ang="0">
                  <a:pos x="912235" y="567348"/>
                </a:cxn>
                <a:cxn ang="0">
                  <a:pos x="883423" y="579217"/>
                </a:cxn>
                <a:cxn ang="0">
                  <a:pos x="867908" y="581591"/>
                </a:cxn>
                <a:cxn ang="0">
                  <a:pos x="832447" y="555479"/>
                </a:cxn>
                <a:cxn ang="0">
                  <a:pos x="805850" y="560227"/>
                </a:cxn>
                <a:cxn ang="0">
                  <a:pos x="805850" y="572096"/>
                </a:cxn>
                <a:cxn ang="0">
                  <a:pos x="779254" y="583965"/>
                </a:cxn>
                <a:cxn ang="0">
                  <a:pos x="796985" y="605330"/>
                </a:cxn>
                <a:cxn ang="0">
                  <a:pos x="803634" y="629068"/>
                </a:cxn>
                <a:cxn ang="0">
                  <a:pos x="777038" y="648059"/>
                </a:cxn>
                <a:cxn ang="0">
                  <a:pos x="759307" y="664676"/>
                </a:cxn>
                <a:cxn ang="0">
                  <a:pos x="763739" y="690788"/>
                </a:cxn>
                <a:cxn ang="0">
                  <a:pos x="772605" y="709779"/>
                </a:cxn>
                <a:cxn ang="0">
                  <a:pos x="799201" y="719274"/>
                </a:cxn>
                <a:cxn ang="0">
                  <a:pos x="812499" y="745386"/>
                </a:cxn>
                <a:cxn ang="0">
                  <a:pos x="828014" y="764377"/>
                </a:cxn>
                <a:cxn ang="0">
                  <a:pos x="845745" y="754882"/>
                </a:cxn>
                <a:cxn ang="0">
                  <a:pos x="865692" y="778620"/>
                </a:cxn>
                <a:cxn ang="0">
                  <a:pos x="868910" y="785513"/>
                </a:cxn>
                <a:cxn ang="0">
                  <a:pos x="839901" y="775953"/>
                </a:cxn>
                <a:cxn ang="0">
                  <a:pos x="812364" y="803179"/>
                </a:cxn>
                <a:cxn ang="0">
                  <a:pos x="826133" y="844019"/>
                </a:cxn>
                <a:cxn ang="0">
                  <a:pos x="867439" y="844019"/>
                </a:cxn>
                <a:cxn ang="0">
                  <a:pos x="881208" y="898472"/>
                </a:cxn>
                <a:cxn ang="0">
                  <a:pos x="784826" y="898472"/>
                </a:cxn>
                <a:cxn ang="0">
                  <a:pos x="757288" y="857632"/>
                </a:cxn>
                <a:cxn ang="0">
                  <a:pos x="715981" y="884858"/>
                </a:cxn>
                <a:cxn ang="0">
                  <a:pos x="674675" y="857632"/>
                </a:cxn>
                <a:cxn ang="0">
                  <a:pos x="674675" y="775953"/>
                </a:cxn>
                <a:cxn ang="0">
                  <a:pos x="619599" y="775953"/>
                </a:cxn>
                <a:cxn ang="0">
                  <a:pos x="619599" y="830405"/>
                </a:cxn>
                <a:cxn ang="0">
                  <a:pos x="578293" y="844019"/>
                </a:cxn>
                <a:cxn ang="0">
                  <a:pos x="578293" y="857632"/>
                </a:cxn>
                <a:cxn ang="0">
                  <a:pos x="536986" y="912085"/>
                </a:cxn>
                <a:cxn ang="0">
                  <a:pos x="509448" y="912085"/>
                </a:cxn>
                <a:cxn ang="0">
                  <a:pos x="509448" y="1075443"/>
                </a:cxn>
                <a:cxn ang="0">
                  <a:pos x="468142" y="1075443"/>
                </a:cxn>
                <a:cxn ang="0">
                  <a:pos x="454373" y="1048217"/>
                </a:cxn>
                <a:cxn ang="0">
                  <a:pos x="426835" y="1075443"/>
                </a:cxn>
                <a:cxn ang="0">
                  <a:pos x="371760" y="1075443"/>
                </a:cxn>
                <a:cxn ang="0">
                  <a:pos x="371760" y="1061830"/>
                </a:cxn>
                <a:cxn ang="0">
                  <a:pos x="344222" y="1048217"/>
                </a:cxn>
                <a:cxn ang="0">
                  <a:pos x="344222" y="980151"/>
                </a:cxn>
                <a:cxn ang="0">
                  <a:pos x="275377" y="844019"/>
                </a:cxn>
                <a:cxn ang="0">
                  <a:pos x="247840" y="844019"/>
                </a:cxn>
                <a:cxn ang="0">
                  <a:pos x="247840" y="857632"/>
                </a:cxn>
                <a:cxn ang="0">
                  <a:pos x="220302" y="816792"/>
                </a:cxn>
                <a:cxn ang="0">
                  <a:pos x="234071" y="803179"/>
                </a:cxn>
                <a:cxn ang="0">
                  <a:pos x="178995" y="721500"/>
                </a:cxn>
                <a:cxn ang="0">
                  <a:pos x="151458" y="735113"/>
                </a:cxn>
                <a:cxn ang="0">
                  <a:pos x="137689" y="789566"/>
                </a:cxn>
                <a:cxn ang="0">
                  <a:pos x="110151" y="803179"/>
                </a:cxn>
                <a:cxn ang="0">
                  <a:pos x="123920" y="422009"/>
                </a:cxn>
                <a:cxn ang="0">
                  <a:pos x="96382" y="381170"/>
                </a:cxn>
                <a:cxn ang="0">
                  <a:pos x="123920" y="367557"/>
                </a:cxn>
                <a:cxn ang="0">
                  <a:pos x="68844" y="272264"/>
                </a:cxn>
                <a:cxn ang="0">
                  <a:pos x="68844" y="231425"/>
                </a:cxn>
                <a:cxn ang="0">
                  <a:pos x="27538" y="190585"/>
                </a:cxn>
                <a:cxn ang="0">
                  <a:pos x="0" y="176972"/>
                </a:cxn>
                <a:cxn ang="0">
                  <a:pos x="0" y="163358"/>
                </a:cxn>
                <a:cxn ang="0">
                  <a:pos x="13769" y="108906"/>
                </a:cxn>
                <a:cxn ang="0">
                  <a:pos x="41307" y="81679"/>
                </a:cxn>
                <a:cxn ang="0">
                  <a:pos x="27538" y="54453"/>
                </a:cxn>
              </a:cxnLst>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lnTo>
                    <a:pt x="118346" y="0"/>
                  </a:lnTo>
                  <a:close/>
                </a:path>
              </a:pathLst>
            </a:custGeom>
            <a:solidFill>
              <a:srgbClr val="F5F5F5">
                <a:alpha val="100000"/>
              </a:srgbClr>
            </a:solidFill>
            <a:ln w="9525">
              <a:noFill/>
            </a:ln>
          </p:spPr>
          <p:txBody>
            <a:bodyPr/>
            <a:p>
              <a:endParaRPr lang="zh-CN" altLang="en-US"/>
            </a:p>
          </p:txBody>
        </p:sp>
        <p:sp>
          <p:nvSpPr>
            <p:cNvPr id="3079" name="Freeform 5"/>
            <p:cNvSpPr/>
            <p:nvPr/>
          </p:nvSpPr>
          <p:spPr>
            <a:xfrm>
              <a:off x="10219969" y="4369657"/>
              <a:ext cx="305794" cy="275009"/>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Lst>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F5F5F5">
                <a:alpha val="100000"/>
              </a:srgbClr>
            </a:solidFill>
            <a:ln w="9525">
              <a:noFill/>
            </a:ln>
          </p:spPr>
          <p:txBody>
            <a:bodyPr/>
            <a:p>
              <a:endParaRPr lang="zh-CN" altLang="en-US"/>
            </a:p>
          </p:txBody>
        </p:sp>
        <p:sp>
          <p:nvSpPr>
            <p:cNvPr id="3080" name="Freeform 7"/>
            <p:cNvSpPr/>
            <p:nvPr/>
          </p:nvSpPr>
          <p:spPr>
            <a:xfrm>
              <a:off x="11319093" y="-120090"/>
              <a:ext cx="1220288" cy="11927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F5F5F5">
                <a:alpha val="100000"/>
              </a:srgbClr>
            </a:solidFill>
            <a:ln w="9525">
              <a:noFill/>
            </a:ln>
          </p:spPr>
          <p:txBody>
            <a:bodyPr/>
            <a:p>
              <a:endParaRPr lang="zh-CN" altLang="en-US"/>
            </a:p>
          </p:txBody>
        </p:sp>
        <p:sp>
          <p:nvSpPr>
            <p:cNvPr id="3081" name="Freeform 8"/>
            <p:cNvSpPr/>
            <p:nvPr/>
          </p:nvSpPr>
          <p:spPr>
            <a:xfrm>
              <a:off x="11441699" y="797635"/>
              <a:ext cx="915936" cy="68752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F5F5F5">
                <a:alpha val="100000"/>
              </a:srgbClr>
            </a:solidFill>
            <a:ln w="9525">
              <a:noFill/>
            </a:ln>
          </p:spPr>
          <p:txBody>
            <a:bodyPr/>
            <a:p>
              <a:endParaRPr lang="zh-CN" altLang="en-US"/>
            </a:p>
          </p:txBody>
        </p:sp>
        <p:sp>
          <p:nvSpPr>
            <p:cNvPr id="3082" name="Freeform 9"/>
            <p:cNvSpPr/>
            <p:nvPr/>
          </p:nvSpPr>
          <p:spPr>
            <a:xfrm>
              <a:off x="11248415" y="1179246"/>
              <a:ext cx="653416" cy="6751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F5F5F5">
                <a:alpha val="100000"/>
              </a:srgbClr>
            </a:solidFill>
            <a:ln w="9525">
              <a:noFill/>
            </a:ln>
          </p:spPr>
          <p:txBody>
            <a:bodyPr/>
            <a:p>
              <a:endParaRPr lang="zh-CN" altLang="en-US"/>
            </a:p>
          </p:txBody>
        </p:sp>
        <p:sp>
          <p:nvSpPr>
            <p:cNvPr id="3083" name="Freeform 10"/>
            <p:cNvSpPr/>
            <p:nvPr/>
          </p:nvSpPr>
          <p:spPr>
            <a:xfrm>
              <a:off x="10750779" y="1332203"/>
              <a:ext cx="610146" cy="919269"/>
            </a:xfrm>
            <a:custGeom>
              <a:avLst/>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F5F5F5">
                <a:alpha val="100000"/>
              </a:srgbClr>
            </a:solidFill>
            <a:ln w="9525">
              <a:noFill/>
            </a:ln>
          </p:spPr>
          <p:txBody>
            <a:bodyPr/>
            <a:p>
              <a:endParaRPr lang="zh-CN" altLang="en-US"/>
            </a:p>
          </p:txBody>
        </p:sp>
        <p:sp>
          <p:nvSpPr>
            <p:cNvPr id="3084" name="Freeform 14"/>
            <p:cNvSpPr/>
            <p:nvPr/>
          </p:nvSpPr>
          <p:spPr>
            <a:xfrm>
              <a:off x="10915216" y="1934750"/>
              <a:ext cx="751500" cy="4959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Lst>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F5F5F5">
                <a:alpha val="100000"/>
              </a:srgbClr>
            </a:solidFill>
            <a:ln w="9525">
              <a:noFill/>
            </a:ln>
          </p:spPr>
          <p:txBody>
            <a:bodyPr/>
            <a:p>
              <a:endParaRPr lang="zh-CN" altLang="en-US"/>
            </a:p>
          </p:txBody>
        </p:sp>
        <p:sp>
          <p:nvSpPr>
            <p:cNvPr id="3085" name="Freeform 18"/>
            <p:cNvSpPr/>
            <p:nvPr/>
          </p:nvSpPr>
          <p:spPr>
            <a:xfrm>
              <a:off x="11095520" y="3235634"/>
              <a:ext cx="473114" cy="63190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F5F5F5">
                <a:alpha val="100000"/>
              </a:srgbClr>
            </a:solidFill>
            <a:ln w="9525">
              <a:noFill/>
            </a:ln>
          </p:spPr>
          <p:txBody>
            <a:bodyPr/>
            <a:p>
              <a:endParaRPr lang="zh-CN" altLang="en-US"/>
            </a:p>
          </p:txBody>
        </p:sp>
        <p:sp>
          <p:nvSpPr>
            <p:cNvPr id="3086" name="Freeform 26"/>
            <p:cNvSpPr/>
            <p:nvPr/>
          </p:nvSpPr>
          <p:spPr>
            <a:xfrm>
              <a:off x="10818574" y="3014699"/>
              <a:ext cx="529368" cy="73078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F5F5F5">
                <a:alpha val="100000"/>
              </a:srgbClr>
            </a:solidFill>
            <a:ln w="9525">
              <a:noFill/>
            </a:ln>
          </p:spPr>
          <p:txBody>
            <a:bodyPr/>
            <a:p>
              <a:endParaRPr lang="zh-CN" altLang="en-US"/>
            </a:p>
          </p:txBody>
        </p:sp>
        <p:sp>
          <p:nvSpPr>
            <p:cNvPr id="3087" name="Freeform 29"/>
            <p:cNvSpPr/>
            <p:nvPr/>
          </p:nvSpPr>
          <p:spPr>
            <a:xfrm>
              <a:off x="10915216" y="2413698"/>
              <a:ext cx="527926" cy="659711"/>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F5F5F5">
                <a:alpha val="100000"/>
              </a:srgbClr>
            </a:solidFill>
            <a:ln w="9525">
              <a:noFill/>
            </a:ln>
          </p:spPr>
          <p:txBody>
            <a:bodyPr/>
            <a:p>
              <a:endParaRPr lang="zh-CN" altLang="en-US"/>
            </a:p>
          </p:txBody>
        </p:sp>
        <p:sp>
          <p:nvSpPr>
            <p:cNvPr id="3088" name="Freeform 28"/>
            <p:cNvSpPr/>
            <p:nvPr/>
          </p:nvSpPr>
          <p:spPr>
            <a:xfrm>
              <a:off x="10237278" y="2606821"/>
              <a:ext cx="846700" cy="5469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F5F5F5">
                <a:alpha val="100000"/>
              </a:srgbClr>
            </a:solidFill>
            <a:ln w="9525">
              <a:noFill/>
            </a:ln>
          </p:spPr>
          <p:txBody>
            <a:bodyPr/>
            <a:p>
              <a:endParaRPr lang="zh-CN" altLang="en-US"/>
            </a:p>
          </p:txBody>
        </p:sp>
        <p:sp>
          <p:nvSpPr>
            <p:cNvPr id="3089" name="Freeform 27"/>
            <p:cNvSpPr/>
            <p:nvPr/>
          </p:nvSpPr>
          <p:spPr>
            <a:xfrm>
              <a:off x="10290647" y="3014699"/>
              <a:ext cx="611586" cy="71687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F5F5F5">
                <a:alpha val="100000"/>
              </a:srgbClr>
            </a:solidFill>
            <a:ln w="9525">
              <a:noFill/>
            </a:ln>
          </p:spPr>
          <p:txBody>
            <a:bodyPr/>
            <a:p>
              <a:endParaRPr lang="zh-CN" altLang="en-US"/>
            </a:p>
          </p:txBody>
        </p:sp>
        <p:sp>
          <p:nvSpPr>
            <p:cNvPr id="3090" name="Freeform 19"/>
            <p:cNvSpPr/>
            <p:nvPr/>
          </p:nvSpPr>
          <p:spPr>
            <a:xfrm>
              <a:off x="10374306" y="3632696"/>
              <a:ext cx="875550" cy="65816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F5F5F5">
                <a:alpha val="100000"/>
              </a:srgbClr>
            </a:solidFill>
            <a:ln w="9525">
              <a:noFill/>
            </a:ln>
          </p:spPr>
          <p:txBody>
            <a:bodyPr/>
            <a:p>
              <a:endParaRPr lang="zh-CN" altLang="en-US"/>
            </a:p>
          </p:txBody>
        </p:sp>
        <p:sp>
          <p:nvSpPr>
            <p:cNvPr id="3091" name="Freeform 20"/>
            <p:cNvSpPr/>
            <p:nvPr/>
          </p:nvSpPr>
          <p:spPr>
            <a:xfrm>
              <a:off x="9791569" y="3509095"/>
              <a:ext cx="862568" cy="65816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F5F5F5">
                <a:alpha val="100000"/>
              </a:srgbClr>
            </a:solidFill>
            <a:ln w="9525">
              <a:noFill/>
            </a:ln>
          </p:spPr>
          <p:txBody>
            <a:bodyPr/>
            <a:p>
              <a:endParaRPr lang="zh-CN" altLang="en-US"/>
            </a:p>
          </p:txBody>
        </p:sp>
        <p:sp>
          <p:nvSpPr>
            <p:cNvPr id="3092" name="Freeform 30"/>
            <p:cNvSpPr/>
            <p:nvPr/>
          </p:nvSpPr>
          <p:spPr>
            <a:xfrm>
              <a:off x="10444987" y="2208212"/>
              <a:ext cx="653417" cy="616452"/>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F5F5F5">
                <a:alpha val="100000"/>
              </a:srgbClr>
            </a:solidFill>
            <a:ln w="9525">
              <a:noFill/>
            </a:ln>
          </p:spPr>
          <p:txBody>
            <a:bodyPr/>
            <a:p>
              <a:endParaRPr lang="zh-CN" altLang="en-US"/>
            </a:p>
          </p:txBody>
        </p:sp>
        <p:sp>
          <p:nvSpPr>
            <p:cNvPr id="3093" name="Freeform 31"/>
            <p:cNvSpPr/>
            <p:nvPr/>
          </p:nvSpPr>
          <p:spPr>
            <a:xfrm>
              <a:off x="10434788" y="1648400"/>
              <a:ext cx="431576" cy="78338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F5F5F5">
                <a:alpha val="100000"/>
              </a:srgbClr>
            </a:solidFill>
            <a:ln w="9525">
              <a:noFill/>
            </a:ln>
          </p:spPr>
          <p:txBody>
            <a:bodyPr/>
            <a:p>
              <a:endParaRPr lang="zh-CN" altLang="en-US"/>
            </a:p>
          </p:txBody>
        </p:sp>
        <p:sp>
          <p:nvSpPr>
            <p:cNvPr id="3094" name="Freeform 35"/>
            <p:cNvSpPr/>
            <p:nvPr/>
          </p:nvSpPr>
          <p:spPr>
            <a:xfrm>
              <a:off x="9252104" y="-64471"/>
              <a:ext cx="2467982" cy="21243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F5F5F5">
                <a:alpha val="100000"/>
              </a:srgbClr>
            </a:solidFill>
            <a:ln w="9525">
              <a:noFill/>
            </a:ln>
          </p:spPr>
          <p:txBody>
            <a:bodyPr/>
            <a:p>
              <a:endParaRPr lang="zh-CN" altLang="en-US"/>
            </a:p>
          </p:txBody>
        </p:sp>
        <p:sp>
          <p:nvSpPr>
            <p:cNvPr id="3095" name="Freeform 32"/>
            <p:cNvSpPr/>
            <p:nvPr/>
          </p:nvSpPr>
          <p:spPr>
            <a:xfrm>
              <a:off x="9973314" y="1783342"/>
              <a:ext cx="556775" cy="10413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F5F5F5">
                <a:alpha val="100000"/>
              </a:srgbClr>
            </a:solidFill>
            <a:ln w="9525">
              <a:noFill/>
            </a:ln>
          </p:spPr>
          <p:txBody>
            <a:bodyPr/>
            <a:p>
              <a:endParaRPr lang="zh-CN" altLang="en-US"/>
            </a:p>
          </p:txBody>
        </p:sp>
        <p:sp>
          <p:nvSpPr>
            <p:cNvPr id="3096" name="Freeform 33"/>
            <p:cNvSpPr/>
            <p:nvPr/>
          </p:nvSpPr>
          <p:spPr>
            <a:xfrm>
              <a:off x="9874004" y="1797246"/>
              <a:ext cx="304350" cy="536113"/>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F5F5F5">
                <a:alpha val="100000"/>
              </a:srgbClr>
            </a:solidFill>
            <a:ln w="9525">
              <a:noFill/>
            </a:ln>
          </p:spPr>
          <p:txBody>
            <a:bodyPr/>
            <a:p>
              <a:endParaRPr lang="zh-CN" altLang="en-US"/>
            </a:p>
          </p:txBody>
        </p:sp>
        <p:sp>
          <p:nvSpPr>
            <p:cNvPr id="3097" name="Freeform 34"/>
            <p:cNvSpPr/>
            <p:nvPr/>
          </p:nvSpPr>
          <p:spPr>
            <a:xfrm>
              <a:off x="8780432" y="1264223"/>
              <a:ext cx="1485692" cy="143838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F5F5F5">
                <a:alpha val="100000"/>
              </a:srgbClr>
            </a:solidFill>
            <a:ln w="9525">
              <a:noFill/>
            </a:ln>
          </p:spPr>
          <p:txBody>
            <a:bodyPr/>
            <a:p>
              <a:endParaRPr lang="zh-CN" altLang="en-US"/>
            </a:p>
          </p:txBody>
        </p:sp>
        <p:sp>
          <p:nvSpPr>
            <p:cNvPr id="3098" name="Freeform 25"/>
            <p:cNvSpPr/>
            <p:nvPr/>
          </p:nvSpPr>
          <p:spPr>
            <a:xfrm>
              <a:off x="8352034" y="1673646"/>
              <a:ext cx="1360203" cy="10567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F5F5F5">
                <a:alpha val="100000"/>
              </a:srgbClr>
            </a:solidFill>
            <a:ln w="9525">
              <a:noFill/>
            </a:ln>
          </p:spPr>
          <p:txBody>
            <a:bodyPr/>
            <a:p>
              <a:endParaRPr lang="zh-CN" altLang="en-US"/>
            </a:p>
          </p:txBody>
        </p:sp>
        <p:sp>
          <p:nvSpPr>
            <p:cNvPr id="3099" name="Freeform 21"/>
            <p:cNvSpPr/>
            <p:nvPr/>
          </p:nvSpPr>
          <p:spPr>
            <a:xfrm>
              <a:off x="9709349" y="3139844"/>
              <a:ext cx="640435" cy="6056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F5F5F5">
                <a:alpha val="100000"/>
              </a:srgbClr>
            </a:solidFill>
            <a:ln w="9525">
              <a:noFill/>
            </a:ln>
          </p:spPr>
          <p:txBody>
            <a:bodyPr/>
            <a:p>
              <a:endParaRPr lang="zh-CN" altLang="en-US"/>
            </a:p>
          </p:txBody>
        </p:sp>
        <p:sp>
          <p:nvSpPr>
            <p:cNvPr id="3100" name="Freeform 22"/>
            <p:cNvSpPr/>
            <p:nvPr/>
          </p:nvSpPr>
          <p:spPr>
            <a:xfrm>
              <a:off x="8986699" y="3098127"/>
              <a:ext cx="986616" cy="105523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F5F5F5">
                <a:alpha val="100000"/>
              </a:srgbClr>
            </a:solidFill>
            <a:ln w="9525">
              <a:noFill/>
            </a:ln>
          </p:spPr>
          <p:txBody>
            <a:bodyPr/>
            <a:p>
              <a:endParaRPr lang="zh-CN" altLang="en-US"/>
            </a:p>
          </p:txBody>
        </p:sp>
        <p:sp>
          <p:nvSpPr>
            <p:cNvPr id="3101" name="Freeform 23"/>
            <p:cNvSpPr/>
            <p:nvPr/>
          </p:nvSpPr>
          <p:spPr>
            <a:xfrm>
              <a:off x="7144728" y="1877584"/>
              <a:ext cx="2097280" cy="134414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F5F5F5">
                <a:alpha val="100000"/>
              </a:srgbClr>
            </a:solidFill>
            <a:ln w="9525">
              <a:noFill/>
            </a:ln>
          </p:spPr>
          <p:txBody>
            <a:bodyPr/>
            <a:p>
              <a:endParaRPr lang="zh-CN" altLang="en-US"/>
            </a:p>
          </p:txBody>
        </p:sp>
        <p:sp>
          <p:nvSpPr>
            <p:cNvPr id="3102" name="Freeform 36"/>
            <p:cNvSpPr/>
            <p:nvPr/>
          </p:nvSpPr>
          <p:spPr>
            <a:xfrm>
              <a:off x="6972300" y="283151"/>
              <a:ext cx="2205461" cy="17674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F5F5F5">
                <a:alpha val="100000"/>
              </a:srgbClr>
            </a:solidFill>
            <a:ln w="9525">
              <a:noFill/>
            </a:ln>
          </p:spPr>
          <p:txBody>
            <a:bodyPr/>
            <a:p>
              <a:endParaRPr lang="zh-CN" altLang="en-US"/>
            </a:p>
          </p:txBody>
        </p:sp>
        <p:sp>
          <p:nvSpPr>
            <p:cNvPr id="3103" name="Freeform 15"/>
            <p:cNvSpPr/>
            <p:nvPr/>
          </p:nvSpPr>
          <p:spPr>
            <a:xfrm>
              <a:off x="11071933" y="2333252"/>
              <a:ext cx="623516" cy="548609"/>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F5F5F5">
                <a:alpha val="100000"/>
              </a:srgbClr>
            </a:solidFill>
            <a:ln w="9525">
              <a:noFill/>
            </a:ln>
          </p:spPr>
          <p:txBody>
            <a:bodyPr/>
            <a:p>
              <a:endParaRPr lang="zh-CN" altLang="en-US"/>
            </a:p>
          </p:txBody>
        </p:sp>
        <p:sp>
          <p:nvSpPr>
            <p:cNvPr id="3104" name="Freeform 17"/>
            <p:cNvSpPr/>
            <p:nvPr/>
          </p:nvSpPr>
          <p:spPr>
            <a:xfrm>
              <a:off x="11304669" y="2837026"/>
              <a:ext cx="415418" cy="508303"/>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F5F5F5">
                <a:alpha val="100000"/>
              </a:srgbClr>
            </a:solidFill>
            <a:ln w="9525">
              <a:noFill/>
            </a:ln>
          </p:spPr>
          <p:txBody>
            <a:bodyPr/>
            <a:p>
              <a:endParaRPr lang="zh-CN" altLang="en-US"/>
            </a:p>
          </p:txBody>
        </p:sp>
        <p:sp>
          <p:nvSpPr>
            <p:cNvPr id="3105" name="Freeform 37"/>
            <p:cNvSpPr/>
            <p:nvPr/>
          </p:nvSpPr>
          <p:spPr>
            <a:xfrm>
              <a:off x="11568634" y="3536907"/>
              <a:ext cx="220689" cy="44186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F5F5F5">
                <a:alpha val="100000"/>
              </a:srgbClr>
            </a:solidFill>
            <a:ln w="9525">
              <a:noFill/>
            </a:ln>
          </p:spPr>
          <p:txBody>
            <a:bodyPr/>
            <a:p>
              <a:endParaRPr lang="zh-CN" altLang="en-US"/>
            </a:p>
          </p:txBody>
        </p:sp>
        <p:sp>
          <p:nvSpPr>
            <p:cNvPr id="3106" name="Freeform 13"/>
            <p:cNvSpPr/>
            <p:nvPr/>
          </p:nvSpPr>
          <p:spPr>
            <a:xfrm>
              <a:off x="11053689" y="1687553"/>
              <a:ext cx="59140" cy="69525"/>
            </a:xfrm>
            <a:custGeom>
              <a:avLst/>
              <a:gdLst/>
              <a:ahLst/>
              <a:cxnLst>
                <a:cxn ang="0">
                  <a:pos x="2147483646" y="2147483646"/>
                </a:cxn>
                <a:cxn ang="0">
                  <a:pos x="2147483646" y="2147483646"/>
                </a:cxn>
                <a:cxn ang="0">
                  <a:pos x="2147483646" y="2147483646"/>
                </a:cxn>
                <a:cxn ang="0">
                  <a:pos x="0" y="0"/>
                </a:cxn>
                <a:cxn ang="0">
                  <a:pos x="2147483646" y="2147483646"/>
                </a:cxn>
                <a:cxn ang="0">
                  <a:pos x="2147483646" y="2147483646"/>
                </a:cxn>
              </a:cxnLst>
              <a:pathLst>
                <a:path w="33" h="41">
                  <a:moveTo>
                    <a:pt x="32" y="40"/>
                  </a:moveTo>
                  <a:lnTo>
                    <a:pt x="8" y="40"/>
                  </a:lnTo>
                  <a:lnTo>
                    <a:pt x="8" y="24"/>
                  </a:lnTo>
                  <a:lnTo>
                    <a:pt x="0" y="0"/>
                  </a:lnTo>
                  <a:lnTo>
                    <a:pt x="24" y="8"/>
                  </a:lnTo>
                  <a:lnTo>
                    <a:pt x="32" y="40"/>
                  </a:lnTo>
                </a:path>
              </a:pathLst>
            </a:custGeom>
            <a:solidFill>
              <a:srgbClr val="F5F5F5">
                <a:alpha val="100000"/>
              </a:srgbClr>
            </a:solidFill>
            <a:ln w="9525">
              <a:noFill/>
            </a:ln>
          </p:spPr>
          <p:txBody>
            <a:bodyPr/>
            <a:p>
              <a:endParaRPr lang="zh-CN" altLang="en-US"/>
            </a:p>
          </p:txBody>
        </p:sp>
        <p:sp>
          <p:nvSpPr>
            <p:cNvPr id="3107" name="Freeform 11"/>
            <p:cNvSpPr/>
            <p:nvPr/>
          </p:nvSpPr>
          <p:spPr>
            <a:xfrm>
              <a:off x="10928203" y="1565497"/>
              <a:ext cx="196169" cy="219389"/>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F5F5F5">
                <a:alpha val="100000"/>
              </a:srgbClr>
            </a:solidFill>
            <a:ln w="9525">
              <a:noFill/>
            </a:ln>
          </p:spPr>
          <p:txBody>
            <a:bodyPr/>
            <a:p>
              <a:endParaRPr lang="zh-CN" altLang="en-US"/>
            </a:p>
          </p:txBody>
        </p:sp>
        <p:sp>
          <p:nvSpPr>
            <p:cNvPr id="3108" name="Freeform 12"/>
            <p:cNvSpPr/>
            <p:nvPr/>
          </p:nvSpPr>
          <p:spPr>
            <a:xfrm>
              <a:off x="11053690" y="1673645"/>
              <a:ext cx="154340" cy="207028"/>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F5F5F5">
                <a:alpha val="100000"/>
              </a:srgbClr>
            </a:solidFill>
            <a:ln w="9525">
              <a:noFill/>
            </a:ln>
          </p:spPr>
          <p:txBody>
            <a:bodyPr/>
            <a:p>
              <a:endParaRPr lang="zh-CN" altLang="en-US"/>
            </a:p>
          </p:txBody>
        </p:sp>
        <p:sp>
          <p:nvSpPr>
            <p:cNvPr id="3109" name="Freeform 16"/>
            <p:cNvSpPr/>
            <p:nvPr/>
          </p:nvSpPr>
          <p:spPr>
            <a:xfrm>
              <a:off x="11581607" y="2770584"/>
              <a:ext cx="111066" cy="94246"/>
            </a:xfrm>
            <a:custGeom>
              <a:avLst/>
              <a:gdLst/>
              <a:ahLst/>
              <a:cxnLst>
                <a:cxn ang="0">
                  <a:pos x="2147483646" y="0"/>
                </a:cxn>
                <a:cxn ang="0">
                  <a:pos x="0" y="2147483646"/>
                </a:cxn>
                <a:cxn ang="0">
                  <a:pos x="2147483646" y="2147483646"/>
                </a:cxn>
                <a:cxn ang="0">
                  <a:pos x="2147483646" y="2147483646"/>
                </a:cxn>
                <a:cxn ang="0">
                  <a:pos x="2147483646" y="2147483646"/>
                </a:cxn>
                <a:cxn ang="0">
                  <a:pos x="2147483646" y="0"/>
                </a:cxn>
              </a:cxnLst>
              <a:pathLst>
                <a:path w="65" h="57">
                  <a:moveTo>
                    <a:pt x="24" y="0"/>
                  </a:moveTo>
                  <a:lnTo>
                    <a:pt x="0" y="40"/>
                  </a:lnTo>
                  <a:lnTo>
                    <a:pt x="24" y="56"/>
                  </a:lnTo>
                  <a:lnTo>
                    <a:pt x="64" y="40"/>
                  </a:lnTo>
                  <a:lnTo>
                    <a:pt x="64" y="24"/>
                  </a:lnTo>
                  <a:lnTo>
                    <a:pt x="24" y="0"/>
                  </a:lnTo>
                </a:path>
              </a:pathLst>
            </a:custGeom>
            <a:solidFill>
              <a:srgbClr val="F5F5F5">
                <a:alpha val="100000"/>
              </a:srgbClr>
            </a:solidFill>
            <a:ln w="9525">
              <a:noFill/>
            </a:ln>
          </p:spPr>
          <p:txBody>
            <a:bodyPr/>
            <a:p>
              <a:endParaRPr lang="zh-CN" altLang="en-US"/>
            </a:p>
          </p:txBody>
        </p:sp>
      </p:grpSp>
      <p:sp>
        <p:nvSpPr>
          <p:cNvPr id="2" name="日期占位符 1"/>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65298" y="271463"/>
            <a:ext cx="1350052" cy="5854700"/>
          </a:xfrm>
        </p:spPr>
        <p:txBody>
          <a:bodyPr vert="eaVert" anchor="ctr" anchorCtr="1">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628650" y="271463"/>
            <a:ext cx="6341776" cy="5854700"/>
          </a:xfrm>
        </p:spPr>
        <p:txBody>
          <a:bodyPr vert="eaVert">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0FBE0C49-52FF-4FE3-843E-11BA386BE0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AD5D3D-D66D-4BEC-B4BD-52CF8A51615A}"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日期占位符 6"/>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日期占位符 2"/>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image" Target="../media/image1.pn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2" Type="http://schemas.openxmlformats.org/officeDocument/2006/relationships/theme" Target="../theme/theme3.xml"/><Relationship Id="rId11" Type="http://schemas.openxmlformats.org/officeDocument/2006/relationships/image" Target="../media/image2.png"/><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28650" y="365125"/>
            <a:ext cx="7886700" cy="1325563"/>
          </a:xfrm>
          <a:prstGeom prst="rect">
            <a:avLst/>
          </a:prstGeom>
          <a:noFill/>
          <a:ln w="9525">
            <a:noFill/>
            <a:miter/>
          </a:ln>
        </p:spPr>
        <p:txBody>
          <a:bodyPr anchor="ctr"/>
          <a:p>
            <a:pPr lvl="0"/>
            <a:r>
              <a:rPr lang="zh-CN" altLang="en-US" dirty="0"/>
              <a:t>单击此处编辑母版标题样式</a:t>
            </a:r>
            <a:endParaRPr lang="en-US" altLang="zh-CN" dirty="0"/>
          </a:p>
        </p:txBody>
      </p:sp>
      <p:sp>
        <p:nvSpPr>
          <p:cNvPr id="1027" name="Text Placeholder 2"/>
          <p:cNvSpPr>
            <a:spLocks noGrp="1"/>
          </p:cNvSpPr>
          <p:nvPr>
            <p:ph type="body" idx="1"/>
          </p:nvPr>
        </p:nvSpPr>
        <p:spPr>
          <a:xfrm>
            <a:off x="628650" y="1825625"/>
            <a:ext cx="7886700" cy="4351338"/>
          </a:xfrm>
          <a:prstGeom prst="rect">
            <a:avLst/>
          </a:prstGeom>
          <a:noFill/>
          <a:ln w="9525">
            <a:noFill/>
            <a:miter/>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latinLnBrk="0" hangingPunct="1">
              <a:spcBef>
                <a:spcPts val="0"/>
              </a:spcBef>
              <a:spcAft>
                <a:spcPts val="0"/>
              </a:spcAft>
              <a:buClrTx/>
              <a:buSzTx/>
              <a:buFontTx/>
              <a:buNone/>
              <a:defRPr/>
            </a:pPr>
            <a:fld id="{7642EF4C-7397-4B1A-9F25-12CBF099318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marL="0" marR="0" lvl="0" indent="0" algn="r" defTabSz="914400" rtl="0" eaLnBrk="1" fontAlgn="base" latinLnBrk="0" hangingPunct="1">
              <a:spcBef>
                <a:spcPct val="0"/>
              </a:spcBef>
              <a:spcAft>
                <a:spcPct val="0"/>
              </a:spcAft>
              <a:buClrTx/>
              <a:buSzTx/>
              <a:buFontTx/>
              <a:buNone/>
              <a:defRPr/>
            </a:pPr>
            <a:fld id="{1629B727-B1F6-49A3-A6A6-D12578711D17}" type="slidenum">
              <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itchFamily="34" charset="0"/>
              <a:ea typeface="宋体"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2" name="图片 11"/>
          <p:cNvPicPr>
            <a:picLocks noChangeAspect="1"/>
          </p:cNvPicPr>
          <p:nvPr/>
        </p:nvPicPr>
        <p:blipFill>
          <a:blip r:embed="rId11">
            <a:extLst>
              <a:ext uri="{28A0092B-C50C-407E-A947-70E740481C1C}">
                <a14:useLocalDpi xmlns:a14="http://schemas.microsoft.com/office/drawing/2010/main" val="0"/>
              </a:ext>
            </a:extLst>
          </a:blip>
          <a:srcRect t="4622" b="82068"/>
          <a:stretch>
            <a:fillRect/>
          </a:stretch>
        </p:blipFill>
        <p:spPr bwMode="auto">
          <a:xfrm>
            <a:off x="0" y="-26988"/>
            <a:ext cx="91440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KSO_BT1"/>
          <p:cNvSpPr>
            <a:spLocks noGrp="1"/>
          </p:cNvSpPr>
          <p:nvPr>
            <p:ph type="title"/>
          </p:nvPr>
        </p:nvSpPr>
        <p:spPr bwMode="auto">
          <a:xfrm>
            <a:off x="419100" y="67627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smtClean="0"/>
              <a:t>单击此处编辑母版标题样式</a:t>
            </a:r>
            <a:endParaRPr lang="en-US" smtClean="0"/>
          </a:p>
        </p:txBody>
      </p:sp>
      <p:sp>
        <p:nvSpPr>
          <p:cNvPr id="56327" name="KSO_BC1"/>
          <p:cNvSpPr>
            <a:spLocks noGrp="1"/>
          </p:cNvSpPr>
          <p:nvPr>
            <p:ph type="body" idx="1"/>
          </p:nvPr>
        </p:nvSpPr>
        <p:spPr bwMode="auto">
          <a:xfrm>
            <a:off x="419100" y="1539875"/>
            <a:ext cx="8291513"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2"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D67F6-5DE1-4024-B447-9AA0403A693F}" type="datetimeFigureOut">
              <a:rPr lang="zh-CN" altLang="en-US" smtClean="0"/>
            </a:fld>
            <a:endParaRPr lang="zh-CN" altLang="en-US"/>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4CEBD-40CA-46E6-818A-63342651551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fontAlgn="base">
        <a:lnSpc>
          <a:spcPct val="90000"/>
        </a:lnSpc>
        <a:spcBef>
          <a:spcPct val="0"/>
        </a:spcBef>
        <a:spcAft>
          <a:spcPct val="0"/>
        </a:spcAft>
        <a:defRPr sz="3200" kern="1200" baseline="0">
          <a:solidFill>
            <a:schemeClr val="accent1"/>
          </a:solidFill>
          <a:latin typeface="Arial" pitchFamily="34" charset="0"/>
          <a:ea typeface="黑体" pitchFamily="49" charset="-122"/>
          <a:cs typeface="+mj-cs"/>
        </a:defRPr>
      </a:lvl1pPr>
      <a:lvl2pPr algn="l" rtl="0" fontAlgn="base">
        <a:lnSpc>
          <a:spcPct val="90000"/>
        </a:lnSpc>
        <a:spcBef>
          <a:spcPct val="0"/>
        </a:spcBef>
        <a:spcAft>
          <a:spcPct val="0"/>
        </a:spcAft>
        <a:defRPr sz="3200">
          <a:solidFill>
            <a:schemeClr val="accent1"/>
          </a:solidFill>
          <a:latin typeface="Arial" pitchFamily="34" charset="0"/>
          <a:ea typeface="黑体" pitchFamily="49" charset="-122"/>
        </a:defRPr>
      </a:lvl2pPr>
      <a:lvl3pPr algn="l" rtl="0" fontAlgn="base">
        <a:lnSpc>
          <a:spcPct val="90000"/>
        </a:lnSpc>
        <a:spcBef>
          <a:spcPct val="0"/>
        </a:spcBef>
        <a:spcAft>
          <a:spcPct val="0"/>
        </a:spcAft>
        <a:defRPr sz="3200">
          <a:solidFill>
            <a:schemeClr val="accent1"/>
          </a:solidFill>
          <a:latin typeface="Arial" pitchFamily="34" charset="0"/>
          <a:ea typeface="黑体" pitchFamily="49" charset="-122"/>
        </a:defRPr>
      </a:lvl3pPr>
      <a:lvl4pPr algn="l" rtl="0" fontAlgn="base">
        <a:lnSpc>
          <a:spcPct val="90000"/>
        </a:lnSpc>
        <a:spcBef>
          <a:spcPct val="0"/>
        </a:spcBef>
        <a:spcAft>
          <a:spcPct val="0"/>
        </a:spcAft>
        <a:defRPr sz="3200">
          <a:solidFill>
            <a:schemeClr val="accent1"/>
          </a:solidFill>
          <a:latin typeface="Arial" pitchFamily="34" charset="0"/>
          <a:ea typeface="黑体" pitchFamily="49" charset="-122"/>
        </a:defRPr>
      </a:lvl4pPr>
      <a:lvl5pPr algn="l" rtl="0" fontAlgn="base">
        <a:lnSpc>
          <a:spcPct val="90000"/>
        </a:lnSpc>
        <a:spcBef>
          <a:spcPct val="0"/>
        </a:spcBef>
        <a:spcAft>
          <a:spcPct val="0"/>
        </a:spcAft>
        <a:defRPr sz="3200">
          <a:solidFill>
            <a:schemeClr val="accent1"/>
          </a:solidFill>
          <a:latin typeface="Arial" pitchFamily="34" charset="0"/>
          <a:ea typeface="黑体" pitchFamily="49" charset="-122"/>
        </a:defRPr>
      </a:lvl5pPr>
      <a:lvl6pPr marL="457200" algn="l" rtl="0" fontAlgn="base">
        <a:lnSpc>
          <a:spcPct val="90000"/>
        </a:lnSpc>
        <a:spcBef>
          <a:spcPct val="0"/>
        </a:spcBef>
        <a:spcAft>
          <a:spcPct val="0"/>
        </a:spcAft>
        <a:defRPr sz="3200">
          <a:solidFill>
            <a:schemeClr val="accent1"/>
          </a:solidFill>
          <a:latin typeface="Arial" pitchFamily="34" charset="0"/>
          <a:ea typeface="黑体" pitchFamily="49" charset="-122"/>
        </a:defRPr>
      </a:lvl6pPr>
      <a:lvl7pPr marL="914400" algn="l" rtl="0" fontAlgn="base">
        <a:lnSpc>
          <a:spcPct val="90000"/>
        </a:lnSpc>
        <a:spcBef>
          <a:spcPct val="0"/>
        </a:spcBef>
        <a:spcAft>
          <a:spcPct val="0"/>
        </a:spcAft>
        <a:defRPr sz="3200">
          <a:solidFill>
            <a:schemeClr val="accent1"/>
          </a:solidFill>
          <a:latin typeface="Arial" pitchFamily="34" charset="0"/>
          <a:ea typeface="黑体" pitchFamily="49" charset="-122"/>
        </a:defRPr>
      </a:lvl7pPr>
      <a:lvl8pPr marL="1371600" algn="l" rtl="0" fontAlgn="base">
        <a:lnSpc>
          <a:spcPct val="90000"/>
        </a:lnSpc>
        <a:spcBef>
          <a:spcPct val="0"/>
        </a:spcBef>
        <a:spcAft>
          <a:spcPct val="0"/>
        </a:spcAft>
        <a:defRPr sz="3200">
          <a:solidFill>
            <a:schemeClr val="accent1"/>
          </a:solidFill>
          <a:latin typeface="Arial" pitchFamily="34" charset="0"/>
          <a:ea typeface="黑体" pitchFamily="49" charset="-122"/>
        </a:defRPr>
      </a:lvl8pPr>
      <a:lvl9pPr marL="1828800" algn="l" rtl="0" fontAlgn="base">
        <a:lnSpc>
          <a:spcPct val="90000"/>
        </a:lnSpc>
        <a:spcBef>
          <a:spcPct val="0"/>
        </a:spcBef>
        <a:spcAft>
          <a:spcPct val="0"/>
        </a:spcAft>
        <a:defRPr sz="3200">
          <a:solidFill>
            <a:schemeClr val="accent1"/>
          </a:solidFill>
          <a:latin typeface="Arial" pitchFamily="34" charset="0"/>
          <a:ea typeface="黑体" pitchFamily="49" charset="-122"/>
        </a:defRPr>
      </a:lvl9pPr>
    </p:titleStyle>
    <p:bodyStyle>
      <a:lvl1pPr marL="357505" indent="-357505" algn="just" rtl="0" fontAlgn="base">
        <a:lnSpc>
          <a:spcPct val="110000"/>
        </a:lnSpc>
        <a:spcBef>
          <a:spcPts val="600"/>
        </a:spcBef>
        <a:spcAft>
          <a:spcPct val="0"/>
        </a:spcAft>
        <a:buClr>
          <a:schemeClr val="accent1"/>
        </a:buClr>
        <a:buSzPct val="80000"/>
        <a:buFont typeface="Webdings" pitchFamily="18" charset="2"/>
        <a:buChar char=""/>
        <a:defRPr sz="2400" kern="1200" baseline="0">
          <a:solidFill>
            <a:schemeClr val="accent1"/>
          </a:solidFill>
          <a:latin typeface="Arial" pitchFamily="34" charset="0"/>
          <a:ea typeface="黑体" pitchFamily="49" charset="-122"/>
          <a:cs typeface="+mn-cs"/>
        </a:defRPr>
      </a:lvl1pPr>
      <a:lvl2pPr marL="357505" indent="-357505" algn="just" rtl="0" fontAlgn="base">
        <a:lnSpc>
          <a:spcPct val="120000"/>
        </a:lnSpc>
        <a:spcBef>
          <a:spcPct val="0"/>
        </a:spcBef>
        <a:spcAft>
          <a:spcPts val="600"/>
        </a:spcAft>
        <a:buClr>
          <a:srgbClr val="A1BBEE"/>
        </a:buClr>
        <a:buFont typeface="幼圆" pitchFamily="49" charset="-122"/>
        <a:buChar char=" "/>
        <a:defRPr sz="1600" kern="1200" baseline="0">
          <a:solidFill>
            <a:schemeClr val="tx1"/>
          </a:solidFill>
          <a:latin typeface="Arial" pitchFamily="34" charset="0"/>
          <a:ea typeface="黑体" pitchFamily="49" charset="-122"/>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幼圆" pitchFamily="49" charset="-122"/>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幼圆" pitchFamily="49" charset="-122"/>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幼圆" pitchFamily="49"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55800" y="271463"/>
            <a:ext cx="6731000" cy="101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rmAutofit/>
          </a:bodyPr>
          <a:lstStyle/>
          <a:p>
            <a:pPr lvl="0"/>
            <a:r>
              <a:rPr lang="zh-CN" altLang="zh-CN" dirty="0" smtClean="0">
                <a:sym typeface="Arial" pitchFamily="34" charset="0"/>
              </a:rPr>
              <a:t>单击此处编辑母版标题样式</a:t>
            </a:r>
            <a:endParaRPr lang="zh-CN" altLang="zh-CN" dirty="0" smtClean="0">
              <a:sym typeface="Arial" pitchFamily="34" charset="0"/>
            </a:endParaRP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2"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E0C49-52FF-4FE3-843E-11BA386BE08D}" type="datetimeFigureOut">
              <a:rPr lang="zh-CN" altLang="en-US" smtClean="0"/>
            </a:fld>
            <a:endParaRPr lang="zh-CN" altLang="en-US"/>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D5D3D-D66D-4BEC-B4BD-52CF8A51615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rtl="0" fontAlgn="base">
        <a:spcBef>
          <a:spcPct val="0"/>
        </a:spcBef>
        <a:spcAft>
          <a:spcPct val="0"/>
        </a:spcAft>
        <a:buFont typeface="Arial" pitchFamily="34" charset="0"/>
        <a:defRPr sz="3200" kern="1200">
          <a:solidFill>
            <a:schemeClr val="hlink"/>
          </a:solidFill>
          <a:latin typeface="+mj-ea"/>
          <a:ea typeface="+mj-ea"/>
          <a:cs typeface="+mj-cs"/>
          <a:sym typeface="Arial" pitchFamily="34" charset="0"/>
        </a:defRPr>
      </a:lvl1pPr>
      <a:lvl2pPr algn="l" rtl="0" fontAlgn="base">
        <a:spcBef>
          <a:spcPct val="0"/>
        </a:spcBef>
        <a:spcAft>
          <a:spcPct val="0"/>
        </a:spcAft>
        <a:buFont typeface="Arial" pitchFamily="34" charset="0"/>
        <a:defRPr sz="2800">
          <a:solidFill>
            <a:schemeClr val="hlink"/>
          </a:solidFill>
          <a:latin typeface="Arial" pitchFamily="34" charset="0"/>
          <a:ea typeface="黑体" pitchFamily="49" charset="-122"/>
          <a:sym typeface="Arial" pitchFamily="34" charset="0"/>
        </a:defRPr>
      </a:lvl2pPr>
      <a:lvl3pPr algn="l" rtl="0" fontAlgn="base">
        <a:spcBef>
          <a:spcPct val="0"/>
        </a:spcBef>
        <a:spcAft>
          <a:spcPct val="0"/>
        </a:spcAft>
        <a:buFont typeface="Arial" pitchFamily="34" charset="0"/>
        <a:defRPr sz="2800">
          <a:solidFill>
            <a:schemeClr val="hlink"/>
          </a:solidFill>
          <a:latin typeface="Arial" pitchFamily="34" charset="0"/>
          <a:ea typeface="黑体" pitchFamily="49" charset="-122"/>
          <a:sym typeface="Arial" pitchFamily="34" charset="0"/>
        </a:defRPr>
      </a:lvl3pPr>
      <a:lvl4pPr algn="l" rtl="0" fontAlgn="base">
        <a:spcBef>
          <a:spcPct val="0"/>
        </a:spcBef>
        <a:spcAft>
          <a:spcPct val="0"/>
        </a:spcAft>
        <a:buFont typeface="Arial" pitchFamily="34" charset="0"/>
        <a:defRPr sz="2800">
          <a:solidFill>
            <a:schemeClr val="hlink"/>
          </a:solidFill>
          <a:latin typeface="Arial" pitchFamily="34" charset="0"/>
          <a:ea typeface="黑体" pitchFamily="49" charset="-122"/>
          <a:sym typeface="Arial" pitchFamily="34" charset="0"/>
        </a:defRPr>
      </a:lvl4pPr>
      <a:lvl5pPr algn="l" rtl="0" fontAlgn="base">
        <a:spcBef>
          <a:spcPct val="0"/>
        </a:spcBef>
        <a:spcAft>
          <a:spcPct val="0"/>
        </a:spcAft>
        <a:buFont typeface="Arial" pitchFamily="34" charset="0"/>
        <a:defRPr sz="2800">
          <a:solidFill>
            <a:schemeClr val="hlink"/>
          </a:solidFill>
          <a:latin typeface="Arial" pitchFamily="34" charset="0"/>
          <a:ea typeface="黑体" pitchFamily="49" charset="-122"/>
          <a:sym typeface="Arial" pitchFamily="34" charset="0"/>
        </a:defRPr>
      </a:lvl5pPr>
      <a:lvl6pPr marL="457200" algn="l" rtl="0" fontAlgn="base">
        <a:spcBef>
          <a:spcPct val="0"/>
        </a:spcBef>
        <a:spcAft>
          <a:spcPct val="0"/>
        </a:spcAft>
        <a:buFont typeface="Arial" pitchFamily="34" charset="0"/>
        <a:defRPr sz="2800">
          <a:solidFill>
            <a:schemeClr val="hlink"/>
          </a:solidFill>
          <a:latin typeface="Arial" pitchFamily="34" charset="0"/>
          <a:ea typeface="黑体" pitchFamily="49" charset="-122"/>
          <a:sym typeface="Arial" pitchFamily="34" charset="0"/>
        </a:defRPr>
      </a:lvl6pPr>
      <a:lvl7pPr marL="914400" algn="l" rtl="0" fontAlgn="base">
        <a:spcBef>
          <a:spcPct val="0"/>
        </a:spcBef>
        <a:spcAft>
          <a:spcPct val="0"/>
        </a:spcAft>
        <a:buFont typeface="Arial" pitchFamily="34" charset="0"/>
        <a:defRPr sz="2800">
          <a:solidFill>
            <a:schemeClr val="hlink"/>
          </a:solidFill>
          <a:latin typeface="Arial" pitchFamily="34" charset="0"/>
          <a:ea typeface="黑体" pitchFamily="49" charset="-122"/>
          <a:sym typeface="Arial" pitchFamily="34" charset="0"/>
        </a:defRPr>
      </a:lvl7pPr>
      <a:lvl8pPr marL="1371600" algn="l" rtl="0" fontAlgn="base">
        <a:spcBef>
          <a:spcPct val="0"/>
        </a:spcBef>
        <a:spcAft>
          <a:spcPct val="0"/>
        </a:spcAft>
        <a:buFont typeface="Arial" pitchFamily="34" charset="0"/>
        <a:defRPr sz="2800">
          <a:solidFill>
            <a:schemeClr val="hlink"/>
          </a:solidFill>
          <a:latin typeface="Arial" pitchFamily="34" charset="0"/>
          <a:ea typeface="黑体" pitchFamily="49" charset="-122"/>
          <a:sym typeface="Arial" pitchFamily="34" charset="0"/>
        </a:defRPr>
      </a:lvl8pPr>
      <a:lvl9pPr marL="1828800" algn="l" rtl="0" fontAlgn="base">
        <a:spcBef>
          <a:spcPct val="0"/>
        </a:spcBef>
        <a:spcAft>
          <a:spcPct val="0"/>
        </a:spcAft>
        <a:buFont typeface="Arial" pitchFamily="34" charset="0"/>
        <a:defRPr sz="2800">
          <a:solidFill>
            <a:schemeClr val="hlink"/>
          </a:solidFill>
          <a:latin typeface="Arial" pitchFamily="34" charset="0"/>
          <a:ea typeface="黑体" pitchFamily="49" charset="-122"/>
          <a:sym typeface="Arial" pitchFamily="34" charset="0"/>
        </a:defRPr>
      </a:lvl9pPr>
    </p:titleStyle>
    <p:bodyStyle>
      <a:lvl1pPr marL="342900" indent="-342900" algn="l" rtl="0" fontAlgn="base">
        <a:spcBef>
          <a:spcPct val="20000"/>
        </a:spcBef>
        <a:spcAft>
          <a:spcPct val="0"/>
        </a:spcAft>
        <a:buChar char="•"/>
        <a:defRPr sz="2400" kern="1200">
          <a:solidFill>
            <a:schemeClr val="bg2"/>
          </a:solidFill>
          <a:latin typeface="+mn-ea"/>
          <a:ea typeface="+mn-ea"/>
          <a:cs typeface="+mn-cs"/>
          <a:sym typeface="Arial" pitchFamily="34" charset="0"/>
        </a:defRPr>
      </a:lvl1pPr>
      <a:lvl2pPr marL="742950" indent="-285750" algn="l" rtl="0" eaLnBrk="0" fontAlgn="base" hangingPunct="0">
        <a:spcBef>
          <a:spcPct val="20000"/>
        </a:spcBef>
        <a:spcAft>
          <a:spcPct val="0"/>
        </a:spcAft>
        <a:buChar char="–"/>
        <a:defRPr sz="2000" kern="1200">
          <a:solidFill>
            <a:schemeClr val="bg2"/>
          </a:solidFill>
          <a:latin typeface="+mn-ea"/>
          <a:ea typeface="+mn-ea"/>
          <a:cs typeface="+mn-cs"/>
          <a:sym typeface="Arial" pitchFamily="34" charset="0"/>
        </a:defRPr>
      </a:lvl2pPr>
      <a:lvl3pPr marL="1143000" indent="-228600" algn="l" rtl="0" eaLnBrk="0" fontAlgn="base" hangingPunct="0">
        <a:spcBef>
          <a:spcPct val="20000"/>
        </a:spcBef>
        <a:spcAft>
          <a:spcPct val="0"/>
        </a:spcAft>
        <a:buChar char="•"/>
        <a:defRPr sz="1800" kern="1200">
          <a:solidFill>
            <a:schemeClr val="bg2"/>
          </a:solidFill>
          <a:latin typeface="+mn-ea"/>
          <a:ea typeface="+mn-ea"/>
          <a:cs typeface="+mn-cs"/>
          <a:sym typeface="Arial" pitchFamily="34" charset="0"/>
        </a:defRPr>
      </a:lvl3pPr>
      <a:lvl4pPr marL="1600200" indent="-228600" algn="l" rtl="0" eaLnBrk="0" fontAlgn="base" hangingPunct="0">
        <a:spcBef>
          <a:spcPct val="20000"/>
        </a:spcBef>
        <a:spcAft>
          <a:spcPct val="0"/>
        </a:spcAft>
        <a:buChar char="–"/>
        <a:defRPr sz="1800" kern="1200">
          <a:solidFill>
            <a:schemeClr val="bg2"/>
          </a:solidFill>
          <a:latin typeface="+mn-ea"/>
          <a:ea typeface="+mn-ea"/>
          <a:cs typeface="+mn-cs"/>
          <a:sym typeface="Arial" pitchFamily="34" charset="0"/>
        </a:defRPr>
      </a:lvl4pPr>
      <a:lvl5pPr marL="2057400" indent="-228600" algn="l" rtl="0" eaLnBrk="0" fontAlgn="base" hangingPunct="0">
        <a:spcBef>
          <a:spcPct val="20000"/>
        </a:spcBef>
        <a:spcAft>
          <a:spcPct val="0"/>
        </a:spcAft>
        <a:buChar char="»"/>
        <a:defRPr sz="1800" kern="1200">
          <a:solidFill>
            <a:schemeClr val="bg2"/>
          </a:solidFill>
          <a:latin typeface="+mn-ea"/>
          <a:ea typeface="+mn-ea"/>
          <a:cs typeface="+mn-cs"/>
          <a:sym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tags" Target="../tags/tag301.xml"/><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8" Type="http://schemas.openxmlformats.org/officeDocument/2006/relationships/slideLayout" Target="../slideLayouts/slideLayout18.xml"/><Relationship Id="rId17" Type="http://schemas.openxmlformats.org/officeDocument/2006/relationships/tags" Target="../tags/tag310.xml"/><Relationship Id="rId16" Type="http://schemas.openxmlformats.org/officeDocument/2006/relationships/tags" Target="../tags/tag309.xml"/><Relationship Id="rId15" Type="http://schemas.openxmlformats.org/officeDocument/2006/relationships/tags" Target="../tags/tag308.xml"/><Relationship Id="rId14" Type="http://schemas.openxmlformats.org/officeDocument/2006/relationships/tags" Target="../tags/tag307.xml"/><Relationship Id="rId13" Type="http://schemas.openxmlformats.org/officeDocument/2006/relationships/tags" Target="../tags/tag306.xml"/><Relationship Id="rId12" Type="http://schemas.openxmlformats.org/officeDocument/2006/relationships/tags" Target="../tags/tag305.xml"/><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tags" Target="../tags/tag29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9.xml"/><Relationship Id="rId3" Type="http://schemas.openxmlformats.org/officeDocument/2006/relationships/tags" Target="../tags/tag312.xml"/><Relationship Id="rId2" Type="http://schemas.openxmlformats.org/officeDocument/2006/relationships/image" Target="../media/image20.emf"/><Relationship Id="rId1" Type="http://schemas.openxmlformats.org/officeDocument/2006/relationships/tags" Target="../tags/tag311.xml"/></Relationships>
</file>

<file path=ppt/slides/_rels/slide117.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tags" Target="../tags/tag320.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3" Type="http://schemas.openxmlformats.org/officeDocument/2006/relationships/slideLayout" Target="../slideLayouts/slideLayout28.xml"/><Relationship Id="rId32" Type="http://schemas.openxmlformats.org/officeDocument/2006/relationships/themeOverride" Target="../theme/themeOverride1.xml"/><Relationship Id="rId31" Type="http://schemas.openxmlformats.org/officeDocument/2006/relationships/tags" Target="../tags/tag343.xml"/><Relationship Id="rId30" Type="http://schemas.openxmlformats.org/officeDocument/2006/relationships/tags" Target="../tags/tag342.xml"/><Relationship Id="rId3" Type="http://schemas.openxmlformats.org/officeDocument/2006/relationships/tags" Target="../tags/tag315.xml"/><Relationship Id="rId29" Type="http://schemas.openxmlformats.org/officeDocument/2006/relationships/tags" Target="../tags/tag341.xml"/><Relationship Id="rId28" Type="http://schemas.openxmlformats.org/officeDocument/2006/relationships/tags" Target="../tags/tag340.xml"/><Relationship Id="rId27" Type="http://schemas.openxmlformats.org/officeDocument/2006/relationships/tags" Target="../tags/tag339.xml"/><Relationship Id="rId26" Type="http://schemas.openxmlformats.org/officeDocument/2006/relationships/tags" Target="../tags/tag338.xml"/><Relationship Id="rId25" Type="http://schemas.openxmlformats.org/officeDocument/2006/relationships/tags" Target="../tags/tag337.xml"/><Relationship Id="rId24" Type="http://schemas.openxmlformats.org/officeDocument/2006/relationships/tags" Target="../tags/tag336.xml"/><Relationship Id="rId23" Type="http://schemas.openxmlformats.org/officeDocument/2006/relationships/tags" Target="../tags/tag335.xml"/><Relationship Id="rId22" Type="http://schemas.openxmlformats.org/officeDocument/2006/relationships/tags" Target="../tags/tag334.xml"/><Relationship Id="rId21" Type="http://schemas.openxmlformats.org/officeDocument/2006/relationships/tags" Target="../tags/tag333.xml"/><Relationship Id="rId20" Type="http://schemas.openxmlformats.org/officeDocument/2006/relationships/tags" Target="../tags/tag332.xml"/><Relationship Id="rId2" Type="http://schemas.openxmlformats.org/officeDocument/2006/relationships/tags" Target="../tags/tag314.xml"/><Relationship Id="rId19" Type="http://schemas.openxmlformats.org/officeDocument/2006/relationships/tags" Target="../tags/tag331.xml"/><Relationship Id="rId18" Type="http://schemas.openxmlformats.org/officeDocument/2006/relationships/tags" Target="../tags/tag330.xml"/><Relationship Id="rId17" Type="http://schemas.openxmlformats.org/officeDocument/2006/relationships/tags" Target="../tags/tag329.xml"/><Relationship Id="rId16" Type="http://schemas.openxmlformats.org/officeDocument/2006/relationships/tags" Target="../tags/tag328.xml"/><Relationship Id="rId15" Type="http://schemas.openxmlformats.org/officeDocument/2006/relationships/tags" Target="../tags/tag327.xml"/><Relationship Id="rId14" Type="http://schemas.openxmlformats.org/officeDocument/2006/relationships/tags" Target="../tags/tag326.xml"/><Relationship Id="rId13" Type="http://schemas.openxmlformats.org/officeDocument/2006/relationships/tags" Target="../tags/tag325.xml"/><Relationship Id="rId12" Type="http://schemas.openxmlformats.org/officeDocument/2006/relationships/tags" Target="../tags/tag324.xml"/><Relationship Id="rId11" Type="http://schemas.openxmlformats.org/officeDocument/2006/relationships/tags" Target="../tags/tag323.xml"/><Relationship Id="rId10" Type="http://schemas.openxmlformats.org/officeDocument/2006/relationships/tags" Target="../tags/tag322.xml"/><Relationship Id="rId1" Type="http://schemas.openxmlformats.org/officeDocument/2006/relationships/tags" Target="../tags/tag313.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ags" Target="../tags/tag344.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345.xml"/></Relationships>
</file>

<file path=ppt/slides/_rels/slide12.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3" Type="http://schemas.openxmlformats.org/officeDocument/2006/relationships/notesSlide" Target="../notesSlides/notesSlide3.xml"/><Relationship Id="rId52" Type="http://schemas.openxmlformats.org/officeDocument/2006/relationships/slideLayout" Target="../slideLayouts/slideLayout18.xml"/><Relationship Id="rId51" Type="http://schemas.openxmlformats.org/officeDocument/2006/relationships/tags" Target="../tags/tag86.xml"/><Relationship Id="rId50" Type="http://schemas.openxmlformats.org/officeDocument/2006/relationships/tags" Target="../tags/tag85.xml"/><Relationship Id="rId5" Type="http://schemas.openxmlformats.org/officeDocument/2006/relationships/tags" Target="../tags/tag40.xml"/><Relationship Id="rId49" Type="http://schemas.openxmlformats.org/officeDocument/2006/relationships/tags" Target="../tags/tag84.xml"/><Relationship Id="rId48" Type="http://schemas.openxmlformats.org/officeDocument/2006/relationships/tags" Target="../tags/tag83.xml"/><Relationship Id="rId47" Type="http://schemas.openxmlformats.org/officeDocument/2006/relationships/tags" Target="../tags/tag82.xml"/><Relationship Id="rId46" Type="http://schemas.openxmlformats.org/officeDocument/2006/relationships/tags" Target="../tags/tag81.xml"/><Relationship Id="rId45" Type="http://schemas.openxmlformats.org/officeDocument/2006/relationships/tags" Target="../tags/tag80.xml"/><Relationship Id="rId44" Type="http://schemas.openxmlformats.org/officeDocument/2006/relationships/tags" Target="../tags/tag79.xml"/><Relationship Id="rId43" Type="http://schemas.openxmlformats.org/officeDocument/2006/relationships/tags" Target="../tags/tag78.xml"/><Relationship Id="rId42" Type="http://schemas.openxmlformats.org/officeDocument/2006/relationships/tags" Target="../tags/tag77.xml"/><Relationship Id="rId41" Type="http://schemas.openxmlformats.org/officeDocument/2006/relationships/tags" Target="../tags/tag76.xml"/><Relationship Id="rId40" Type="http://schemas.openxmlformats.org/officeDocument/2006/relationships/tags" Target="../tags/tag75.xml"/><Relationship Id="rId4" Type="http://schemas.openxmlformats.org/officeDocument/2006/relationships/tags" Target="../tags/tag39.xml"/><Relationship Id="rId39" Type="http://schemas.openxmlformats.org/officeDocument/2006/relationships/tags" Target="../tags/tag74.xml"/><Relationship Id="rId38" Type="http://schemas.openxmlformats.org/officeDocument/2006/relationships/tags" Target="../tags/tag73.xml"/><Relationship Id="rId37" Type="http://schemas.openxmlformats.org/officeDocument/2006/relationships/tags" Target="../tags/tag72.xml"/><Relationship Id="rId36" Type="http://schemas.openxmlformats.org/officeDocument/2006/relationships/tags" Target="../tags/tag71.xml"/><Relationship Id="rId35" Type="http://schemas.openxmlformats.org/officeDocument/2006/relationships/tags" Target="../tags/tag70.xml"/><Relationship Id="rId34" Type="http://schemas.openxmlformats.org/officeDocument/2006/relationships/tags" Target="../tags/tag69.xml"/><Relationship Id="rId33" Type="http://schemas.openxmlformats.org/officeDocument/2006/relationships/tags" Target="../tags/tag68.xml"/><Relationship Id="rId32" Type="http://schemas.openxmlformats.org/officeDocument/2006/relationships/tags" Target="../tags/tag67.xml"/><Relationship Id="rId31" Type="http://schemas.openxmlformats.org/officeDocument/2006/relationships/tags" Target="../tags/tag66.xml"/><Relationship Id="rId30" Type="http://schemas.openxmlformats.org/officeDocument/2006/relationships/tags" Target="../tags/tag65.xml"/><Relationship Id="rId3" Type="http://schemas.openxmlformats.org/officeDocument/2006/relationships/tags" Target="../tags/tag38.xml"/><Relationship Id="rId29" Type="http://schemas.openxmlformats.org/officeDocument/2006/relationships/tags" Target="../tags/tag64.xml"/><Relationship Id="rId28" Type="http://schemas.openxmlformats.org/officeDocument/2006/relationships/tags" Target="../tags/tag63.xml"/><Relationship Id="rId27" Type="http://schemas.openxmlformats.org/officeDocument/2006/relationships/tags" Target="../tags/tag62.xml"/><Relationship Id="rId26" Type="http://schemas.openxmlformats.org/officeDocument/2006/relationships/tags" Target="../tags/tag61.xml"/><Relationship Id="rId25" Type="http://schemas.openxmlformats.org/officeDocument/2006/relationships/tags" Target="../tags/tag60.xml"/><Relationship Id="rId24" Type="http://schemas.openxmlformats.org/officeDocument/2006/relationships/tags" Target="../tags/tag59.xml"/><Relationship Id="rId23" Type="http://schemas.openxmlformats.org/officeDocument/2006/relationships/tags" Target="../tags/tag58.xml"/><Relationship Id="rId22" Type="http://schemas.openxmlformats.org/officeDocument/2006/relationships/tags" Target="../tags/tag57.xml"/><Relationship Id="rId21" Type="http://schemas.openxmlformats.org/officeDocument/2006/relationships/tags" Target="../tags/tag56.xml"/><Relationship Id="rId20" Type="http://schemas.openxmlformats.org/officeDocument/2006/relationships/tags" Target="../tags/tag55.xml"/><Relationship Id="rId2" Type="http://schemas.openxmlformats.org/officeDocument/2006/relationships/tags" Target="../tags/tag37.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6.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tags" Target="../tags/tag346.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tags" Target="../tags/tag347.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1.emf"/></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9.xml"/><Relationship Id="rId1" Type="http://schemas.openxmlformats.org/officeDocument/2006/relationships/tags" Target="../tags/tag348.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tags" Target="../tags/tag34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tags" Target="../tags/tag357.xml"/><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2" Type="http://schemas.openxmlformats.org/officeDocument/2006/relationships/slideLayout" Target="../slideLayouts/slideLayout28.xml"/><Relationship Id="rId11" Type="http://schemas.openxmlformats.org/officeDocument/2006/relationships/tags" Target="../tags/tag360.xml"/><Relationship Id="rId10" Type="http://schemas.openxmlformats.org/officeDocument/2006/relationships/tags" Target="../tags/tag359.xml"/><Relationship Id="rId1" Type="http://schemas.openxmlformats.org/officeDocument/2006/relationships/tags" Target="../tags/tag350.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9.xml"/><Relationship Id="rId1" Type="http://schemas.openxmlformats.org/officeDocument/2006/relationships/tags" Target="../tags/tag361.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tags" Target="../tags/tag36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2" Type="http://schemas.openxmlformats.org/officeDocument/2006/relationships/slideLayout" Target="../slideLayouts/slideLayout18.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7.xml"/></Relationships>
</file>

<file path=ppt/slides/_rels/slide130.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0" Type="http://schemas.openxmlformats.org/officeDocument/2006/relationships/notesSlide" Target="../notesSlides/notesSlide18.xml"/><Relationship Id="rId2" Type="http://schemas.openxmlformats.org/officeDocument/2006/relationships/tags" Target="../tags/tag364.xml"/><Relationship Id="rId19" Type="http://schemas.openxmlformats.org/officeDocument/2006/relationships/slideLayout" Target="../slideLayouts/slideLayout18.xml"/><Relationship Id="rId18" Type="http://schemas.openxmlformats.org/officeDocument/2006/relationships/tags" Target="../tags/tag380.xml"/><Relationship Id="rId17" Type="http://schemas.openxmlformats.org/officeDocument/2006/relationships/tags" Target="../tags/tag379.xml"/><Relationship Id="rId16" Type="http://schemas.openxmlformats.org/officeDocument/2006/relationships/tags" Target="../tags/tag378.xml"/><Relationship Id="rId15" Type="http://schemas.openxmlformats.org/officeDocument/2006/relationships/tags" Target="../tags/tag377.xml"/><Relationship Id="rId14" Type="http://schemas.openxmlformats.org/officeDocument/2006/relationships/tags" Target="../tags/tag376.xml"/><Relationship Id="rId13" Type="http://schemas.openxmlformats.org/officeDocument/2006/relationships/tags" Target="../tags/tag375.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tags" Target="../tags/tag363.xml"/></Relationships>
</file>

<file path=ppt/slides/_rels/slide131.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tags" Target="../tags/tag386.xml"/><Relationship Id="rId5" Type="http://schemas.openxmlformats.org/officeDocument/2006/relationships/tags" Target="../tags/tag385.xml"/><Relationship Id="rId4" Type="http://schemas.openxmlformats.org/officeDocument/2006/relationships/tags" Target="../tags/tag384.xml"/><Relationship Id="rId3" Type="http://schemas.openxmlformats.org/officeDocument/2006/relationships/tags" Target="../tags/tag383.xml"/><Relationship Id="rId20" Type="http://schemas.openxmlformats.org/officeDocument/2006/relationships/notesSlide" Target="../notesSlides/notesSlide19.xml"/><Relationship Id="rId2" Type="http://schemas.openxmlformats.org/officeDocument/2006/relationships/tags" Target="../tags/tag382.xml"/><Relationship Id="rId19" Type="http://schemas.openxmlformats.org/officeDocument/2006/relationships/slideLayout" Target="../slideLayouts/slideLayout18.xml"/><Relationship Id="rId18" Type="http://schemas.openxmlformats.org/officeDocument/2006/relationships/tags" Target="../tags/tag398.xml"/><Relationship Id="rId17" Type="http://schemas.openxmlformats.org/officeDocument/2006/relationships/tags" Target="../tags/tag397.xml"/><Relationship Id="rId16" Type="http://schemas.openxmlformats.org/officeDocument/2006/relationships/tags" Target="../tags/tag396.xml"/><Relationship Id="rId15" Type="http://schemas.openxmlformats.org/officeDocument/2006/relationships/tags" Target="../tags/tag395.xml"/><Relationship Id="rId14" Type="http://schemas.openxmlformats.org/officeDocument/2006/relationships/tags" Target="../tags/tag394.xml"/><Relationship Id="rId13" Type="http://schemas.openxmlformats.org/officeDocument/2006/relationships/tags" Target="../tags/tag393.xml"/><Relationship Id="rId12" Type="http://schemas.openxmlformats.org/officeDocument/2006/relationships/tags" Target="../tags/tag392.xml"/><Relationship Id="rId11" Type="http://schemas.openxmlformats.org/officeDocument/2006/relationships/tags" Target="../tags/tag391.xml"/><Relationship Id="rId10" Type="http://schemas.openxmlformats.org/officeDocument/2006/relationships/tags" Target="../tags/tag390.xml"/><Relationship Id="rId1" Type="http://schemas.openxmlformats.org/officeDocument/2006/relationships/tags" Target="../tags/tag381.xml"/></Relationships>
</file>

<file path=ppt/slides/_rels/slide132.xml.rels><?xml version="1.0" encoding="UTF-8" standalone="yes"?>
<Relationships xmlns="http://schemas.openxmlformats.org/package/2006/relationships"><Relationship Id="rId9" Type="http://schemas.openxmlformats.org/officeDocument/2006/relationships/tags" Target="../tags/tag407.xml"/><Relationship Id="rId8" Type="http://schemas.openxmlformats.org/officeDocument/2006/relationships/tags" Target="../tags/tag406.xml"/><Relationship Id="rId7" Type="http://schemas.openxmlformats.org/officeDocument/2006/relationships/tags" Target="../tags/tag405.xml"/><Relationship Id="rId6" Type="http://schemas.openxmlformats.org/officeDocument/2006/relationships/tags" Target="../tags/tag404.xml"/><Relationship Id="rId5" Type="http://schemas.openxmlformats.org/officeDocument/2006/relationships/tags" Target="../tags/tag403.xml"/><Relationship Id="rId4" Type="http://schemas.openxmlformats.org/officeDocument/2006/relationships/tags" Target="../tags/tag402.xml"/><Relationship Id="rId3" Type="http://schemas.openxmlformats.org/officeDocument/2006/relationships/tags" Target="../tags/tag401.xml"/><Relationship Id="rId27" Type="http://schemas.openxmlformats.org/officeDocument/2006/relationships/slideLayout" Target="../slideLayouts/slideLayout18.xml"/><Relationship Id="rId26" Type="http://schemas.openxmlformats.org/officeDocument/2006/relationships/tags" Target="../tags/tag424.xml"/><Relationship Id="rId25" Type="http://schemas.openxmlformats.org/officeDocument/2006/relationships/tags" Target="../tags/tag423.xml"/><Relationship Id="rId24" Type="http://schemas.openxmlformats.org/officeDocument/2006/relationships/tags" Target="../tags/tag422.xml"/><Relationship Id="rId23" Type="http://schemas.openxmlformats.org/officeDocument/2006/relationships/tags" Target="../tags/tag421.xml"/><Relationship Id="rId22" Type="http://schemas.openxmlformats.org/officeDocument/2006/relationships/tags" Target="../tags/tag420.xml"/><Relationship Id="rId21" Type="http://schemas.openxmlformats.org/officeDocument/2006/relationships/tags" Target="../tags/tag419.xml"/><Relationship Id="rId20" Type="http://schemas.openxmlformats.org/officeDocument/2006/relationships/tags" Target="../tags/tag418.xml"/><Relationship Id="rId2" Type="http://schemas.openxmlformats.org/officeDocument/2006/relationships/tags" Target="../tags/tag400.xml"/><Relationship Id="rId19" Type="http://schemas.openxmlformats.org/officeDocument/2006/relationships/tags" Target="../tags/tag417.xml"/><Relationship Id="rId18" Type="http://schemas.openxmlformats.org/officeDocument/2006/relationships/tags" Target="../tags/tag416.xml"/><Relationship Id="rId17" Type="http://schemas.openxmlformats.org/officeDocument/2006/relationships/tags" Target="../tags/tag415.xml"/><Relationship Id="rId16" Type="http://schemas.openxmlformats.org/officeDocument/2006/relationships/tags" Target="../tags/tag414.xml"/><Relationship Id="rId15" Type="http://schemas.openxmlformats.org/officeDocument/2006/relationships/tags" Target="../tags/tag413.xml"/><Relationship Id="rId14" Type="http://schemas.openxmlformats.org/officeDocument/2006/relationships/tags" Target="../tags/tag412.xml"/><Relationship Id="rId13" Type="http://schemas.openxmlformats.org/officeDocument/2006/relationships/tags" Target="../tags/tag411.xml"/><Relationship Id="rId12" Type="http://schemas.openxmlformats.org/officeDocument/2006/relationships/tags" Target="../tags/tag410.xml"/><Relationship Id="rId11" Type="http://schemas.openxmlformats.org/officeDocument/2006/relationships/tags" Target="../tags/tag409.xml"/><Relationship Id="rId10" Type="http://schemas.openxmlformats.org/officeDocument/2006/relationships/tags" Target="../tags/tag408.xml"/><Relationship Id="rId1" Type="http://schemas.openxmlformats.org/officeDocument/2006/relationships/tags" Target="../tags/tag399.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425.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426.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42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42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4.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42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43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43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432.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43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434.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43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3" Type="http://schemas.openxmlformats.org/officeDocument/2006/relationships/notesSlide" Target="../notesSlides/notesSlide5.xml"/><Relationship Id="rId22" Type="http://schemas.openxmlformats.org/officeDocument/2006/relationships/slideLayout" Target="../slideLayouts/slideLayout18.xml"/><Relationship Id="rId21" Type="http://schemas.openxmlformats.org/officeDocument/2006/relationships/tags" Target="../tags/tag120.xml"/><Relationship Id="rId20" Type="http://schemas.openxmlformats.org/officeDocument/2006/relationships/tags" Target="../tags/tag119.xml"/><Relationship Id="rId2" Type="http://schemas.openxmlformats.org/officeDocument/2006/relationships/tags" Target="../tags/tag101.xml"/><Relationship Id="rId19" Type="http://schemas.openxmlformats.org/officeDocument/2006/relationships/tags" Target="../tags/tag118.xml"/><Relationship Id="rId18" Type="http://schemas.openxmlformats.org/officeDocument/2006/relationships/tags" Target="../tags/tag117.xml"/><Relationship Id="rId17" Type="http://schemas.openxmlformats.org/officeDocument/2006/relationships/tags" Target="../tags/tag116.xml"/><Relationship Id="rId16" Type="http://schemas.openxmlformats.org/officeDocument/2006/relationships/tags" Target="../tags/tag115.xml"/><Relationship Id="rId15" Type="http://schemas.openxmlformats.org/officeDocument/2006/relationships/tags" Target="../tags/tag114.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43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ags" Target="../tags/tag437.xml"/></Relationships>
</file>

<file path=ppt/slides/_rels/slide15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3.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9.xml"/><Relationship Id="rId1" Type="http://schemas.openxmlformats.org/officeDocument/2006/relationships/tags" Target="../tags/tag441.xml"/></Relationships>
</file>

<file path=ppt/slides/_rels/slide15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3.xml"/><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9.xml"/><Relationship Id="rId1" Type="http://schemas.openxmlformats.org/officeDocument/2006/relationships/tags" Target="../tags/tag445.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9.xml"/><Relationship Id="rId1" Type="http://schemas.openxmlformats.org/officeDocument/2006/relationships/tags" Target="../tags/tag4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9.xml"/><Relationship Id="rId1" Type="http://schemas.openxmlformats.org/officeDocument/2006/relationships/tags" Target="../tags/tag447.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2.emf"/></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3.emf"/></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9.xml"/><Relationship Id="rId1" Type="http://schemas.openxmlformats.org/officeDocument/2006/relationships/tags" Target="../tags/tag448.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4.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25.png"/></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9.xml"/><Relationship Id="rId1" Type="http://schemas.openxmlformats.org/officeDocument/2006/relationships/tags" Target="../tags/tag449.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9.xml"/><Relationship Id="rId1" Type="http://schemas.openxmlformats.org/officeDocument/2006/relationships/tags" Target="../tags/tag450.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9.xml"/><Relationship Id="rId1" Type="http://schemas.openxmlformats.org/officeDocument/2006/relationships/tags" Target="../tags/tag451.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7.emf"/></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9.xml"/><Relationship Id="rId1" Type="http://schemas.openxmlformats.org/officeDocument/2006/relationships/tags" Target="../tags/tag45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9.xml"/><Relationship Id="rId1" Type="http://schemas.openxmlformats.org/officeDocument/2006/relationships/tags" Target="../tags/tag453.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9.xml"/><Relationship Id="rId1" Type="http://schemas.openxmlformats.org/officeDocument/2006/relationships/tags" Target="../tags/tag454.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9.xml"/><Relationship Id="rId1" Type="http://schemas.openxmlformats.org/officeDocument/2006/relationships/tags" Target="../tags/tag45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9.xml"/><Relationship Id="rId1" Type="http://schemas.openxmlformats.org/officeDocument/2006/relationships/tags" Target="../tags/tag456.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9.xml"/><Relationship Id="rId1" Type="http://schemas.openxmlformats.org/officeDocument/2006/relationships/tags" Target="../tags/tag45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180.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9" Type="http://schemas.openxmlformats.org/officeDocument/2006/relationships/notesSlide" Target="../notesSlides/notesSlide49.xml"/><Relationship Id="rId28" Type="http://schemas.openxmlformats.org/officeDocument/2006/relationships/slideLayout" Target="../slideLayouts/slideLayout18.xml"/><Relationship Id="rId27" Type="http://schemas.openxmlformats.org/officeDocument/2006/relationships/tags" Target="../tags/tag484.xml"/><Relationship Id="rId26" Type="http://schemas.openxmlformats.org/officeDocument/2006/relationships/tags" Target="../tags/tag483.xml"/><Relationship Id="rId25" Type="http://schemas.openxmlformats.org/officeDocument/2006/relationships/tags" Target="../tags/tag482.xml"/><Relationship Id="rId24" Type="http://schemas.openxmlformats.org/officeDocument/2006/relationships/tags" Target="../tags/tag481.xml"/><Relationship Id="rId23" Type="http://schemas.openxmlformats.org/officeDocument/2006/relationships/tags" Target="../tags/tag480.xml"/><Relationship Id="rId22" Type="http://schemas.openxmlformats.org/officeDocument/2006/relationships/tags" Target="../tags/tag479.xml"/><Relationship Id="rId21" Type="http://schemas.openxmlformats.org/officeDocument/2006/relationships/tags" Target="../tags/tag478.xml"/><Relationship Id="rId20" Type="http://schemas.openxmlformats.org/officeDocument/2006/relationships/tags" Target="../tags/tag477.xml"/><Relationship Id="rId2" Type="http://schemas.openxmlformats.org/officeDocument/2006/relationships/tags" Target="../tags/tag459.xml"/><Relationship Id="rId19" Type="http://schemas.openxmlformats.org/officeDocument/2006/relationships/tags" Target="../tags/tag476.xml"/><Relationship Id="rId18" Type="http://schemas.openxmlformats.org/officeDocument/2006/relationships/tags" Target="../tags/tag475.xml"/><Relationship Id="rId17" Type="http://schemas.openxmlformats.org/officeDocument/2006/relationships/tags" Target="../tags/tag474.xml"/><Relationship Id="rId16" Type="http://schemas.openxmlformats.org/officeDocument/2006/relationships/tags" Target="../tags/tag473.xml"/><Relationship Id="rId15" Type="http://schemas.openxmlformats.org/officeDocument/2006/relationships/tags" Target="../tags/tag472.xml"/><Relationship Id="rId14" Type="http://schemas.openxmlformats.org/officeDocument/2006/relationships/tags" Target="../tags/tag471.xml"/><Relationship Id="rId13" Type="http://schemas.openxmlformats.org/officeDocument/2006/relationships/tags" Target="../tags/tag470.xml"/><Relationship Id="rId12" Type="http://schemas.openxmlformats.org/officeDocument/2006/relationships/tags" Target="../tags/tag469.xml"/><Relationship Id="rId11" Type="http://schemas.openxmlformats.org/officeDocument/2006/relationships/tags" Target="../tags/tag468.xml"/><Relationship Id="rId10" Type="http://schemas.openxmlformats.org/officeDocument/2006/relationships/tags" Target="../tags/tag467.xml"/><Relationship Id="rId1" Type="http://schemas.openxmlformats.org/officeDocument/2006/relationships/tags" Target="../tags/tag458.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9.xml"/><Relationship Id="rId1" Type="http://schemas.openxmlformats.org/officeDocument/2006/relationships/tags" Target="../tags/tag485.xml"/></Relationships>
</file>

<file path=ppt/slides/_rels/slide18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28.jpe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png"/></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png"/></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3.png"/></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9.xml"/><Relationship Id="rId1" Type="http://schemas.openxmlformats.org/officeDocument/2006/relationships/tags" Target="../tags/tag491.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9.xml"/><Relationship Id="rId1" Type="http://schemas.openxmlformats.org/officeDocument/2006/relationships/tags" Target="../tags/tag492.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9.xml"/><Relationship Id="rId1" Type="http://schemas.openxmlformats.org/officeDocument/2006/relationships/tags" Target="../tags/tag493.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9.xml"/><Relationship Id="rId1" Type="http://schemas.openxmlformats.org/officeDocument/2006/relationships/tags" Target="../tags/tag494.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9.xml"/><Relationship Id="rId1" Type="http://schemas.openxmlformats.org/officeDocument/2006/relationships/tags" Target="../tags/tag495.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9.xml"/><Relationship Id="rId1" Type="http://schemas.openxmlformats.org/officeDocument/2006/relationships/tags" Target="../tags/tag496.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9.xml"/><Relationship Id="rId1" Type="http://schemas.openxmlformats.org/officeDocument/2006/relationships/tags" Target="../tags/tag49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9.xml"/><Relationship Id="rId1" Type="http://schemas.openxmlformats.org/officeDocument/2006/relationships/tags" Target="../tags/tag498.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9.xml"/><Relationship Id="rId1" Type="http://schemas.openxmlformats.org/officeDocument/2006/relationships/tags" Target="../tags/tag499.xml"/></Relationships>
</file>

<file path=ppt/slides/_rels/slide204.xml.rels><?xml version="1.0" encoding="UTF-8" standalone="yes"?>
<Relationships xmlns="http://schemas.openxmlformats.org/package/2006/relationships"><Relationship Id="rId9" Type="http://schemas.openxmlformats.org/officeDocument/2006/relationships/tags" Target="../tags/tag508.xml"/><Relationship Id="rId8" Type="http://schemas.openxmlformats.org/officeDocument/2006/relationships/tags" Target="../tags/tag507.xml"/><Relationship Id="rId7" Type="http://schemas.openxmlformats.org/officeDocument/2006/relationships/tags" Target="../tags/tag506.xml"/><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0" Type="http://schemas.openxmlformats.org/officeDocument/2006/relationships/notesSlide" Target="../notesSlides/notesSlide60.xml"/><Relationship Id="rId2" Type="http://schemas.openxmlformats.org/officeDocument/2006/relationships/tags" Target="../tags/tag501.xml"/><Relationship Id="rId19" Type="http://schemas.openxmlformats.org/officeDocument/2006/relationships/slideLayout" Target="../slideLayouts/slideLayout18.xml"/><Relationship Id="rId18" Type="http://schemas.openxmlformats.org/officeDocument/2006/relationships/tags" Target="../tags/tag517.xml"/><Relationship Id="rId17" Type="http://schemas.openxmlformats.org/officeDocument/2006/relationships/tags" Target="../tags/tag516.xml"/><Relationship Id="rId16" Type="http://schemas.openxmlformats.org/officeDocument/2006/relationships/tags" Target="../tags/tag515.xml"/><Relationship Id="rId15" Type="http://schemas.openxmlformats.org/officeDocument/2006/relationships/tags" Target="../tags/tag514.xml"/><Relationship Id="rId14" Type="http://schemas.openxmlformats.org/officeDocument/2006/relationships/tags" Target="../tags/tag513.xml"/><Relationship Id="rId13" Type="http://schemas.openxmlformats.org/officeDocument/2006/relationships/tags" Target="../tags/tag512.xml"/><Relationship Id="rId12" Type="http://schemas.openxmlformats.org/officeDocument/2006/relationships/tags" Target="../tags/tag511.xml"/><Relationship Id="rId11" Type="http://schemas.openxmlformats.org/officeDocument/2006/relationships/tags" Target="../tags/tag510.xml"/><Relationship Id="rId10" Type="http://schemas.openxmlformats.org/officeDocument/2006/relationships/tags" Target="../tags/tag509.xml"/><Relationship Id="rId1" Type="http://schemas.openxmlformats.org/officeDocument/2006/relationships/tags" Target="../tags/tag500.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9.xml"/><Relationship Id="rId1" Type="http://schemas.openxmlformats.org/officeDocument/2006/relationships/tags" Target="../tags/tag518.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9.xml"/><Relationship Id="rId1" Type="http://schemas.openxmlformats.org/officeDocument/2006/relationships/tags" Target="../tags/tag519.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9.xml"/><Relationship Id="rId1" Type="http://schemas.openxmlformats.org/officeDocument/2006/relationships/tags" Target="../tags/tag520.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9.xml"/><Relationship Id="rId1" Type="http://schemas.openxmlformats.org/officeDocument/2006/relationships/tags" Target="../tags/tag521.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9.xml"/><Relationship Id="rId1" Type="http://schemas.openxmlformats.org/officeDocument/2006/relationships/tags" Target="../tags/tag5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9.xml"/><Relationship Id="rId1" Type="http://schemas.openxmlformats.org/officeDocument/2006/relationships/tags" Target="../tags/tag52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9.xml"/><Relationship Id="rId1" Type="http://schemas.openxmlformats.org/officeDocument/2006/relationships/tags" Target="../tags/tag524.xml"/></Relationships>
</file>

<file path=ppt/slides/_rels/slide2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4.jpe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6.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19.xml"/><Relationship Id="rId2" Type="http://schemas.openxmlformats.org/officeDocument/2006/relationships/tags" Target="../tags/tag525.xml"/><Relationship Id="rId1" Type="http://schemas.openxmlformats.org/officeDocument/2006/relationships/image" Target="../media/image35.png"/></Relationships>
</file>

<file path=ppt/slides/_rels/slide2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6.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15.xml"/><Relationship Id="rId2" Type="http://schemas.openxmlformats.org/officeDocument/2006/relationships/image" Target="../media/image38.png"/><Relationship Id="rId1"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4" Type="http://schemas.openxmlformats.org/officeDocument/2006/relationships/notesSlide" Target="../notesSlides/notesSlide70.xml"/><Relationship Id="rId3" Type="http://schemas.openxmlformats.org/officeDocument/2006/relationships/slideLayout" Target="../slideLayouts/slideLayout15.xml"/><Relationship Id="rId2" Type="http://schemas.openxmlformats.org/officeDocument/2006/relationships/image" Target="../media/image40.png"/><Relationship Id="rId1" Type="http://schemas.openxmlformats.org/officeDocument/2006/relationships/image" Target="../media/image39.png"/></Relationships>
</file>

<file path=ppt/slides/_rels/slide221.xml.rels><?xml version="1.0" encoding="UTF-8" standalone="yes"?>
<Relationships xmlns="http://schemas.openxmlformats.org/package/2006/relationships"><Relationship Id="rId4" Type="http://schemas.openxmlformats.org/officeDocument/2006/relationships/notesSlide" Target="../notesSlides/notesSlide71.xml"/><Relationship Id="rId3" Type="http://schemas.openxmlformats.org/officeDocument/2006/relationships/slideLayout" Target="../slideLayouts/slideLayout15.xml"/><Relationship Id="rId2" Type="http://schemas.openxmlformats.org/officeDocument/2006/relationships/image" Target="../media/image42.png"/><Relationship Id="rId1" Type="http://schemas.openxmlformats.org/officeDocument/2006/relationships/image" Target="../media/image41.png"/></Relationships>
</file>

<file path=ppt/slides/_rels/slide2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3.png"/><Relationship Id="rId1" Type="http://schemas.openxmlformats.org/officeDocument/2006/relationships/slide" Target="slide10.xml"/></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9.xml"/><Relationship Id="rId1" Type="http://schemas.openxmlformats.org/officeDocument/2006/relationships/tags" Target="../tags/tag526.xml"/></Relationships>
</file>

<file path=ppt/slides/_rels/slide224.xml.rels><?xml version="1.0" encoding="UTF-8" standalone="yes"?>
<Relationships xmlns="http://schemas.openxmlformats.org/package/2006/relationships"><Relationship Id="rId9" Type="http://schemas.openxmlformats.org/officeDocument/2006/relationships/tags" Target="../tags/tag535.xml"/><Relationship Id="rId8" Type="http://schemas.openxmlformats.org/officeDocument/2006/relationships/tags" Target="../tags/tag534.xml"/><Relationship Id="rId7" Type="http://schemas.openxmlformats.org/officeDocument/2006/relationships/tags" Target="../tags/tag533.xml"/><Relationship Id="rId6" Type="http://schemas.openxmlformats.org/officeDocument/2006/relationships/tags" Target="../tags/tag532.xml"/><Relationship Id="rId5" Type="http://schemas.openxmlformats.org/officeDocument/2006/relationships/tags" Target="../tags/tag531.xml"/><Relationship Id="rId4" Type="http://schemas.openxmlformats.org/officeDocument/2006/relationships/tags" Target="../tags/tag530.xml"/><Relationship Id="rId3" Type="http://schemas.openxmlformats.org/officeDocument/2006/relationships/tags" Target="../tags/tag529.xml"/><Relationship Id="rId22" Type="http://schemas.openxmlformats.org/officeDocument/2006/relationships/notesSlide" Target="../notesSlides/notesSlide73.xml"/><Relationship Id="rId21" Type="http://schemas.openxmlformats.org/officeDocument/2006/relationships/slideLayout" Target="../slideLayouts/slideLayout18.xml"/><Relationship Id="rId20" Type="http://schemas.openxmlformats.org/officeDocument/2006/relationships/tags" Target="../tags/tag546.xml"/><Relationship Id="rId2" Type="http://schemas.openxmlformats.org/officeDocument/2006/relationships/tags" Target="../tags/tag528.xml"/><Relationship Id="rId19" Type="http://schemas.openxmlformats.org/officeDocument/2006/relationships/tags" Target="../tags/tag545.xml"/><Relationship Id="rId18" Type="http://schemas.openxmlformats.org/officeDocument/2006/relationships/tags" Target="../tags/tag544.xml"/><Relationship Id="rId17" Type="http://schemas.openxmlformats.org/officeDocument/2006/relationships/tags" Target="../tags/tag543.xml"/><Relationship Id="rId16" Type="http://schemas.openxmlformats.org/officeDocument/2006/relationships/tags" Target="../tags/tag542.xml"/><Relationship Id="rId15" Type="http://schemas.openxmlformats.org/officeDocument/2006/relationships/tags" Target="../tags/tag541.xml"/><Relationship Id="rId14" Type="http://schemas.openxmlformats.org/officeDocument/2006/relationships/tags" Target="../tags/tag540.xml"/><Relationship Id="rId13" Type="http://schemas.openxmlformats.org/officeDocument/2006/relationships/tags" Target="../tags/tag539.xml"/><Relationship Id="rId12" Type="http://schemas.openxmlformats.org/officeDocument/2006/relationships/tags" Target="../tags/tag538.xml"/><Relationship Id="rId11" Type="http://schemas.openxmlformats.org/officeDocument/2006/relationships/tags" Target="../tags/tag537.xml"/><Relationship Id="rId10" Type="http://schemas.openxmlformats.org/officeDocument/2006/relationships/tags" Target="../tags/tag536.xml"/><Relationship Id="rId1" Type="http://schemas.openxmlformats.org/officeDocument/2006/relationships/tags" Target="../tags/tag527.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9.xml"/><Relationship Id="rId1" Type="http://schemas.openxmlformats.org/officeDocument/2006/relationships/tags" Target="../tags/tag547.xml"/></Relationships>
</file>

<file path=ppt/slides/_rels/slide22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44.emf"/></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9.xml"/><Relationship Id="rId1" Type="http://schemas.openxmlformats.org/officeDocument/2006/relationships/tags" Target="../tags/tag548.xml"/></Relationships>
</file>

<file path=ppt/slides/_rels/slide228.xml.rels><?xml version="1.0" encoding="UTF-8" standalone="yes"?>
<Relationships xmlns="http://schemas.openxmlformats.org/package/2006/relationships"><Relationship Id="rId4" Type="http://schemas.openxmlformats.org/officeDocument/2006/relationships/notesSlide" Target="../notesSlides/notesSlide76.xml"/><Relationship Id="rId3" Type="http://schemas.openxmlformats.org/officeDocument/2006/relationships/slideLayout" Target="../slideLayouts/slideLayout13.xml"/><Relationship Id="rId2" Type="http://schemas.openxmlformats.org/officeDocument/2006/relationships/tags" Target="../tags/tag549.xml"/><Relationship Id="rId1" Type="http://schemas.openxmlformats.org/officeDocument/2006/relationships/image" Target="../media/image45.png"/></Relationships>
</file>

<file path=ppt/slides/_rels/slide229.xml.rels><?xml version="1.0" encoding="UTF-8" standalone="yes"?>
<Relationships xmlns="http://schemas.openxmlformats.org/package/2006/relationships"><Relationship Id="rId4" Type="http://schemas.openxmlformats.org/officeDocument/2006/relationships/notesSlide" Target="../notesSlides/notesSlide77.xml"/><Relationship Id="rId3" Type="http://schemas.openxmlformats.org/officeDocument/2006/relationships/slideLayout" Target="../slideLayouts/slideLayout13.xml"/><Relationship Id="rId2" Type="http://schemas.openxmlformats.org/officeDocument/2006/relationships/tags" Target="../tags/tag550.xml"/><Relationship Id="rId1"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47.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9.emf"/><Relationship Id="rId1" Type="http://schemas.openxmlformats.org/officeDocument/2006/relationships/image" Target="../media/image48.jpeg"/></Relationships>
</file>

<file path=ppt/slides/_rels/slide233.xml.rels><?xml version="1.0" encoding="UTF-8" standalone="yes"?>
<Relationships xmlns="http://schemas.openxmlformats.org/package/2006/relationships"><Relationship Id="rId6" Type="http://schemas.openxmlformats.org/officeDocument/2006/relationships/notesSlide" Target="../notesSlides/notesSlide78.xml"/><Relationship Id="rId5" Type="http://schemas.openxmlformats.org/officeDocument/2006/relationships/slideLayout" Target="../slideLayouts/slideLayout15.xml"/><Relationship Id="rId4" Type="http://schemas.openxmlformats.org/officeDocument/2006/relationships/tags" Target="../tags/tag551.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tags" Target="../tags/tag552.xml"/></Relationships>
</file>

<file path=ppt/slides/_rels/slide2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3.png"/></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553.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554.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tags" Target="../tags/tag555.xm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5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tags" Target="../tags/tag557.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558.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3.xml"/><Relationship Id="rId1" Type="http://schemas.openxmlformats.org/officeDocument/2006/relationships/tags" Target="../tags/tag559.xml"/></Relationships>
</file>

<file path=ppt/slides/_rels/slide2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4.png"/></Relationships>
</file>

<file path=ppt/slides/_rels/slide2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5.pn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3.xml"/><Relationship Id="rId1" Type="http://schemas.openxmlformats.org/officeDocument/2006/relationships/tags" Target="../tags/tag560.xml"/></Relationships>
</file>

<file path=ppt/slides/_rels/slide247.xml.rels><?xml version="1.0" encoding="UTF-8" standalone="yes"?>
<Relationships xmlns="http://schemas.openxmlformats.org/package/2006/relationships"><Relationship Id="rId9" Type="http://schemas.openxmlformats.org/officeDocument/2006/relationships/tags" Target="../tags/tag569.xml"/><Relationship Id="rId8" Type="http://schemas.openxmlformats.org/officeDocument/2006/relationships/tags" Target="../tags/tag568.xml"/><Relationship Id="rId7" Type="http://schemas.openxmlformats.org/officeDocument/2006/relationships/tags" Target="../tags/tag567.xml"/><Relationship Id="rId6" Type="http://schemas.openxmlformats.org/officeDocument/2006/relationships/tags" Target="../tags/tag566.xml"/><Relationship Id="rId5" Type="http://schemas.openxmlformats.org/officeDocument/2006/relationships/tags" Target="../tags/tag565.xml"/><Relationship Id="rId4" Type="http://schemas.openxmlformats.org/officeDocument/2006/relationships/tags" Target="../tags/tag564.xml"/><Relationship Id="rId3" Type="http://schemas.openxmlformats.org/officeDocument/2006/relationships/tags" Target="../tags/tag563.xml"/><Relationship Id="rId22" Type="http://schemas.openxmlformats.org/officeDocument/2006/relationships/slideLayout" Target="../slideLayouts/slideLayout18.xml"/><Relationship Id="rId21" Type="http://schemas.openxmlformats.org/officeDocument/2006/relationships/tags" Target="../tags/tag581.xml"/><Relationship Id="rId20" Type="http://schemas.openxmlformats.org/officeDocument/2006/relationships/tags" Target="../tags/tag580.xml"/><Relationship Id="rId2" Type="http://schemas.openxmlformats.org/officeDocument/2006/relationships/tags" Target="../tags/tag562.xml"/><Relationship Id="rId19" Type="http://schemas.openxmlformats.org/officeDocument/2006/relationships/tags" Target="../tags/tag579.xml"/><Relationship Id="rId18" Type="http://schemas.openxmlformats.org/officeDocument/2006/relationships/tags" Target="../tags/tag578.xml"/><Relationship Id="rId17" Type="http://schemas.openxmlformats.org/officeDocument/2006/relationships/tags" Target="../tags/tag577.xml"/><Relationship Id="rId16" Type="http://schemas.openxmlformats.org/officeDocument/2006/relationships/tags" Target="../tags/tag576.xml"/><Relationship Id="rId15" Type="http://schemas.openxmlformats.org/officeDocument/2006/relationships/tags" Target="../tags/tag575.xml"/><Relationship Id="rId14" Type="http://schemas.openxmlformats.org/officeDocument/2006/relationships/tags" Target="../tags/tag574.xml"/><Relationship Id="rId13" Type="http://schemas.openxmlformats.org/officeDocument/2006/relationships/tags" Target="../tags/tag573.xml"/><Relationship Id="rId12" Type="http://schemas.openxmlformats.org/officeDocument/2006/relationships/tags" Target="../tags/tag572.xml"/><Relationship Id="rId11" Type="http://schemas.openxmlformats.org/officeDocument/2006/relationships/tags" Target="../tags/tag571.xml"/><Relationship Id="rId10" Type="http://schemas.openxmlformats.org/officeDocument/2006/relationships/tags" Target="../tags/tag570.xml"/><Relationship Id="rId1" Type="http://schemas.openxmlformats.org/officeDocument/2006/relationships/tags" Target="../tags/tag561.xml"/></Relationships>
</file>

<file path=ppt/slides/_rels/slide248.xml.rels><?xml version="1.0" encoding="UTF-8" standalone="yes"?>
<Relationships xmlns="http://schemas.openxmlformats.org/package/2006/relationships"><Relationship Id="rId9" Type="http://schemas.openxmlformats.org/officeDocument/2006/relationships/tags" Target="../tags/tag590.xml"/><Relationship Id="rId8" Type="http://schemas.openxmlformats.org/officeDocument/2006/relationships/tags" Target="../tags/tag589.xml"/><Relationship Id="rId7" Type="http://schemas.openxmlformats.org/officeDocument/2006/relationships/tags" Target="../tags/tag588.xml"/><Relationship Id="rId6" Type="http://schemas.openxmlformats.org/officeDocument/2006/relationships/tags" Target="../tags/tag587.xml"/><Relationship Id="rId5" Type="http://schemas.openxmlformats.org/officeDocument/2006/relationships/tags" Target="../tags/tag586.xml"/><Relationship Id="rId4" Type="http://schemas.openxmlformats.org/officeDocument/2006/relationships/tags" Target="../tags/tag585.xml"/><Relationship Id="rId3" Type="http://schemas.openxmlformats.org/officeDocument/2006/relationships/tags" Target="../tags/tag584.xml"/><Relationship Id="rId22" Type="http://schemas.openxmlformats.org/officeDocument/2006/relationships/slideLayout" Target="../slideLayouts/slideLayout18.xml"/><Relationship Id="rId21" Type="http://schemas.openxmlformats.org/officeDocument/2006/relationships/tags" Target="../tags/tag602.xml"/><Relationship Id="rId20" Type="http://schemas.openxmlformats.org/officeDocument/2006/relationships/tags" Target="../tags/tag601.xml"/><Relationship Id="rId2" Type="http://schemas.openxmlformats.org/officeDocument/2006/relationships/tags" Target="../tags/tag583.xml"/><Relationship Id="rId19" Type="http://schemas.openxmlformats.org/officeDocument/2006/relationships/tags" Target="../tags/tag600.xml"/><Relationship Id="rId18" Type="http://schemas.openxmlformats.org/officeDocument/2006/relationships/tags" Target="../tags/tag599.xml"/><Relationship Id="rId17" Type="http://schemas.openxmlformats.org/officeDocument/2006/relationships/tags" Target="../tags/tag598.xml"/><Relationship Id="rId16" Type="http://schemas.openxmlformats.org/officeDocument/2006/relationships/tags" Target="../tags/tag597.xml"/><Relationship Id="rId15" Type="http://schemas.openxmlformats.org/officeDocument/2006/relationships/tags" Target="../tags/tag596.xml"/><Relationship Id="rId14" Type="http://schemas.openxmlformats.org/officeDocument/2006/relationships/tags" Target="../tags/tag595.xml"/><Relationship Id="rId13" Type="http://schemas.openxmlformats.org/officeDocument/2006/relationships/tags" Target="../tags/tag594.xml"/><Relationship Id="rId12" Type="http://schemas.openxmlformats.org/officeDocument/2006/relationships/tags" Target="../tags/tag593.xml"/><Relationship Id="rId11" Type="http://schemas.openxmlformats.org/officeDocument/2006/relationships/tags" Target="../tags/tag592.xml"/><Relationship Id="rId10" Type="http://schemas.openxmlformats.org/officeDocument/2006/relationships/tags" Target="../tags/tag591.xml"/><Relationship Id="rId1" Type="http://schemas.openxmlformats.org/officeDocument/2006/relationships/tags" Target="../tags/tag58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25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57.png"/><Relationship Id="rId1" Type="http://schemas.openxmlformats.org/officeDocument/2006/relationships/image" Target="../media/image56.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59.png"/><Relationship Id="rId1" Type="http://schemas.openxmlformats.org/officeDocument/2006/relationships/image" Target="../media/image58.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5.xml.rels><?xml version="1.0" encoding="UTF-8" standalone="yes"?>
<Relationships xmlns="http://schemas.openxmlformats.org/package/2006/relationships"><Relationship Id="rId9" Type="http://schemas.openxmlformats.org/officeDocument/2006/relationships/tags" Target="../tags/tag611.xml"/><Relationship Id="rId8" Type="http://schemas.openxmlformats.org/officeDocument/2006/relationships/tags" Target="../tags/tag610.xml"/><Relationship Id="rId7" Type="http://schemas.openxmlformats.org/officeDocument/2006/relationships/tags" Target="../tags/tag609.xml"/><Relationship Id="rId6" Type="http://schemas.openxmlformats.org/officeDocument/2006/relationships/tags" Target="../tags/tag608.xml"/><Relationship Id="rId5" Type="http://schemas.openxmlformats.org/officeDocument/2006/relationships/tags" Target="../tags/tag607.xml"/><Relationship Id="rId4" Type="http://schemas.openxmlformats.org/officeDocument/2006/relationships/tags" Target="../tags/tag606.xml"/><Relationship Id="rId3" Type="http://schemas.openxmlformats.org/officeDocument/2006/relationships/tags" Target="../tags/tag605.xml"/><Relationship Id="rId22" Type="http://schemas.openxmlformats.org/officeDocument/2006/relationships/slideLayout" Target="../slideLayouts/slideLayout18.xml"/><Relationship Id="rId21" Type="http://schemas.openxmlformats.org/officeDocument/2006/relationships/tags" Target="../tags/tag623.xml"/><Relationship Id="rId20" Type="http://schemas.openxmlformats.org/officeDocument/2006/relationships/tags" Target="../tags/tag622.xml"/><Relationship Id="rId2" Type="http://schemas.openxmlformats.org/officeDocument/2006/relationships/tags" Target="../tags/tag604.xml"/><Relationship Id="rId19" Type="http://schemas.openxmlformats.org/officeDocument/2006/relationships/tags" Target="../tags/tag621.xml"/><Relationship Id="rId18" Type="http://schemas.openxmlformats.org/officeDocument/2006/relationships/tags" Target="../tags/tag620.xml"/><Relationship Id="rId17" Type="http://schemas.openxmlformats.org/officeDocument/2006/relationships/tags" Target="../tags/tag619.xml"/><Relationship Id="rId16" Type="http://schemas.openxmlformats.org/officeDocument/2006/relationships/tags" Target="../tags/tag618.xml"/><Relationship Id="rId15" Type="http://schemas.openxmlformats.org/officeDocument/2006/relationships/tags" Target="../tags/tag617.xml"/><Relationship Id="rId14" Type="http://schemas.openxmlformats.org/officeDocument/2006/relationships/tags" Target="../tags/tag616.xml"/><Relationship Id="rId13" Type="http://schemas.openxmlformats.org/officeDocument/2006/relationships/tags" Target="../tags/tag615.xml"/><Relationship Id="rId12" Type="http://schemas.openxmlformats.org/officeDocument/2006/relationships/tags" Target="../tags/tag614.xml"/><Relationship Id="rId11" Type="http://schemas.openxmlformats.org/officeDocument/2006/relationships/tags" Target="../tags/tag613.xml"/><Relationship Id="rId10" Type="http://schemas.openxmlformats.org/officeDocument/2006/relationships/tags" Target="../tags/tag612.xml"/><Relationship Id="rId1" Type="http://schemas.openxmlformats.org/officeDocument/2006/relationships/tags" Target="../tags/tag60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1.xml.rels><?xml version="1.0" encoding="UTF-8" standalone="yes"?>
<Relationships xmlns="http://schemas.openxmlformats.org/package/2006/relationships"><Relationship Id="rId9" Type="http://schemas.openxmlformats.org/officeDocument/2006/relationships/tags" Target="../tags/tag632.xml"/><Relationship Id="rId8" Type="http://schemas.openxmlformats.org/officeDocument/2006/relationships/tags" Target="../tags/tag631.xml"/><Relationship Id="rId7" Type="http://schemas.openxmlformats.org/officeDocument/2006/relationships/tags" Target="../tags/tag630.xml"/><Relationship Id="rId6" Type="http://schemas.openxmlformats.org/officeDocument/2006/relationships/tags" Target="../tags/tag629.xml"/><Relationship Id="rId5" Type="http://schemas.openxmlformats.org/officeDocument/2006/relationships/tags" Target="../tags/tag628.xml"/><Relationship Id="rId4" Type="http://schemas.openxmlformats.org/officeDocument/2006/relationships/tags" Target="../tags/tag627.xml"/><Relationship Id="rId3" Type="http://schemas.openxmlformats.org/officeDocument/2006/relationships/tags" Target="../tags/tag626.xml"/><Relationship Id="rId2" Type="http://schemas.openxmlformats.org/officeDocument/2006/relationships/tags" Target="../tags/tag625.xml"/><Relationship Id="rId15" Type="http://schemas.openxmlformats.org/officeDocument/2006/relationships/slideLayout" Target="../slideLayouts/slideLayout18.xml"/><Relationship Id="rId14" Type="http://schemas.openxmlformats.org/officeDocument/2006/relationships/tags" Target="../tags/tag637.xml"/><Relationship Id="rId13" Type="http://schemas.openxmlformats.org/officeDocument/2006/relationships/tags" Target="../tags/tag636.xml"/><Relationship Id="rId12" Type="http://schemas.openxmlformats.org/officeDocument/2006/relationships/tags" Target="../tags/tag635.xml"/><Relationship Id="rId11" Type="http://schemas.openxmlformats.org/officeDocument/2006/relationships/tags" Target="../tags/tag634.xml"/><Relationship Id="rId10" Type="http://schemas.openxmlformats.org/officeDocument/2006/relationships/tags" Target="../tags/tag633.xml"/><Relationship Id="rId1" Type="http://schemas.openxmlformats.org/officeDocument/2006/relationships/tags" Target="../tags/tag62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61.png"/><Relationship Id="rId1" Type="http://schemas.openxmlformats.org/officeDocument/2006/relationships/image" Target="../media/image60.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3" Type="http://schemas.openxmlformats.org/officeDocument/2006/relationships/slideLayout" Target="../slideLayouts/slideLayout18.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tags" Target="../tags/tag125.xml"/><Relationship Id="rId19" Type="http://schemas.openxmlformats.org/officeDocument/2006/relationships/tags" Target="../tags/tag142.xml"/><Relationship Id="rId18" Type="http://schemas.openxmlformats.org/officeDocument/2006/relationships/tags" Target="../tags/tag141.xml"/><Relationship Id="rId17" Type="http://schemas.openxmlformats.org/officeDocument/2006/relationships/tags" Target="../tags/tag140.xml"/><Relationship Id="rId16" Type="http://schemas.openxmlformats.org/officeDocument/2006/relationships/tags" Target="../tags/tag139.xml"/><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1.jpeg"/></Relationships>
</file>

<file path=ppt/slides/_rels/slide36.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7" Type="http://schemas.openxmlformats.org/officeDocument/2006/relationships/slideLayout" Target="../slideLayouts/slideLayout18.xml"/><Relationship Id="rId26" Type="http://schemas.openxmlformats.org/officeDocument/2006/relationships/tags" Target="../tags/tag171.xml"/><Relationship Id="rId25" Type="http://schemas.openxmlformats.org/officeDocument/2006/relationships/tags" Target="../tags/tag170.xml"/><Relationship Id="rId24" Type="http://schemas.openxmlformats.org/officeDocument/2006/relationships/tags" Target="../tags/tag169.xml"/><Relationship Id="rId23" Type="http://schemas.openxmlformats.org/officeDocument/2006/relationships/tags" Target="../tags/tag168.xml"/><Relationship Id="rId22" Type="http://schemas.openxmlformats.org/officeDocument/2006/relationships/tags" Target="../tags/tag167.xml"/><Relationship Id="rId21" Type="http://schemas.openxmlformats.org/officeDocument/2006/relationships/tags" Target="../tags/tag166.xml"/><Relationship Id="rId20" Type="http://schemas.openxmlformats.org/officeDocument/2006/relationships/tags" Target="../tags/tag165.xml"/><Relationship Id="rId2" Type="http://schemas.openxmlformats.org/officeDocument/2006/relationships/tags" Target="../tags/tag147.xml"/><Relationship Id="rId19" Type="http://schemas.openxmlformats.org/officeDocument/2006/relationships/tags" Target="../tags/tag164.xml"/><Relationship Id="rId18" Type="http://schemas.openxmlformats.org/officeDocument/2006/relationships/tags" Target="../tags/tag163.xml"/><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tags" Target="../tags/tag1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9" Type="http://schemas.openxmlformats.org/officeDocument/2006/relationships/slideLayout" Target="../slideLayouts/slideLayout18.xml"/><Relationship Id="rId18" Type="http://schemas.openxmlformats.org/officeDocument/2006/relationships/tags" Target="../tags/tag195.xml"/><Relationship Id="rId17" Type="http://schemas.openxmlformats.org/officeDocument/2006/relationships/tags" Target="../tags/tag194.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tags" Target="../tags/tag17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4.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image" Target="../media/image14.jpeg"/><Relationship Id="rId18" Type="http://schemas.openxmlformats.org/officeDocument/2006/relationships/notesSlide" Target="../notesSlides/notesSlide7.xml"/><Relationship Id="rId17" Type="http://schemas.openxmlformats.org/officeDocument/2006/relationships/slideLayout" Target="../slideLayouts/slideLayout18.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3" Type="http://schemas.openxmlformats.org/officeDocument/2006/relationships/slideLayout" Target="../slideLayouts/slideLayout18.xml"/><Relationship Id="rId32" Type="http://schemas.openxmlformats.org/officeDocument/2006/relationships/tags" Target="../tags/tag242.xml"/><Relationship Id="rId31" Type="http://schemas.openxmlformats.org/officeDocument/2006/relationships/tags" Target="../tags/tag241.xml"/><Relationship Id="rId30" Type="http://schemas.openxmlformats.org/officeDocument/2006/relationships/tags" Target="../tags/tag240.xml"/><Relationship Id="rId3" Type="http://schemas.openxmlformats.org/officeDocument/2006/relationships/tags" Target="../tags/tag213.xml"/><Relationship Id="rId29" Type="http://schemas.openxmlformats.org/officeDocument/2006/relationships/tags" Target="../tags/tag239.xml"/><Relationship Id="rId28" Type="http://schemas.openxmlformats.org/officeDocument/2006/relationships/tags" Target="../tags/tag238.xml"/><Relationship Id="rId27" Type="http://schemas.openxmlformats.org/officeDocument/2006/relationships/tags" Target="../tags/tag237.xml"/><Relationship Id="rId26" Type="http://schemas.openxmlformats.org/officeDocument/2006/relationships/tags" Target="../tags/tag236.xml"/><Relationship Id="rId25" Type="http://schemas.openxmlformats.org/officeDocument/2006/relationships/tags" Target="../tags/tag235.xml"/><Relationship Id="rId24" Type="http://schemas.openxmlformats.org/officeDocument/2006/relationships/tags" Target="../tags/tag234.xml"/><Relationship Id="rId23" Type="http://schemas.openxmlformats.org/officeDocument/2006/relationships/tags" Target="../tags/tag233.xml"/><Relationship Id="rId22" Type="http://schemas.openxmlformats.org/officeDocument/2006/relationships/tags" Target="../tags/tag232.xml"/><Relationship Id="rId21" Type="http://schemas.openxmlformats.org/officeDocument/2006/relationships/tags" Target="../tags/tag231.xml"/><Relationship Id="rId20" Type="http://schemas.openxmlformats.org/officeDocument/2006/relationships/tags" Target="../tags/tag230.xml"/><Relationship Id="rId2" Type="http://schemas.openxmlformats.org/officeDocument/2006/relationships/tags" Target="../tags/tag212.xml"/><Relationship Id="rId19" Type="http://schemas.openxmlformats.org/officeDocument/2006/relationships/tags" Target="../tags/tag229.xml"/><Relationship Id="rId18" Type="http://schemas.openxmlformats.org/officeDocument/2006/relationships/tags" Target="../tags/tag228.xml"/><Relationship Id="rId17" Type="http://schemas.openxmlformats.org/officeDocument/2006/relationships/tags" Target="../tags/tag227.xml"/><Relationship Id="rId16" Type="http://schemas.openxmlformats.org/officeDocument/2006/relationships/tags" Target="../tags/tag226.xml"/><Relationship Id="rId15" Type="http://schemas.openxmlformats.org/officeDocument/2006/relationships/tags" Target="../tags/tag225.xml"/><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tags" Target="../tags/tag222.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tags" Target="../tags/tag211.xml"/></Relationships>
</file>

<file path=ppt/slides/_rels/slide7.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8" Type="http://schemas.openxmlformats.org/officeDocument/2006/relationships/notesSlide" Target="../notesSlides/notesSlide2.xml"/><Relationship Id="rId17" Type="http://schemas.openxmlformats.org/officeDocument/2006/relationships/slideLayout" Target="../slideLayouts/slideLayout18.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2" Type="http://schemas.openxmlformats.org/officeDocument/2006/relationships/notesSlide" Target="../notesSlides/notesSlide8.xml"/><Relationship Id="rId31" Type="http://schemas.openxmlformats.org/officeDocument/2006/relationships/slideLayout" Target="../slideLayouts/slideLayout18.xml"/><Relationship Id="rId30" Type="http://schemas.openxmlformats.org/officeDocument/2006/relationships/tags" Target="../tags/tag272.xml"/><Relationship Id="rId3" Type="http://schemas.openxmlformats.org/officeDocument/2006/relationships/tags" Target="../tags/tag245.xml"/><Relationship Id="rId29" Type="http://schemas.openxmlformats.org/officeDocument/2006/relationships/tags" Target="../tags/tag271.xml"/><Relationship Id="rId28" Type="http://schemas.openxmlformats.org/officeDocument/2006/relationships/tags" Target="../tags/tag270.xml"/><Relationship Id="rId27" Type="http://schemas.openxmlformats.org/officeDocument/2006/relationships/tags" Target="../tags/tag269.xml"/><Relationship Id="rId26" Type="http://schemas.openxmlformats.org/officeDocument/2006/relationships/tags" Target="../tags/tag268.xml"/><Relationship Id="rId25" Type="http://schemas.openxmlformats.org/officeDocument/2006/relationships/tags" Target="../tags/tag267.xml"/><Relationship Id="rId24" Type="http://schemas.openxmlformats.org/officeDocument/2006/relationships/tags" Target="../tags/tag266.xml"/><Relationship Id="rId23" Type="http://schemas.openxmlformats.org/officeDocument/2006/relationships/tags" Target="../tags/tag265.xml"/><Relationship Id="rId22" Type="http://schemas.openxmlformats.org/officeDocument/2006/relationships/tags" Target="../tags/tag264.xml"/><Relationship Id="rId21" Type="http://schemas.openxmlformats.org/officeDocument/2006/relationships/tags" Target="../tags/tag263.xml"/><Relationship Id="rId20" Type="http://schemas.openxmlformats.org/officeDocument/2006/relationships/tags" Target="../tags/tag262.xml"/><Relationship Id="rId2" Type="http://schemas.openxmlformats.org/officeDocument/2006/relationships/tags" Target="../tags/tag244.xml"/><Relationship Id="rId19" Type="http://schemas.openxmlformats.org/officeDocument/2006/relationships/tags" Target="../tags/tag261.xml"/><Relationship Id="rId18" Type="http://schemas.openxmlformats.org/officeDocument/2006/relationships/tags" Target="../tags/tag260.xml"/><Relationship Id="rId17" Type="http://schemas.openxmlformats.org/officeDocument/2006/relationships/tags" Target="../tags/tag259.xml"/><Relationship Id="rId16" Type="http://schemas.openxmlformats.org/officeDocument/2006/relationships/tags" Target="../tags/tag258.xml"/><Relationship Id="rId15" Type="http://schemas.openxmlformats.org/officeDocument/2006/relationships/tags" Target="../tags/tag257.xml"/><Relationship Id="rId14" Type="http://schemas.openxmlformats.org/officeDocument/2006/relationships/tags" Target="../tags/tag256.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tags" Target="../tags/tag24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4" Type="http://schemas.openxmlformats.org/officeDocument/2006/relationships/slideLayout" Target="../slideLayouts/slideLayout18.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2" Type="http://schemas.openxmlformats.org/officeDocument/2006/relationships/slideLayout" Target="../slideLayouts/slideLayout18.xml"/><Relationship Id="rId21" Type="http://schemas.openxmlformats.org/officeDocument/2006/relationships/tags" Target="../tags/tag293.xml"/><Relationship Id="rId20" Type="http://schemas.openxmlformats.org/officeDocument/2006/relationships/tags" Target="../tags/tag292.xml"/><Relationship Id="rId2" Type="http://schemas.openxmlformats.org/officeDocument/2006/relationships/tags" Target="../tags/tag274.xml"/><Relationship Id="rId19" Type="http://schemas.openxmlformats.org/officeDocument/2006/relationships/tags" Target="../tags/tag291.xml"/><Relationship Id="rId18" Type="http://schemas.openxmlformats.org/officeDocument/2006/relationships/tags" Target="../tags/tag290.xml"/><Relationship Id="rId17" Type="http://schemas.openxmlformats.org/officeDocument/2006/relationships/tags" Target="../tags/tag289.xml"/><Relationship Id="rId16" Type="http://schemas.openxmlformats.org/officeDocument/2006/relationships/tags" Target="../tags/tag288.xml"/><Relationship Id="rId15" Type="http://schemas.openxmlformats.org/officeDocument/2006/relationships/tags" Target="../tags/tag287.xml"/><Relationship Id="rId14" Type="http://schemas.openxmlformats.org/officeDocument/2006/relationships/tags" Target="../tags/tag286.xml"/><Relationship Id="rId13" Type="http://schemas.openxmlformats.org/officeDocument/2006/relationships/tags" Target="../tags/tag285.xml"/><Relationship Id="rId12" Type="http://schemas.openxmlformats.org/officeDocument/2006/relationships/tags" Target="../tags/tag284.xml"/><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tags" Target="../tags/tag27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 name="直角三角形 132"/>
          <p:cNvSpPr/>
          <p:nvPr/>
        </p:nvSpPr>
        <p:spPr>
          <a:xfrm rot="10800000" flipV="1">
            <a:off x="914400" y="4646613"/>
            <a:ext cx="8229600" cy="2211388"/>
          </a:xfrm>
          <a:prstGeom prst="rtTriangl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2" name="直角三角形 131"/>
          <p:cNvSpPr/>
          <p:nvPr/>
        </p:nvSpPr>
        <p:spPr>
          <a:xfrm rot="5400000">
            <a:off x="1857375" y="-1857375"/>
            <a:ext cx="1409700" cy="5124450"/>
          </a:xfrm>
          <a:prstGeom prst="rtTriangl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228" name="文本框 133"/>
          <p:cNvSpPr txBox="1"/>
          <p:nvPr/>
        </p:nvSpPr>
        <p:spPr>
          <a:xfrm>
            <a:off x="-12700" y="2924175"/>
            <a:ext cx="9144000" cy="1234440"/>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lnSpc>
                <a:spcPct val="125000"/>
              </a:lnSpc>
              <a:spcBef>
                <a:spcPct val="0"/>
              </a:spcBef>
              <a:buNone/>
            </a:pPr>
            <a:r>
              <a:rPr lang="zh-CN" altLang="en-US" sz="6000" b="1" dirty="0">
                <a:solidFill>
                  <a:srgbClr val="0053A3"/>
                </a:solidFill>
                <a:latin typeface="Arial" charset="0"/>
                <a:ea typeface="微软雅黑" pitchFamily="34" charset="-122"/>
                <a:sym typeface="Arial" charset="0"/>
              </a:rPr>
              <a:t>大学课堂教学设计</a:t>
            </a:r>
            <a:endParaRPr lang="zh-CN" altLang="en-US" sz="6000" b="1" dirty="0">
              <a:solidFill>
                <a:srgbClr val="0053A3"/>
              </a:solidFill>
              <a:latin typeface="Arial" charset="0"/>
              <a:ea typeface="微软雅黑" pitchFamily="34" charset="-122"/>
              <a:sym typeface="Arial" charset="0"/>
            </a:endParaRPr>
          </a:p>
        </p:txBody>
      </p:sp>
      <p:sp>
        <p:nvSpPr>
          <p:cNvPr id="4101" name="文本框 143"/>
          <p:cNvSpPr txBox="1"/>
          <p:nvPr/>
        </p:nvSpPr>
        <p:spPr>
          <a:xfrm>
            <a:off x="6115050" y="6284913"/>
            <a:ext cx="2684463" cy="417830"/>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2000" b="1" dirty="0">
                <a:solidFill>
                  <a:schemeClr val="bg1"/>
                </a:solidFill>
                <a:latin typeface="Arial" charset="0"/>
                <a:ea typeface="微软雅黑" pitchFamily="34" charset="-122"/>
                <a:sym typeface="Arial" charset="0"/>
              </a:rPr>
              <a:t>制作人：杨梅玲</a:t>
            </a:r>
            <a:endParaRPr lang="zh-CN" altLang="en-US" sz="2000" b="1" dirty="0">
              <a:solidFill>
                <a:schemeClr val="bg1"/>
              </a:solidFill>
              <a:latin typeface="Arial" charset="0"/>
              <a:ea typeface="微软雅黑" pitchFamily="34" charset="-122"/>
              <a:sym typeface="Arial" charset="0"/>
            </a:endParaRPr>
          </a:p>
        </p:txBody>
      </p:sp>
      <p:grpSp>
        <p:nvGrpSpPr>
          <p:cNvPr id="4103" name="Group 39"/>
          <p:cNvGrpSpPr>
            <a:grpSpLocks noChangeAspect="1"/>
          </p:cNvGrpSpPr>
          <p:nvPr/>
        </p:nvGrpSpPr>
        <p:grpSpPr>
          <a:xfrm>
            <a:off x="368300" y="220663"/>
            <a:ext cx="666750" cy="625475"/>
            <a:chOff x="3999" y="78"/>
            <a:chExt cx="1268" cy="1186"/>
          </a:xfrm>
        </p:grpSpPr>
        <p:sp>
          <p:nvSpPr>
            <p:cNvPr id="4104" name="Freeform 40"/>
            <p:cNvSpPr/>
            <p:nvPr/>
          </p:nvSpPr>
          <p:spPr>
            <a:xfrm>
              <a:off x="3999" y="162"/>
              <a:ext cx="1268" cy="848"/>
            </a:xfrm>
            <a:custGeom>
              <a:avLst/>
              <a:gdLst>
                <a:gd name="txL" fmla="*/ 0 w 120"/>
                <a:gd name="txT" fmla="*/ 0 h 80"/>
                <a:gd name="txR" fmla="*/ 120 w 120"/>
                <a:gd name="txB" fmla="*/ 80 h 80"/>
              </a:gdLst>
              <a:ahLst/>
              <a:cxnLst>
                <a:cxn ang="0">
                  <a:pos x="11195257" y="0"/>
                </a:cxn>
                <a:cxn ang="0">
                  <a:pos x="0" y="85115954"/>
                </a:cxn>
                <a:cxn ang="0">
                  <a:pos x="55726180" y="85115954"/>
                </a:cxn>
                <a:cxn ang="0">
                  <a:pos x="83514400" y="113483600"/>
                </a:cxn>
                <a:cxn ang="0">
                  <a:pos x="111315575" y="85115954"/>
                </a:cxn>
                <a:cxn ang="0">
                  <a:pos x="167041861" y="85115954"/>
                </a:cxn>
                <a:cxn ang="0">
                  <a:pos x="155833544" y="0"/>
                </a:cxn>
              </a:cxnLst>
              <a:rect l="txL" t="txT" r="txR" b="txB"/>
              <a:pathLst>
                <a:path w="120" h="80">
                  <a:moveTo>
                    <a:pt x="8" y="0"/>
                  </a:moveTo>
                  <a:cubicBezTo>
                    <a:pt x="0" y="60"/>
                    <a:pt x="0" y="60"/>
                    <a:pt x="0" y="60"/>
                  </a:cubicBezTo>
                  <a:cubicBezTo>
                    <a:pt x="40" y="60"/>
                    <a:pt x="40" y="60"/>
                    <a:pt x="40" y="60"/>
                  </a:cubicBezTo>
                  <a:cubicBezTo>
                    <a:pt x="40" y="71"/>
                    <a:pt x="49" y="80"/>
                    <a:pt x="60" y="80"/>
                  </a:cubicBezTo>
                  <a:cubicBezTo>
                    <a:pt x="71" y="80"/>
                    <a:pt x="80" y="71"/>
                    <a:pt x="80" y="60"/>
                  </a:cubicBezTo>
                  <a:cubicBezTo>
                    <a:pt x="120" y="60"/>
                    <a:pt x="120" y="60"/>
                    <a:pt x="120" y="60"/>
                  </a:cubicBezTo>
                  <a:cubicBezTo>
                    <a:pt x="112" y="0"/>
                    <a:pt x="112" y="0"/>
                    <a:pt x="112" y="0"/>
                  </a:cubicBezTo>
                </a:path>
              </a:pathLst>
            </a:custGeom>
            <a:noFill/>
            <a:ln w="285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105" name="Freeform 41"/>
            <p:cNvSpPr/>
            <p:nvPr/>
          </p:nvSpPr>
          <p:spPr>
            <a:xfrm>
              <a:off x="3999" y="925"/>
              <a:ext cx="1268" cy="339"/>
            </a:xfrm>
            <a:custGeom>
              <a:avLst/>
              <a:gdLst>
                <a:gd name="txL" fmla="*/ 0 w 1268"/>
                <a:gd name="txT" fmla="*/ 0 h 339"/>
                <a:gd name="txR" fmla="*/ 1268 w 1268"/>
                <a:gd name="txB" fmla="*/ 339 h 339"/>
              </a:gdLst>
              <a:ahLst/>
              <a:cxnLst>
                <a:cxn ang="0">
                  <a:pos x="0" y="0"/>
                </a:cxn>
                <a:cxn ang="0">
                  <a:pos x="0" y="339"/>
                </a:cxn>
                <a:cxn ang="0">
                  <a:pos x="1268" y="339"/>
                </a:cxn>
                <a:cxn ang="0">
                  <a:pos x="1268" y="0"/>
                </a:cxn>
              </a:cxnLst>
              <a:rect l="txL" t="txT" r="txR" b="txB"/>
              <a:pathLst>
                <a:path w="1268" h="339">
                  <a:moveTo>
                    <a:pt x="0" y="0"/>
                  </a:moveTo>
                  <a:lnTo>
                    <a:pt x="0" y="339"/>
                  </a:lnTo>
                  <a:lnTo>
                    <a:pt x="1268" y="339"/>
                  </a:lnTo>
                  <a:lnTo>
                    <a:pt x="1268" y="0"/>
                  </a:lnTo>
                </a:path>
              </a:pathLst>
            </a:custGeom>
            <a:noFill/>
            <a:ln w="285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106" name="Freeform 42"/>
            <p:cNvSpPr/>
            <p:nvPr/>
          </p:nvSpPr>
          <p:spPr>
            <a:xfrm>
              <a:off x="4253" y="78"/>
              <a:ext cx="760" cy="593"/>
            </a:xfrm>
            <a:custGeom>
              <a:avLst/>
              <a:gdLst>
                <a:gd name="txL" fmla="*/ 0 w 760"/>
                <a:gd name="txT" fmla="*/ 0 h 593"/>
                <a:gd name="txR" fmla="*/ 760 w 760"/>
                <a:gd name="txB" fmla="*/ 593 h 593"/>
              </a:gdLst>
              <a:ahLst/>
              <a:cxnLst>
                <a:cxn ang="0">
                  <a:pos x="760" y="593"/>
                </a:cxn>
                <a:cxn ang="0">
                  <a:pos x="760" y="0"/>
                </a:cxn>
                <a:cxn ang="0">
                  <a:pos x="0" y="0"/>
                </a:cxn>
                <a:cxn ang="0">
                  <a:pos x="0" y="593"/>
                </a:cxn>
              </a:cxnLst>
              <a:rect l="txL" t="txT" r="txR" b="txB"/>
              <a:pathLst>
                <a:path w="760" h="593">
                  <a:moveTo>
                    <a:pt x="760" y="593"/>
                  </a:moveTo>
                  <a:lnTo>
                    <a:pt x="760" y="0"/>
                  </a:lnTo>
                  <a:lnTo>
                    <a:pt x="0" y="0"/>
                  </a:lnTo>
                  <a:lnTo>
                    <a:pt x="0" y="593"/>
                  </a:lnTo>
                </a:path>
              </a:pathLst>
            </a:custGeom>
            <a:noFill/>
            <a:ln w="285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4107" name="Line 43"/>
            <p:cNvSpPr/>
            <p:nvPr/>
          </p:nvSpPr>
          <p:spPr>
            <a:xfrm>
              <a:off x="4379" y="247"/>
              <a:ext cx="212" cy="0"/>
            </a:xfrm>
            <a:prstGeom prst="line">
              <a:avLst/>
            </a:prstGeom>
            <a:ln w="28575" cap="flat" cmpd="sng">
              <a:solidFill>
                <a:schemeClr val="bg1"/>
              </a:solidFill>
              <a:prstDash val="solid"/>
              <a:miter/>
              <a:headEnd type="none" w="med" len="med"/>
              <a:tailEnd type="none" w="med" len="med"/>
            </a:ln>
          </p:spPr>
          <p:txBody>
            <a:bodyPr/>
            <a:p>
              <a:endParaRPr lang="zh-CN" altLang="en-US"/>
            </a:p>
          </p:txBody>
        </p:sp>
        <p:sp>
          <p:nvSpPr>
            <p:cNvPr id="4108" name="Line 44"/>
            <p:cNvSpPr/>
            <p:nvPr/>
          </p:nvSpPr>
          <p:spPr>
            <a:xfrm>
              <a:off x="4379" y="416"/>
              <a:ext cx="508" cy="0"/>
            </a:xfrm>
            <a:prstGeom prst="line">
              <a:avLst/>
            </a:prstGeom>
            <a:ln w="28575" cap="flat" cmpd="sng">
              <a:solidFill>
                <a:schemeClr val="bg1"/>
              </a:solidFill>
              <a:prstDash val="solid"/>
              <a:miter/>
              <a:headEnd type="none" w="med" len="med"/>
              <a:tailEnd type="none" w="med" len="med"/>
            </a:ln>
          </p:spPr>
          <p:txBody>
            <a:bodyPr/>
            <a:p>
              <a:endParaRPr lang="zh-CN" altLang="en-US"/>
            </a:p>
          </p:txBody>
        </p:sp>
        <p:sp>
          <p:nvSpPr>
            <p:cNvPr id="4109" name="Line 45"/>
            <p:cNvSpPr/>
            <p:nvPr/>
          </p:nvSpPr>
          <p:spPr>
            <a:xfrm>
              <a:off x="4379" y="586"/>
              <a:ext cx="508" cy="0"/>
            </a:xfrm>
            <a:prstGeom prst="line">
              <a:avLst/>
            </a:prstGeom>
            <a:ln w="28575" cap="flat" cmpd="sng">
              <a:solidFill>
                <a:schemeClr val="bg1"/>
              </a:solidFill>
              <a:prstDash val="solid"/>
              <a:miter/>
              <a:headEnd type="none" w="med" len="med"/>
              <a:tailEnd type="none" w="med" len="med"/>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wipe(right)">
                                      <p:cBhvr>
                                        <p:cTn id="10" dur="500"/>
                                        <p:tgtEl>
                                          <p:spTgt spid="133"/>
                                        </p:tgtEl>
                                      </p:cBhvr>
                                    </p:animEffect>
                                  </p:childTnLst>
                                </p:cTn>
                              </p:par>
                              <p:par>
                                <p:cTn id="11" presetID="53" presetClass="entr" presetSubtype="16" fill="hold" grpId="0" nodeType="withEffect">
                                  <p:stCondLst>
                                    <p:cond delay="250"/>
                                  </p:stCondLst>
                                  <p:childTnLst>
                                    <p:set>
                                      <p:cBhvr>
                                        <p:cTn id="12" dur="1" fill="hold">
                                          <p:stCondLst>
                                            <p:cond delay="0"/>
                                          </p:stCondLst>
                                        </p:cTn>
                                        <p:tgtEl>
                                          <p:spTgt spid="52228"/>
                                        </p:tgtEl>
                                        <p:attrNameLst>
                                          <p:attrName>style.visibility</p:attrName>
                                        </p:attrNameLst>
                                      </p:cBhvr>
                                      <p:to>
                                        <p:strVal val="visible"/>
                                      </p:to>
                                    </p:set>
                                    <p:anim calcmode="lin" valueType="num">
                                      <p:cBhvr>
                                        <p:cTn id="13" dur="500" fill="hold"/>
                                        <p:tgtEl>
                                          <p:spTgt spid="52228"/>
                                        </p:tgtEl>
                                        <p:attrNameLst>
                                          <p:attrName>ppt_w</p:attrName>
                                        </p:attrNameLst>
                                      </p:cBhvr>
                                      <p:tavLst>
                                        <p:tav tm="0">
                                          <p:val>
                                            <p:fltVal val="0.000000"/>
                                          </p:val>
                                        </p:tav>
                                        <p:tav tm="100000">
                                          <p:val>
                                            <p:strVal val="#ppt_w"/>
                                          </p:val>
                                        </p:tav>
                                      </p:tavLst>
                                    </p:anim>
                                    <p:anim calcmode="lin" valueType="num">
                                      <p:cBhvr>
                                        <p:cTn id="14" dur="500" fill="hold"/>
                                        <p:tgtEl>
                                          <p:spTgt spid="52228"/>
                                        </p:tgtEl>
                                        <p:attrNameLst>
                                          <p:attrName>ppt_h</p:attrName>
                                        </p:attrNameLst>
                                      </p:cBhvr>
                                      <p:tavLst>
                                        <p:tav tm="0">
                                          <p:val>
                                            <p:fltVal val="0.000000"/>
                                          </p:val>
                                        </p:tav>
                                        <p:tav tm="100000">
                                          <p:val>
                                            <p:strVal val="#ppt_h"/>
                                          </p:val>
                                        </p:tav>
                                      </p:tavLst>
                                    </p:anim>
                                    <p:animEffect transition="in" filter="fade">
                                      <p:cBhvr>
                                        <p:cTn id="15"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2" grpId="0" animBg="1"/>
      <p:bldP spid="522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1320" y="676275"/>
            <a:ext cx="8291513" cy="700088"/>
          </a:xfrm>
        </p:spPr>
        <p:txBody>
          <a:bodyPr/>
          <a:p>
            <a:r>
              <a:rPr lang="zh-CN" altLang="en-US"/>
              <a:t>二、重要功能</a:t>
            </a:r>
            <a:endParaRPr lang="zh-CN" altLang="en-US"/>
          </a:p>
        </p:txBody>
      </p:sp>
      <p:sp>
        <p:nvSpPr>
          <p:cNvPr id="3" name="内容占位符 2"/>
          <p:cNvSpPr>
            <a:spLocks noGrp="1"/>
          </p:cNvSpPr>
          <p:nvPr>
            <p:ph idx="1"/>
          </p:nvPr>
        </p:nvSpPr>
        <p:spPr/>
        <p:txBody>
          <a:bodyPr/>
          <a:p>
            <a:r>
              <a:rPr lang="zh-CN" altLang="en-US" sz="2800"/>
              <a:t>有利于教学工作的系统化与科学化</a:t>
            </a:r>
            <a:endParaRPr lang="zh-CN" altLang="en-US" sz="2800"/>
          </a:p>
          <a:p>
            <a:r>
              <a:rPr lang="zh-CN" altLang="en-US" sz="2800"/>
              <a:t>有利于教学理论与实践应用的有机融合</a:t>
            </a:r>
            <a:endParaRPr lang="zh-CN" altLang="en-US" sz="2800"/>
          </a:p>
          <a:p>
            <a:r>
              <a:rPr lang="zh-CN" altLang="en-US" sz="2800"/>
              <a:t>有利于科学思维习惯和能力的培养</a:t>
            </a:r>
            <a:endParaRPr lang="zh-CN" altLang="en-US" sz="2800"/>
          </a:p>
          <a:p>
            <a:r>
              <a:rPr lang="zh-CN" altLang="en-US" sz="2800"/>
              <a:t>有利于青年教师教学素养的快速提升</a:t>
            </a:r>
            <a:endParaRPr lang="zh-CN" altLang="en-US" sz="2800"/>
          </a:p>
          <a:p>
            <a:r>
              <a:rPr lang="zh-CN" altLang="en-US" sz="2800"/>
              <a:t>有利于教师个人创新才能的发挥</a:t>
            </a:r>
            <a:endParaRPr lang="zh-CN" altLang="en-US" sz="2800"/>
          </a:p>
        </p:txBody>
      </p:sp>
      <p:cxnSp>
        <p:nvCxnSpPr>
          <p:cNvPr id="4" name="直接连接符 3"/>
          <p:cNvCxnSpPr/>
          <p:nvPr/>
        </p:nvCxnSpPr>
        <p:spPr>
          <a:xfrm flipV="1">
            <a:off x="34925" y="162687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一、知识领域教学目标</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462915" y="1520190"/>
            <a:ext cx="7952105" cy="5212080"/>
          </a:xfrm>
          <a:prstGeom prst="rect">
            <a:avLst/>
          </a:prstGeom>
          <a:noFill/>
        </p:spPr>
        <p:txBody>
          <a:bodyPr wrap="square" rtlCol="0">
            <a:spAutoFit/>
          </a:bodyPr>
          <a:p>
            <a:pPr>
              <a:lnSpc>
                <a:spcPct val="150000"/>
              </a:lnSpc>
            </a:pPr>
            <a:r>
              <a:rPr lang="zh-CN" altLang="en-US" sz="3200"/>
              <a:t>（二）知识目标的层次及设计</a:t>
            </a:r>
            <a:endParaRPr lang="zh-CN" altLang="en-US" sz="3200"/>
          </a:p>
          <a:p>
            <a:pPr>
              <a:lnSpc>
                <a:spcPct val="150000"/>
              </a:lnSpc>
            </a:pPr>
            <a:r>
              <a:rPr lang="en-US" altLang="zh-CN" sz="3200"/>
              <a:t>1. </a:t>
            </a:r>
            <a:r>
              <a:rPr lang="zh-CN" altLang="en-US" sz="3200"/>
              <a:t>记忆　（</a:t>
            </a:r>
            <a:r>
              <a:rPr lang="en-US" altLang="zh-CN" sz="3200"/>
              <a:t>1</a:t>
            </a:r>
            <a:r>
              <a:rPr lang="zh-CN" altLang="en-US" sz="3200"/>
              <a:t>）再认　（</a:t>
            </a:r>
            <a:r>
              <a:rPr lang="en-US" altLang="zh-CN" sz="3200"/>
              <a:t>2</a:t>
            </a:r>
            <a:r>
              <a:rPr lang="zh-CN" altLang="en-US" sz="3200"/>
              <a:t>）再现</a:t>
            </a:r>
            <a:endParaRPr lang="zh-CN" altLang="en-US" sz="3200"/>
          </a:p>
          <a:p>
            <a:pPr>
              <a:lnSpc>
                <a:spcPct val="150000"/>
              </a:lnSpc>
            </a:pPr>
            <a:r>
              <a:rPr lang="en-US" altLang="zh-CN" sz="3200"/>
              <a:t>2. </a:t>
            </a:r>
            <a:r>
              <a:rPr lang="zh-CN" altLang="en-US" sz="3200"/>
              <a:t>理解　（</a:t>
            </a:r>
            <a:r>
              <a:rPr lang="en-US" altLang="zh-CN" sz="3200"/>
              <a:t>1</a:t>
            </a:r>
            <a:r>
              <a:rPr lang="zh-CN" altLang="en-US" sz="3200"/>
              <a:t>）转换表达形式</a:t>
            </a:r>
            <a:endParaRPr lang="zh-CN" altLang="en-US" sz="3200"/>
          </a:p>
          <a:p>
            <a:pPr>
              <a:lnSpc>
                <a:spcPct val="150000"/>
              </a:lnSpc>
            </a:pPr>
            <a:r>
              <a:rPr lang="zh-CN" altLang="en-US" sz="3200"/>
              <a:t>                 （</a:t>
            </a:r>
            <a:r>
              <a:rPr lang="en-US" altLang="zh-CN" sz="3200"/>
              <a:t>2</a:t>
            </a:r>
            <a:r>
              <a:rPr lang="zh-CN" altLang="en-US" sz="3200"/>
              <a:t>）解释说明</a:t>
            </a:r>
            <a:endParaRPr lang="zh-CN" altLang="en-US" sz="3200"/>
          </a:p>
          <a:p>
            <a:pPr>
              <a:lnSpc>
                <a:spcPct val="150000"/>
              </a:lnSpc>
            </a:pPr>
            <a:r>
              <a:rPr lang="zh-CN" altLang="en-US" sz="3200"/>
              <a:t>　　　　（</a:t>
            </a:r>
            <a:r>
              <a:rPr lang="en-US" altLang="zh-CN" sz="3200"/>
              <a:t>3</a:t>
            </a:r>
            <a:r>
              <a:rPr lang="zh-CN" altLang="en-US" sz="3200"/>
              <a:t>）推断</a:t>
            </a:r>
            <a:endParaRPr lang="zh-CN" altLang="en-US" sz="3200"/>
          </a:p>
          <a:p>
            <a:pPr>
              <a:lnSpc>
                <a:spcPct val="150000"/>
              </a:lnSpc>
            </a:pPr>
            <a:r>
              <a:rPr lang="en-US" altLang="zh-CN" sz="3200"/>
              <a:t>3.</a:t>
            </a:r>
            <a:r>
              <a:rPr lang="zh-CN" altLang="en-US" sz="3200"/>
              <a:t>运用　（</a:t>
            </a:r>
            <a:r>
              <a:rPr lang="en-US" altLang="zh-CN" sz="3200"/>
              <a:t>1</a:t>
            </a:r>
            <a:r>
              <a:rPr lang="zh-CN" altLang="en-US" sz="3200"/>
              <a:t>）解释与学科相关的现象</a:t>
            </a:r>
            <a:endParaRPr lang="zh-CN" altLang="en-US" sz="3200"/>
          </a:p>
          <a:p>
            <a:pPr>
              <a:lnSpc>
                <a:spcPct val="150000"/>
              </a:lnSpc>
            </a:pPr>
            <a:r>
              <a:rPr lang="zh-CN" sz="3200"/>
              <a:t>　　　   （</a:t>
            </a:r>
            <a:r>
              <a:rPr lang="en-US" altLang="zh-CN" sz="3200"/>
              <a:t>2</a:t>
            </a:r>
            <a:r>
              <a:rPr lang="zh-CN" sz="3200"/>
              <a:t>）解决与学科相关的问题</a:t>
            </a:r>
            <a:endParaRPr lang="zh-CN" sz="3200">
              <a:sym typeface="+mn-ea"/>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534035" y="844550"/>
            <a:ext cx="7952105" cy="6675120"/>
          </a:xfrm>
          <a:prstGeom prst="rect">
            <a:avLst/>
          </a:prstGeom>
          <a:noFill/>
        </p:spPr>
        <p:txBody>
          <a:bodyPr wrap="square" rtlCol="0">
            <a:spAutoFit/>
          </a:bodyPr>
          <a:p>
            <a:pPr>
              <a:lnSpc>
                <a:spcPct val="150000"/>
              </a:lnSpc>
            </a:pPr>
            <a:r>
              <a:rPr lang="zh-CN" altLang="en-US" sz="3200"/>
              <a:t>（二）知识目标的层次及设计</a:t>
            </a:r>
            <a:endParaRPr lang="zh-CN" altLang="en-US" sz="3200"/>
          </a:p>
          <a:p>
            <a:pPr>
              <a:lnSpc>
                <a:spcPct val="150000"/>
              </a:lnSpc>
            </a:pPr>
            <a:r>
              <a:rPr lang="en-US" altLang="zh-CN" sz="3200"/>
              <a:t>4. </a:t>
            </a:r>
            <a:r>
              <a:rPr lang="zh-CN" altLang="zh-CN" sz="3200"/>
              <a:t>分析</a:t>
            </a:r>
            <a:r>
              <a:rPr lang="zh-CN" altLang="en-US" sz="3200"/>
              <a:t>　（</a:t>
            </a:r>
            <a:r>
              <a:rPr lang="en-US" altLang="zh-CN" sz="3200"/>
              <a:t>1</a:t>
            </a:r>
            <a:r>
              <a:rPr lang="zh-CN" altLang="en-US" sz="3200"/>
              <a:t>）要素分析　（</a:t>
            </a:r>
            <a:r>
              <a:rPr lang="en-US" altLang="zh-CN" sz="3200"/>
              <a:t>2</a:t>
            </a:r>
            <a:r>
              <a:rPr lang="zh-CN" altLang="en-US" sz="3200"/>
              <a:t>）关系分析</a:t>
            </a:r>
            <a:endParaRPr lang="zh-CN" altLang="en-US" sz="3200"/>
          </a:p>
          <a:p>
            <a:pPr>
              <a:lnSpc>
                <a:spcPct val="150000"/>
              </a:lnSpc>
            </a:pPr>
            <a:r>
              <a:rPr lang="zh-CN" altLang="en-US" sz="3200"/>
              <a:t>　　　　（</a:t>
            </a:r>
            <a:r>
              <a:rPr lang="en-US" altLang="zh-CN" sz="3200"/>
              <a:t>3</a:t>
            </a:r>
            <a:r>
              <a:rPr lang="zh-CN" altLang="en-US" sz="3200"/>
              <a:t>）组织原理分析</a:t>
            </a:r>
            <a:endParaRPr lang="zh-CN" altLang="en-US" sz="3200"/>
          </a:p>
          <a:p>
            <a:pPr>
              <a:lnSpc>
                <a:spcPct val="150000"/>
              </a:lnSpc>
            </a:pPr>
            <a:r>
              <a:rPr lang="en-US" altLang="zh-CN" sz="3200"/>
              <a:t>5</a:t>
            </a:r>
            <a:r>
              <a:rPr lang="en-US" altLang="zh-CN" sz="3200">
                <a:sym typeface="+mn-ea"/>
              </a:rPr>
              <a:t>.</a:t>
            </a:r>
            <a:r>
              <a:rPr lang="zh-CN" altLang="en-US" sz="3200">
                <a:sym typeface="+mn-ea"/>
              </a:rPr>
              <a:t>评价</a:t>
            </a:r>
            <a:r>
              <a:rPr lang="zh-CN" altLang="en-US" sz="3200"/>
              <a:t>     （</a:t>
            </a:r>
            <a:r>
              <a:rPr lang="en-US" altLang="zh-CN" sz="3200"/>
              <a:t>1</a:t>
            </a:r>
            <a:r>
              <a:rPr lang="zh-CN" altLang="en-US" sz="3200"/>
              <a:t>）依据内在证据进行判断</a:t>
            </a:r>
            <a:endParaRPr lang="zh-CN" altLang="en-US" sz="3200"/>
          </a:p>
          <a:p>
            <a:pPr>
              <a:lnSpc>
                <a:spcPct val="150000"/>
              </a:lnSpc>
            </a:pPr>
            <a:r>
              <a:rPr lang="zh-CN" altLang="en-US" sz="3200"/>
              <a:t>　　　　（</a:t>
            </a:r>
            <a:r>
              <a:rPr lang="en-US" altLang="zh-CN" sz="3200"/>
              <a:t>2</a:t>
            </a:r>
            <a:r>
              <a:rPr lang="zh-CN" altLang="en-US" sz="3200"/>
              <a:t>）依据外部准则进行判断</a:t>
            </a:r>
            <a:endParaRPr lang="zh-CN" altLang="en-US" sz="3200"/>
          </a:p>
          <a:p>
            <a:pPr>
              <a:lnSpc>
                <a:spcPct val="150000"/>
              </a:lnSpc>
            </a:pPr>
            <a:r>
              <a:rPr lang="en-US" altLang="zh-CN" sz="3200"/>
              <a:t>6.</a:t>
            </a:r>
            <a:r>
              <a:rPr lang="zh-CN" altLang="en-US" sz="3200"/>
              <a:t>创造　（</a:t>
            </a:r>
            <a:r>
              <a:rPr lang="en-US" altLang="zh-CN" sz="3200"/>
              <a:t>1</a:t>
            </a:r>
            <a:r>
              <a:rPr lang="zh-CN" altLang="en-US" sz="3200"/>
              <a:t>）进行独特的交流</a:t>
            </a:r>
            <a:endParaRPr lang="zh-CN" altLang="en-US" sz="3200"/>
          </a:p>
          <a:p>
            <a:pPr>
              <a:lnSpc>
                <a:spcPct val="150000"/>
              </a:lnSpc>
            </a:pPr>
            <a:r>
              <a:rPr lang="zh-CN" sz="3200"/>
              <a:t>　　　   （</a:t>
            </a:r>
            <a:r>
              <a:rPr lang="en-US" altLang="zh-CN" sz="3200"/>
              <a:t>2</a:t>
            </a:r>
            <a:r>
              <a:rPr lang="zh-CN" sz="3200"/>
              <a:t>）制订计划与操作程序</a:t>
            </a:r>
            <a:endParaRPr lang="zh-CN" sz="3200"/>
          </a:p>
          <a:p>
            <a:pPr>
              <a:lnSpc>
                <a:spcPct val="150000"/>
              </a:lnSpc>
            </a:pPr>
            <a:r>
              <a:rPr lang="zh-CN" sz="3200"/>
              <a:t>　　　   （</a:t>
            </a:r>
            <a:r>
              <a:rPr lang="en-US" altLang="zh-CN" sz="3200"/>
              <a:t>3</a:t>
            </a:r>
            <a:r>
              <a:rPr lang="zh-CN" sz="3200"/>
              <a:t>）推导出一套抽象的关系</a:t>
            </a:r>
            <a:endParaRPr lang="en-US" altLang="zh-CN" sz="3200"/>
          </a:p>
          <a:p>
            <a:pPr>
              <a:lnSpc>
                <a:spcPct val="150000"/>
              </a:lnSpc>
            </a:pPr>
            <a:endParaRPr lang="zh-CN" sz="3200">
              <a:sym typeface="+mn-ea"/>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内容占位符 -1"/>
          <p:cNvGraphicFramePr/>
          <p:nvPr>
            <p:ph sz="half" idx="1"/>
          </p:nvPr>
        </p:nvGraphicFramePr>
        <p:xfrm>
          <a:off x="540385" y="968375"/>
          <a:ext cx="8177530" cy="5369560"/>
        </p:xfrm>
        <a:graphic>
          <a:graphicData uri="http://schemas.openxmlformats.org/drawingml/2006/table">
            <a:tbl>
              <a:tblPr firstRow="1" bandRow="1">
                <a:tableStyleId>{5940675A-B579-460E-94D1-54222C63F5DA}</a:tableStyleId>
              </a:tblPr>
              <a:tblGrid>
                <a:gridCol w="861060"/>
                <a:gridCol w="2860040"/>
                <a:gridCol w="4456430"/>
              </a:tblGrid>
              <a:tr h="412750">
                <a:tc>
                  <a:txBody>
                    <a:bodyPr/>
                    <a:p>
                      <a:pPr marL="0" indent="0" algn="ctr">
                        <a:buNone/>
                      </a:pPr>
                      <a:r>
                        <a:rPr lang="zh-CN" altLang="en-US" sz="1600" b="1" u="none">
                          <a:latin typeface="宋体" charset="0"/>
                          <a:ea typeface="宋体" charset="0"/>
                          <a:cs typeface="宋体" charset="0"/>
                        </a:rPr>
                        <a:t>目标层次</a:t>
                      </a:r>
                      <a:endParaRPr lang="zh-CN" altLang="en-US" sz="1600" b="1" u="none">
                        <a:latin typeface="宋体" charset="0"/>
                        <a:ea typeface="宋体" charset="0"/>
                        <a:cs typeface="宋体" charset="0"/>
                      </a:endParaRPr>
                    </a:p>
                  </a:txBody>
                  <a:tcPr marL="0" marR="0" marT="0" marB="1" vert="horz" anchor="ctr">
                    <a:lnL w="317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600" b="1" u="none">
                          <a:latin typeface="宋体" charset="0"/>
                          <a:ea typeface="宋体" charset="0"/>
                          <a:cs typeface="宋体" charset="0"/>
                        </a:rPr>
                        <a:t>	</a:t>
                      </a:r>
                      <a:r>
                        <a:rPr lang="zh-CN" altLang="en-US" sz="1600" b="1" u="none">
                          <a:latin typeface="宋体" charset="0"/>
                          <a:ea typeface="宋体" charset="0"/>
                          <a:cs typeface="宋体" charset="0"/>
                        </a:rPr>
                        <a:t>　特　征	</a:t>
                      </a:r>
                      <a:endParaRPr lang="zh-CN" altLang="en-US" sz="1600" b="1"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600" b="1" u="none">
                          <a:latin typeface="宋体" charset="0"/>
                          <a:ea typeface="宋体" charset="0"/>
                          <a:cs typeface="宋体" charset="0"/>
                        </a:rPr>
                        <a:t>可参考选用的动词</a:t>
                      </a:r>
                      <a:endParaRPr lang="zh-CN" altLang="en-US" sz="1600" b="1"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15035">
                <a:tc>
                  <a:txBody>
                    <a:bodyPr/>
                    <a:p>
                      <a:pPr marL="0" indent="0" algn="ctr">
                        <a:buNone/>
                      </a:pPr>
                      <a:r>
                        <a:rPr lang="zh-CN" altLang="en-US" sz="1600" b="1" u="none">
                          <a:latin typeface="宋体" charset="0"/>
                          <a:ea typeface="宋体" charset="0"/>
                          <a:cs typeface="宋体" charset="0"/>
                        </a:rPr>
                        <a:t>知道</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对信息的回忆</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为</a:t>
                      </a:r>
                      <a:r>
                        <a:rPr lang="en-US" altLang="zh-CN" sz="1600" b="1" u="none">
                          <a:latin typeface="宋体" charset="0"/>
                          <a:ea typeface="宋体" charset="0"/>
                          <a:cs typeface="宋体" charset="0"/>
                        </a:rPr>
                        <a:t>……</a:t>
                      </a:r>
                      <a:r>
                        <a:rPr lang="zh-CN" altLang="en-US" sz="1600" b="1" u="none">
                          <a:latin typeface="宋体" charset="0"/>
                          <a:ea typeface="宋体" charset="0"/>
                          <a:cs typeface="宋体" charset="0"/>
                        </a:rPr>
                        <a:t>下定义、列举、说出（写出）</a:t>
                      </a:r>
                      <a:r>
                        <a:rPr lang="en-US" altLang="zh-CN" sz="1600" b="1" u="none">
                          <a:latin typeface="宋体" charset="0"/>
                          <a:ea typeface="宋体" charset="0"/>
                          <a:cs typeface="宋体" charset="0"/>
                        </a:rPr>
                        <a:t>……</a:t>
                      </a:r>
                      <a:r>
                        <a:rPr lang="zh-CN" altLang="en-US" sz="1600" b="1" u="none">
                          <a:latin typeface="宋体" charset="0"/>
                          <a:ea typeface="宋体" charset="0"/>
                          <a:cs typeface="宋体" charset="0"/>
                        </a:rPr>
                        <a:t>的名称、复述、排列、背诵、辨认、回忆、选择、描述、标明、指明</a:t>
                      </a:r>
                      <a:endParaRPr lang="zh-CN" altLang="en-US" sz="1600" b="1" u="none">
                        <a:latin typeface="宋体" charset="0"/>
                        <a:ea typeface="宋体" charset="0"/>
                        <a:cs typeface="宋体" charset="0"/>
                      </a:endParaRPr>
                    </a:p>
                  </a:txBody>
                  <a:tcPr marL="0" marR="0" marT="0" marB="1" vert="horz" anchor="ctr">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14400">
                <a:tc>
                  <a:txBody>
                    <a:bodyPr/>
                    <a:p>
                      <a:pPr marL="0" indent="0" algn="ctr">
                        <a:buNone/>
                      </a:pPr>
                      <a:r>
                        <a:rPr lang="zh-CN" altLang="en-US" sz="1600" b="1" u="none">
                          <a:latin typeface="宋体" charset="0"/>
                          <a:ea typeface="宋体" charset="0"/>
                          <a:cs typeface="宋体" charset="0"/>
                        </a:rPr>
                        <a:t>领会</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用自己的语言解释信息</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分类、叙述、解释、鉴别、选择、转换、区别、估计、引申、归纳、举例说明、猜测、摘要、改写、预测</a:t>
                      </a:r>
                      <a:endParaRPr lang="zh-CN" altLang="en-US" sz="1600" b="1" u="none">
                        <a:latin typeface="宋体" charset="0"/>
                        <a:ea typeface="宋体" charset="0"/>
                        <a:cs typeface="宋体" charset="0"/>
                      </a:endParaRPr>
                    </a:p>
                  </a:txBody>
                  <a:tcPr marL="0" marR="0" marT="0" marB="1" vert="horz" anchor="ctr">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67080">
                <a:tc>
                  <a:txBody>
                    <a:bodyPr/>
                    <a:p>
                      <a:pPr marL="0" indent="0" algn="ctr">
                        <a:buNone/>
                      </a:pPr>
                      <a:r>
                        <a:rPr lang="zh-CN" altLang="en-US" sz="1600" b="1" u="none">
                          <a:latin typeface="宋体" charset="0"/>
                          <a:ea typeface="宋体" charset="0"/>
                          <a:cs typeface="宋体" charset="0"/>
                        </a:rPr>
                        <a:t>应用</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en-US" altLang="zh-CN" sz="1600" b="1" u="none">
                          <a:latin typeface="宋体" charset="0"/>
                          <a:ea typeface="宋体" charset="0"/>
                          <a:cs typeface="宋体" charset="0"/>
                        </a:rPr>
                        <a:t> </a:t>
                      </a:r>
                      <a:r>
                        <a:rPr lang="zh-CN" altLang="en-US" sz="1600" b="1" u="none">
                          <a:latin typeface="宋体" charset="0"/>
                          <a:ea typeface="宋体" charset="0"/>
                          <a:cs typeface="宋体" charset="0"/>
                        </a:rPr>
                        <a:t>将知识运用到新的情境中 </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运用、计算、示范、改变、阐述、解释、说明、修改、订出</a:t>
                      </a:r>
                      <a:r>
                        <a:rPr lang="en-US" altLang="zh-CN" sz="1600" b="1" u="none">
                          <a:latin typeface="宋体" charset="0"/>
                          <a:ea typeface="宋体" charset="0"/>
                          <a:cs typeface="宋体" charset="0"/>
                        </a:rPr>
                        <a:t>……</a:t>
                      </a:r>
                      <a:r>
                        <a:rPr lang="zh-CN" altLang="en-US" sz="1600" b="1" u="none">
                          <a:latin typeface="宋体" charset="0"/>
                          <a:ea typeface="宋体" charset="0"/>
                          <a:cs typeface="宋体" charset="0"/>
                        </a:rPr>
                        <a:t>计划、制定</a:t>
                      </a:r>
                      <a:r>
                        <a:rPr lang="en-US" altLang="zh-CN" sz="1600" b="1" u="none">
                          <a:latin typeface="宋体" charset="0"/>
                          <a:ea typeface="宋体" charset="0"/>
                          <a:cs typeface="宋体" charset="0"/>
                        </a:rPr>
                        <a:t>……</a:t>
                      </a:r>
                      <a:r>
                        <a:rPr lang="zh-CN" altLang="en-US" sz="1600" b="1" u="none">
                          <a:latin typeface="宋体" charset="0"/>
                          <a:ea typeface="宋体" charset="0"/>
                          <a:cs typeface="宋体" charset="0"/>
                        </a:rPr>
                        <a:t>方案、解答</a:t>
                      </a:r>
                      <a:endParaRPr lang="zh-CN" altLang="en-US" sz="1600" b="1" u="none">
                        <a:latin typeface="宋体" charset="0"/>
                        <a:ea typeface="宋体" charset="0"/>
                        <a:cs typeface="宋体" charset="0"/>
                      </a:endParaRPr>
                    </a:p>
                  </a:txBody>
                  <a:tcPr marL="0" marR="0" marT="0" marB="1" vert="horz" anchor="ctr">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5190">
                <a:tc>
                  <a:txBody>
                    <a:bodyPr/>
                    <a:p>
                      <a:pPr marL="0" indent="0" algn="ctr">
                        <a:buNone/>
                      </a:pPr>
                      <a:r>
                        <a:rPr lang="zh-CN" altLang="en-US" sz="1600" b="1" u="none">
                          <a:latin typeface="宋体" charset="0"/>
                          <a:ea typeface="宋体" charset="0"/>
                          <a:cs typeface="宋体" charset="0"/>
                        </a:rPr>
                        <a:t>分析</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将知识分解，找出各部分之间的联系</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分析、分类、比较、对照、图示、区别、检查、指出、评析</a:t>
                      </a:r>
                      <a:endParaRPr lang="zh-CN" altLang="en-US" sz="1600" b="1" u="none">
                        <a:latin typeface="宋体" charset="0"/>
                        <a:ea typeface="宋体" charset="0"/>
                        <a:cs typeface="宋体" charset="0"/>
                      </a:endParaRPr>
                    </a:p>
                  </a:txBody>
                  <a:tcPr marL="0" marR="0" marT="0" marB="1" vert="horz" anchor="ctr">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37235">
                <a:tc>
                  <a:txBody>
                    <a:bodyPr/>
                    <a:p>
                      <a:pPr marL="0" indent="0" algn="ctr">
                        <a:buNone/>
                      </a:pPr>
                      <a:r>
                        <a:rPr lang="zh-CN" altLang="en-US" sz="1600" b="1" u="none">
                          <a:latin typeface="宋体" charset="0"/>
                          <a:ea typeface="宋体" charset="0"/>
                          <a:cs typeface="宋体" charset="0"/>
                        </a:rPr>
                        <a:t>评价</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根据一定标准做出价值判断</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鉴别、比较、评定、判断、总结、证明、评价</a:t>
                      </a:r>
                      <a:r>
                        <a:rPr lang="en-US" altLang="zh-CN" sz="1600" b="1" u="none">
                          <a:latin typeface="宋体" charset="0"/>
                          <a:ea typeface="宋体" charset="0"/>
                          <a:cs typeface="宋体" charset="0"/>
                        </a:rPr>
                        <a:t>……</a:t>
                      </a:r>
                      <a:r>
                        <a:rPr lang="zh-CN" altLang="en-US" sz="1600" b="1" u="none">
                          <a:latin typeface="宋体" charset="0"/>
                          <a:ea typeface="宋体" charset="0"/>
                          <a:cs typeface="宋体" charset="0"/>
                        </a:rPr>
                        <a:t>价值</a:t>
                      </a:r>
                      <a:endParaRPr lang="zh-CN" altLang="en-US" sz="1600" b="1" u="none">
                        <a:latin typeface="宋体" charset="0"/>
                        <a:ea typeface="宋体" charset="0"/>
                        <a:cs typeface="宋体" charset="0"/>
                      </a:endParaRPr>
                    </a:p>
                  </a:txBody>
                  <a:tcPr marL="0" marR="0" marT="0" marB="1" vert="horz" anchor="ctr">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37870">
                <a:tc>
                  <a:txBody>
                    <a:bodyPr/>
                    <a:p>
                      <a:pPr marL="0" indent="0" algn="ctr">
                        <a:buNone/>
                      </a:pPr>
                      <a:r>
                        <a:rPr lang="zh-CN" altLang="en-US" sz="1600" b="1" u="none">
                          <a:latin typeface="宋体" charset="0"/>
                          <a:ea typeface="宋体" charset="0"/>
                          <a:cs typeface="宋体" charset="0"/>
                        </a:rPr>
                        <a:t>创造</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将知识各部分重新组合，形成一个新的整体</a:t>
                      </a:r>
                      <a:endParaRPr lang="zh-CN" altLang="en-US" sz="1600" b="1" u="none">
                        <a:latin typeface="宋体" charset="0"/>
                        <a:ea typeface="宋体" charset="0"/>
                        <a:cs typeface="宋体" charset="0"/>
                      </a:endParaRPr>
                    </a:p>
                  </a:txBody>
                  <a:tcPr marL="0" marR="0" marT="0" marB="1" vert="horz" anchor="ctr">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600" b="1" u="none">
                          <a:latin typeface="宋体" charset="0"/>
                          <a:ea typeface="宋体" charset="0"/>
                          <a:cs typeface="宋体" charset="0"/>
                        </a:rPr>
                        <a:t>编写、写作、创造、设计、提出、组织、计划、综合、归纳、总结</a:t>
                      </a:r>
                      <a:endParaRPr lang="zh-CN" altLang="en-US" sz="1600" b="1" u="none">
                        <a:latin typeface="宋体" charset="0"/>
                        <a:ea typeface="宋体" charset="0"/>
                        <a:cs typeface="宋体" charset="0"/>
                      </a:endParaRPr>
                    </a:p>
                  </a:txBody>
                  <a:tcPr marL="0" marR="0" marT="0" marB="1" vert="horz" anchor="ctr">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cxnSp>
        <p:nvCxnSpPr>
          <p:cNvPr id="7" name="直接连接符 6"/>
          <p:cNvCxnSpPr/>
          <p:nvPr/>
        </p:nvCxnSpPr>
        <p:spPr>
          <a:xfrm flipH="1">
            <a:off x="4268470" y="1004570"/>
            <a:ext cx="635" cy="5389880"/>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二、动作技能教学目标</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480695" y="1894205"/>
            <a:ext cx="7952105" cy="3749040"/>
          </a:xfrm>
          <a:prstGeom prst="rect">
            <a:avLst/>
          </a:prstGeom>
          <a:noFill/>
        </p:spPr>
        <p:txBody>
          <a:bodyPr wrap="square" rtlCol="0">
            <a:spAutoFit/>
          </a:bodyPr>
          <a:p>
            <a:pPr>
              <a:lnSpc>
                <a:spcPct val="150000"/>
              </a:lnSpc>
            </a:pPr>
            <a:r>
              <a:rPr lang="zh-CN" altLang="en-US" sz="3200"/>
              <a:t>（一）操作定向　　（二）操作模仿</a:t>
            </a:r>
            <a:endParaRPr lang="zh-CN" altLang="en-US" sz="3200"/>
          </a:p>
          <a:p>
            <a:pPr>
              <a:lnSpc>
                <a:spcPct val="150000"/>
              </a:lnSpc>
            </a:pPr>
            <a:r>
              <a:rPr lang="en-US" altLang="zh-CN" sz="3200"/>
              <a:t>1. </a:t>
            </a:r>
            <a:r>
              <a:rPr lang="zh-CN" altLang="en-US" sz="3200"/>
              <a:t>活动的要素　　　（三）操作整合</a:t>
            </a:r>
            <a:endParaRPr lang="zh-CN" altLang="en-US" sz="3200"/>
          </a:p>
          <a:p>
            <a:pPr>
              <a:lnSpc>
                <a:spcPct val="150000"/>
              </a:lnSpc>
            </a:pPr>
            <a:r>
              <a:rPr lang="en-US" altLang="zh-CN" sz="3200"/>
              <a:t>2. </a:t>
            </a:r>
            <a:r>
              <a:rPr lang="zh-CN" altLang="en-US" sz="3200"/>
              <a:t>活动的工具　　　（四）操作熟练</a:t>
            </a:r>
            <a:endParaRPr lang="zh-CN" altLang="en-US" sz="3200"/>
          </a:p>
          <a:p>
            <a:pPr>
              <a:lnSpc>
                <a:spcPct val="150000"/>
              </a:lnSpc>
            </a:pPr>
            <a:r>
              <a:rPr lang="en-US" altLang="zh-CN" sz="3200"/>
              <a:t>3.</a:t>
            </a:r>
            <a:r>
              <a:rPr lang="zh-CN" altLang="en-US" sz="3200"/>
              <a:t>活动的顺序　　　 （五）操作创新</a:t>
            </a:r>
            <a:endParaRPr lang="zh-CN" altLang="en-US" sz="3200"/>
          </a:p>
          <a:p>
            <a:pPr>
              <a:lnSpc>
                <a:spcPct val="150000"/>
              </a:lnSpc>
            </a:pPr>
            <a:r>
              <a:rPr lang="en-US" altLang="zh-CN" sz="3200"/>
              <a:t>4</a:t>
            </a:r>
            <a:r>
              <a:rPr lang="en-US" altLang="zh-CN" sz="3200">
                <a:sym typeface="+mn-ea"/>
              </a:rPr>
              <a:t>.</a:t>
            </a:r>
            <a:r>
              <a:rPr lang="zh-CN" altLang="en-US" sz="3200">
                <a:sym typeface="+mn-ea"/>
              </a:rPr>
              <a:t>操作定向</a:t>
            </a:r>
            <a:endParaRPr lang="zh-CN" altLang="en-US" sz="3200">
              <a:sym typeface="+mn-ea"/>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内容占位符 -1"/>
          <p:cNvGraphicFramePr/>
          <p:nvPr>
            <p:ph sz="half" idx="1"/>
          </p:nvPr>
        </p:nvGraphicFramePr>
        <p:xfrm>
          <a:off x="433705" y="842010"/>
          <a:ext cx="8035290" cy="5112385"/>
        </p:xfrm>
        <a:graphic>
          <a:graphicData uri="http://schemas.openxmlformats.org/drawingml/2006/table">
            <a:tbl>
              <a:tblPr firstRow="1" bandRow="1">
                <a:tableStyleId>{5940675A-B579-460E-94D1-54222C63F5DA}</a:tableStyleId>
              </a:tblPr>
              <a:tblGrid>
                <a:gridCol w="664210"/>
                <a:gridCol w="741045"/>
                <a:gridCol w="6630035"/>
              </a:tblGrid>
              <a:tr h="731520">
                <a:tc rowSpan="4">
                  <a:txBody>
                    <a:bodyPr/>
                    <a:p>
                      <a:pPr marL="0" indent="0" algn="ctr">
                        <a:buNone/>
                      </a:pPr>
                      <a:r>
                        <a:rPr lang="zh-CN" altLang="en-US" sz="2400" b="0" u="none">
                          <a:solidFill>
                            <a:srgbClr val="333333"/>
                          </a:solidFill>
                          <a:latin typeface="宋体" charset="0"/>
                          <a:ea typeface="宋体" charset="0"/>
                          <a:cs typeface="宋体" charset="0"/>
                        </a:rPr>
                        <a:t>动作技能类（含过程性内容）</a:t>
                      </a:r>
                      <a:endParaRPr lang="zh-CN" altLang="en-US" sz="2400" b="0" u="none">
                        <a:solidFill>
                          <a:srgbClr val="333333"/>
                        </a:solidFill>
                        <a:latin typeface="宋体" charset="0"/>
                        <a:ea typeface="宋体" charset="0"/>
                        <a:cs typeface="宋体" charset="0"/>
                      </a:endParaRPr>
                    </a:p>
                  </a:txBody>
                  <a:tcPr marL="34290" marR="34290" marT="0" marB="1" vert="horz" anchor="t">
                    <a:lnL w="3175" cap="flat" cmpd="sng">
                      <a:solidFill>
                        <a:srgbClr val="080000"/>
                      </a:solidFill>
                      <a:prstDash val="solid"/>
                      <a:headEnd type="none" w="med" len="med"/>
                      <a:tailEnd type="none" w="med" len="med"/>
                    </a:lnL>
                    <a:lnR w="3175" cap="flat" cmpd="sng">
                      <a:solidFill>
                        <a:srgbClr val="080000"/>
                      </a:solidFill>
                      <a:prstDash val="solid"/>
                      <a:headEnd type="none" w="med" len="med"/>
                      <a:tailEnd type="none" w="med" len="med"/>
                    </a:lnR>
                    <a:lnT w="3175" cap="flat" cmpd="sng">
                      <a:solidFill>
                        <a:srgbClr val="080000"/>
                      </a:solidFill>
                      <a:prstDash val="solid"/>
                      <a:headEnd type="none" w="med" len="med"/>
                      <a:tailEnd type="none" w="med" len="med"/>
                    </a:lnT>
                    <a:lnB>
                      <a:noFill/>
                    </a:lnB>
                    <a:lnTlToBr>
                      <a:noFill/>
                    </a:lnTlToBr>
                    <a:lnBlToTr>
                      <a:noFill/>
                    </a:lnBlToTr>
                    <a:noFill/>
                  </a:tcPr>
                </a:tc>
                <a:tc>
                  <a:txBody>
                    <a:bodyPr/>
                    <a:p>
                      <a:pPr marL="0" indent="0" algn="ctr">
                        <a:buNone/>
                      </a:pPr>
                      <a:r>
                        <a:rPr lang="zh-CN" altLang="en-US" sz="2400" b="0" u="none">
                          <a:solidFill>
                            <a:srgbClr val="333333"/>
                          </a:solidFill>
                          <a:latin typeface="宋体" charset="0"/>
                          <a:ea typeface="宋体" charset="0"/>
                          <a:cs typeface="宋体" charset="0"/>
                        </a:rPr>
                        <a:t>模仿　　</a:t>
                      </a:r>
                      <a:endParaRPr lang="zh-CN" altLang="en-US" sz="2400" b="0" u="none">
                        <a:solidFill>
                          <a:srgbClr val="333333"/>
                        </a:solidFill>
                        <a:latin typeface="宋体" charset="0"/>
                        <a:ea typeface="宋体" charset="0"/>
                        <a:cs typeface="宋体" charset="0"/>
                      </a:endParaRPr>
                    </a:p>
                  </a:txBody>
                  <a:tcPr marL="0" marR="0" marT="0" marB="1" vert="horz" anchor="t">
                    <a:lnL w="3175" cap="flat" cmpd="sng">
                      <a:solidFill>
                        <a:srgbClr val="080000"/>
                      </a:solidFill>
                      <a:prstDash val="solid"/>
                      <a:headEnd type="none" w="med" len="med"/>
                      <a:tailEnd type="none" w="med" len="med"/>
                    </a:lnL>
                    <a:lnR cap="flat">
                      <a:noFill/>
                    </a:lnR>
                    <a:lnT w="3175" cap="flat" cmpd="sng">
                      <a:solidFill>
                        <a:srgbClr val="080000"/>
                      </a:solidFill>
                      <a:prstDash val="solid"/>
                      <a:headEnd type="none" w="med" len="med"/>
                      <a:tailEnd type="none" w="med" len="med"/>
                    </a:lnT>
                    <a:lnB w="3175"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2400" b="0" u="none">
                          <a:solidFill>
                            <a:srgbClr val="333333"/>
                          </a:solidFill>
                          <a:latin typeface="宋体" charset="0"/>
                          <a:ea typeface="宋体" charset="0"/>
                          <a:cs typeface="宋体" charset="0"/>
                        </a:rPr>
                        <a:t>尝试、学习、练习、模仿、分解、解剖、使用、移动</a:t>
                      </a:r>
                      <a:r>
                        <a:rPr lang="en-US" altLang="zh-CN" sz="2400" b="0" u="none">
                          <a:solidFill>
                            <a:srgbClr val="333333"/>
                          </a:solidFill>
                          <a:latin typeface="宋体" charset="0"/>
                          <a:ea typeface="宋体" charset="0"/>
                          <a:cs typeface="宋体" charset="0"/>
                        </a:rPr>
                        <a:t>……</a:t>
                      </a:r>
                      <a:r>
                        <a:rPr lang="zh-CN" altLang="en-US" sz="2400" b="0" u="none">
                          <a:solidFill>
                            <a:srgbClr val="333333"/>
                          </a:solidFill>
                          <a:latin typeface="宋体" charset="0"/>
                          <a:ea typeface="宋体" charset="0"/>
                          <a:cs typeface="宋体" charset="0"/>
                        </a:rPr>
                        <a:t>　　</a:t>
                      </a:r>
                      <a:endParaRPr lang="zh-CN" altLang="en-US" sz="2400" b="0" u="none">
                        <a:solidFill>
                          <a:srgbClr val="333333"/>
                        </a:solidFill>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3175" cap="flat" cmpd="sng">
                      <a:solidFill>
                        <a:srgbClr val="080000"/>
                      </a:solidFill>
                      <a:prstDash val="solid"/>
                      <a:headEnd type="none" w="med" len="med"/>
                      <a:tailEnd type="none" w="med" len="med"/>
                    </a:lnT>
                    <a:lnB w="3175" cap="flat" cmpd="sng">
                      <a:solidFill>
                        <a:srgbClr val="080000"/>
                      </a:solidFill>
                      <a:prstDash val="solid"/>
                      <a:headEnd type="none" w="med" len="med"/>
                      <a:tailEnd type="none" w="med" len="med"/>
                    </a:lnB>
                    <a:lnTlToBr>
                      <a:noFill/>
                    </a:lnTlToBr>
                    <a:lnBlToTr>
                      <a:noFill/>
                    </a:lnBlToTr>
                    <a:noFill/>
                  </a:tcPr>
                </a:tc>
              </a:tr>
              <a:tr h="2194560">
                <a:tc vMerge="1">
                  <a:tcPr>
                    <a:lnL w="3175" cap="flat" cmpd="sng">
                      <a:solidFill>
                        <a:srgbClr val="080000"/>
                      </a:solidFill>
                      <a:prstDash val="solid"/>
                      <a:headEnd type="none" w="med" len="med"/>
                      <a:tailEnd type="none" w="med" len="med"/>
                    </a:lnL>
                    <a:lnR w="3175" cap="flat" cmpd="sng">
                      <a:solidFill>
                        <a:srgbClr val="080000"/>
                      </a:solidFill>
                      <a:prstDash val="solid"/>
                      <a:headEnd type="none" w="med" len="med"/>
                      <a:tailEnd type="none" w="med" len="med"/>
                    </a:lnR>
                  </a:tcPr>
                </a:tc>
                <a:tc>
                  <a:txBody>
                    <a:bodyPr/>
                    <a:p>
                      <a:pPr marL="0" indent="0" algn="ctr">
                        <a:buNone/>
                      </a:pPr>
                      <a:r>
                        <a:rPr lang="zh-CN" altLang="en-US" sz="2400" b="0" u="none">
                          <a:solidFill>
                            <a:srgbClr val="333333"/>
                          </a:solidFill>
                          <a:latin typeface="宋体" charset="0"/>
                          <a:ea typeface="宋体" charset="0"/>
                          <a:cs typeface="宋体" charset="0"/>
                        </a:rPr>
                        <a:t>整合　　</a:t>
                      </a:r>
                      <a:endParaRPr lang="zh-CN" altLang="en-US" sz="2400" b="0" u="none">
                        <a:solidFill>
                          <a:srgbClr val="333333"/>
                        </a:solidFill>
                        <a:latin typeface="宋体" charset="0"/>
                        <a:ea typeface="宋体" charset="0"/>
                        <a:cs typeface="宋体" charset="0"/>
                      </a:endParaRPr>
                    </a:p>
                  </a:txBody>
                  <a:tcPr marL="0" marR="0" marT="0" marB="1" vert="horz" anchor="t">
                    <a:lnL w="3175" cap="flat" cmpd="sng">
                      <a:solidFill>
                        <a:srgbClr val="080000"/>
                      </a:solidFill>
                      <a:prstDash val="solid"/>
                      <a:headEnd type="none" w="med" len="med"/>
                      <a:tailEnd type="none" w="med" len="med"/>
                    </a:lnL>
                    <a:lnR cap="flat">
                      <a:noFill/>
                    </a:lnR>
                    <a:lnT w="3175" cap="flat" cmpd="sng">
                      <a:solidFill>
                        <a:srgbClr val="080000"/>
                      </a:solidFill>
                      <a:prstDash val="solid"/>
                      <a:headEnd type="none" w="med" len="med"/>
                      <a:tailEnd type="none" w="med" len="med"/>
                    </a:lnT>
                    <a:lnB w="3175"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2400" b="0" u="none">
                          <a:solidFill>
                            <a:srgbClr val="333333"/>
                          </a:solidFill>
                          <a:latin typeface="宋体" charset="0"/>
                          <a:ea typeface="宋体" charset="0"/>
                          <a:cs typeface="宋体" charset="0"/>
                        </a:rPr>
                        <a:t>独立操作、学会、比较熟练、掌握、表达、表现、表演、展示、展览、展演、获取加工、管理、表达、发布、交流、运用、使用、制作、操作、搭建、安装、开发实现完成、达到、改善、增进、发展、提高、增强、进行、测定、测量、完成、绘制　　</a:t>
                      </a:r>
                      <a:endParaRPr lang="zh-CN" altLang="en-US" sz="2400" b="0" u="none">
                        <a:solidFill>
                          <a:srgbClr val="333333"/>
                        </a:solidFill>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3175" cap="flat" cmpd="sng">
                      <a:solidFill>
                        <a:srgbClr val="080000"/>
                      </a:solidFill>
                      <a:prstDash val="solid"/>
                      <a:headEnd type="none" w="med" len="med"/>
                      <a:tailEnd type="none" w="med" len="med"/>
                    </a:lnT>
                    <a:lnB w="3175" cap="flat" cmpd="sng">
                      <a:solidFill>
                        <a:srgbClr val="080000"/>
                      </a:solidFill>
                      <a:prstDash val="solid"/>
                      <a:headEnd type="none" w="med" len="med"/>
                      <a:tailEnd type="none" w="med" len="med"/>
                    </a:lnB>
                    <a:lnTlToBr>
                      <a:noFill/>
                    </a:lnTlToBr>
                    <a:lnBlToTr>
                      <a:noFill/>
                    </a:lnBlToTr>
                    <a:noFill/>
                  </a:tcPr>
                </a:tc>
              </a:tr>
              <a:tr h="1097280">
                <a:tc vMerge="1">
                  <a:tcPr>
                    <a:lnL w="3175" cap="flat" cmpd="sng">
                      <a:solidFill>
                        <a:srgbClr val="080000"/>
                      </a:solidFill>
                      <a:prstDash val="solid"/>
                      <a:headEnd type="none" w="med" len="med"/>
                      <a:tailEnd type="none" w="med" len="med"/>
                    </a:lnL>
                    <a:lnR w="3175" cap="flat" cmpd="sng">
                      <a:solidFill>
                        <a:srgbClr val="080000"/>
                      </a:solidFill>
                      <a:prstDash val="solid"/>
                      <a:headEnd type="none" w="med" len="med"/>
                      <a:tailEnd type="none" w="med" len="med"/>
                    </a:lnR>
                  </a:tcPr>
                </a:tc>
                <a:tc>
                  <a:txBody>
                    <a:bodyPr/>
                    <a:p>
                      <a:pPr marL="0" indent="0" algn="ctr">
                        <a:buNone/>
                      </a:pPr>
                      <a:r>
                        <a:rPr lang="zh-CN" altLang="en-US" sz="2400" b="0" u="none">
                          <a:solidFill>
                            <a:srgbClr val="333333"/>
                          </a:solidFill>
                          <a:latin typeface="宋体" charset="0"/>
                          <a:ea typeface="宋体" charset="0"/>
                          <a:cs typeface="宋体" charset="0"/>
                        </a:rPr>
                        <a:t>熟练　　</a:t>
                      </a:r>
                      <a:endParaRPr lang="zh-CN" altLang="en-US" sz="2400" b="0" u="none">
                        <a:solidFill>
                          <a:srgbClr val="333333"/>
                        </a:solidFill>
                        <a:latin typeface="宋体" charset="0"/>
                        <a:ea typeface="宋体" charset="0"/>
                        <a:cs typeface="宋体" charset="0"/>
                      </a:endParaRPr>
                    </a:p>
                  </a:txBody>
                  <a:tcPr marL="0" marR="0" marT="0" marB="1" vert="horz" anchor="t">
                    <a:lnL w="3175" cap="flat" cmpd="sng">
                      <a:solidFill>
                        <a:srgbClr val="080000"/>
                      </a:solidFill>
                      <a:prstDash val="solid"/>
                      <a:headEnd type="none" w="med" len="med"/>
                      <a:tailEnd type="none" w="med" len="med"/>
                    </a:lnL>
                    <a:lnR cap="flat">
                      <a:noFill/>
                    </a:lnR>
                    <a:lnT w="3175" cap="flat" cmpd="sng">
                      <a:solidFill>
                        <a:srgbClr val="080000"/>
                      </a:solidFill>
                      <a:prstDash val="solid"/>
                      <a:headEnd type="none" w="med" len="med"/>
                      <a:tailEnd type="none" w="med" len="med"/>
                    </a:lnT>
                    <a:lnB w="3175"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2400" b="0" u="none">
                          <a:solidFill>
                            <a:srgbClr val="333333"/>
                          </a:solidFill>
                          <a:latin typeface="宋体" charset="0"/>
                          <a:ea typeface="宋体" charset="0"/>
                          <a:cs typeface="宋体" charset="0"/>
                        </a:rPr>
                        <a:t>熟练掌握、熟练操作、熟练使用、灵活运用、熟练演奏、有效使用、合乎规范地使用、适应、发现、寻求、探求、探究、迁移、联系　　</a:t>
                      </a:r>
                      <a:endParaRPr lang="zh-CN" altLang="en-US" sz="2400" b="0" u="none">
                        <a:solidFill>
                          <a:srgbClr val="333333"/>
                        </a:solidFill>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3175" cap="flat" cmpd="sng">
                      <a:solidFill>
                        <a:srgbClr val="080000"/>
                      </a:solidFill>
                      <a:prstDash val="solid"/>
                      <a:headEnd type="none" w="med" len="med"/>
                      <a:tailEnd type="none" w="med" len="med"/>
                    </a:lnT>
                    <a:lnB w="3175" cap="flat" cmpd="sng">
                      <a:solidFill>
                        <a:srgbClr val="080000"/>
                      </a:solidFill>
                      <a:prstDash val="solid"/>
                      <a:headEnd type="none" w="med" len="med"/>
                      <a:tailEnd type="none" w="med" len="med"/>
                    </a:lnB>
                    <a:lnTlToBr>
                      <a:noFill/>
                    </a:lnTlToBr>
                    <a:lnBlToTr>
                      <a:noFill/>
                    </a:lnBlToTr>
                    <a:noFill/>
                  </a:tcPr>
                </a:tc>
              </a:tr>
              <a:tr h="1089025">
                <a:tc vMerge="1">
                  <a:tcPr>
                    <a:lnL w="3175" cap="flat" cmpd="sng">
                      <a:solidFill>
                        <a:srgbClr val="080000"/>
                      </a:solidFill>
                      <a:prstDash val="solid"/>
                      <a:headEnd type="none" w="med" len="med"/>
                      <a:tailEnd type="none" w="med" len="med"/>
                    </a:lnL>
                    <a:lnR w="3175" cap="flat" cmpd="sng">
                      <a:solidFill>
                        <a:srgbClr val="080000"/>
                      </a:solidFill>
                      <a:prstDash val="solid"/>
                      <a:headEnd type="none" w="med" len="med"/>
                      <a:tailEnd type="none" w="med" len="med"/>
                    </a:lnR>
                    <a:lnB w="3175" cap="flat" cmpd="sng">
                      <a:solidFill>
                        <a:srgbClr val="080000"/>
                      </a:solidFill>
                      <a:prstDash val="solid"/>
                      <a:headEnd type="none" w="med" len="med"/>
                      <a:tailEnd type="none" w="med" len="med"/>
                    </a:lnB>
                  </a:tcPr>
                </a:tc>
                <a:tc>
                  <a:txBody>
                    <a:bodyPr/>
                    <a:p>
                      <a:pPr marL="0" indent="0" algn="ctr">
                        <a:buNone/>
                      </a:pPr>
                      <a:r>
                        <a:rPr lang="zh-CN" altLang="en-US" sz="2400" b="0" u="none">
                          <a:solidFill>
                            <a:srgbClr val="333333"/>
                          </a:solidFill>
                          <a:latin typeface="宋体" charset="0"/>
                          <a:ea typeface="宋体" charset="0"/>
                          <a:cs typeface="宋体" charset="0"/>
                        </a:rPr>
                        <a:t>创新　　</a:t>
                      </a:r>
                      <a:endParaRPr lang="zh-CN" altLang="en-US" sz="2400" b="0" u="none">
                        <a:solidFill>
                          <a:srgbClr val="333333"/>
                        </a:solidFill>
                        <a:latin typeface="宋体" charset="0"/>
                        <a:ea typeface="宋体" charset="0"/>
                        <a:cs typeface="宋体" charset="0"/>
                      </a:endParaRPr>
                    </a:p>
                  </a:txBody>
                  <a:tcPr marL="0" marR="0" marT="0" marB="1" vert="horz" anchor="t">
                    <a:lnL w="3175" cap="flat" cmpd="sng">
                      <a:solidFill>
                        <a:srgbClr val="080000"/>
                      </a:solidFill>
                      <a:prstDash val="solid"/>
                      <a:headEnd type="none" w="med" len="med"/>
                      <a:tailEnd type="none" w="med" len="med"/>
                    </a:lnL>
                    <a:lnR cap="flat">
                      <a:noFill/>
                    </a:lnR>
                    <a:lnT w="3175" cap="flat" cmpd="sng">
                      <a:solidFill>
                        <a:srgbClr val="080000"/>
                      </a:solidFill>
                      <a:prstDash val="solid"/>
                      <a:headEnd type="none" w="med" len="med"/>
                      <a:tailEnd type="none" w="med" len="med"/>
                    </a:lnT>
                    <a:lnB w="3175"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2400" b="0" u="none">
                          <a:solidFill>
                            <a:srgbClr val="333333"/>
                          </a:solidFill>
                          <a:latin typeface="宋体" charset="0"/>
                          <a:ea typeface="宋体" charset="0"/>
                          <a:cs typeface="宋体" charset="0"/>
                        </a:rPr>
                        <a:t>改变、新编、创造、创作、提升、拓展、扩展</a:t>
                      </a:r>
                      <a:endParaRPr lang="zh-CN" altLang="en-US" sz="2400" b="0" u="none">
                        <a:solidFill>
                          <a:srgbClr val="333333"/>
                        </a:solidFill>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3175" cap="flat" cmpd="sng">
                      <a:solidFill>
                        <a:srgbClr val="080000"/>
                      </a:solidFill>
                      <a:prstDash val="solid"/>
                      <a:headEnd type="none" w="med" len="med"/>
                      <a:tailEnd type="none" w="med" len="med"/>
                    </a:lnT>
                    <a:lnB w="3175" cap="flat" cmpd="sng">
                      <a:solidFill>
                        <a:srgbClr val="080000"/>
                      </a:solidFill>
                      <a:prstDash val="solid"/>
                      <a:headEnd type="none" w="med" len="med"/>
                      <a:tailEnd type="none" w="med" len="med"/>
                    </a:lnB>
                    <a:lnTlToBr>
                      <a:noFill/>
                    </a:lnTlToBr>
                    <a:lnBlToTr>
                      <a:noFill/>
                    </a:lnBlToTr>
                    <a:noFill/>
                  </a:tcPr>
                </a:tc>
              </a:tr>
            </a:tbl>
          </a:graphicData>
        </a:graphic>
      </p:graphicFrame>
      <p:cxnSp>
        <p:nvCxnSpPr>
          <p:cNvPr id="7" name="直接连接符 6"/>
          <p:cNvCxnSpPr/>
          <p:nvPr/>
        </p:nvCxnSpPr>
        <p:spPr>
          <a:xfrm>
            <a:off x="1795780" y="844550"/>
            <a:ext cx="0" cy="5158740"/>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三、方法、能力教学目标</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480695" y="1894205"/>
            <a:ext cx="7952105" cy="4480560"/>
          </a:xfrm>
          <a:prstGeom prst="rect">
            <a:avLst/>
          </a:prstGeom>
          <a:noFill/>
        </p:spPr>
        <p:txBody>
          <a:bodyPr wrap="square" rtlCol="0">
            <a:spAutoFit/>
          </a:bodyPr>
          <a:p>
            <a:pPr>
              <a:lnSpc>
                <a:spcPct val="150000"/>
              </a:lnSpc>
            </a:pPr>
            <a:r>
              <a:rPr lang="zh-CN" altLang="en-US" sz="3200"/>
              <a:t>（一）方法能力目标的层次</a:t>
            </a:r>
            <a:endParaRPr lang="zh-CN" altLang="en-US" sz="3200"/>
          </a:p>
          <a:p>
            <a:pPr>
              <a:lnSpc>
                <a:spcPct val="150000"/>
              </a:lnSpc>
            </a:pPr>
            <a:r>
              <a:rPr lang="en-US" altLang="zh-CN" sz="3200"/>
              <a:t>1. </a:t>
            </a:r>
            <a:r>
              <a:rPr lang="zh-CN" altLang="en-US" sz="3200"/>
              <a:t>形成使用方法的意识　　　</a:t>
            </a:r>
            <a:endParaRPr lang="zh-CN" altLang="en-US" sz="3200"/>
          </a:p>
          <a:p>
            <a:pPr>
              <a:lnSpc>
                <a:spcPct val="150000"/>
              </a:lnSpc>
            </a:pPr>
            <a:r>
              <a:rPr lang="en-US" altLang="zh-CN" sz="3200"/>
              <a:t>2. </a:t>
            </a:r>
            <a:r>
              <a:rPr lang="zh-CN" altLang="en-US" sz="3200"/>
              <a:t>透彻理解方法　　　</a:t>
            </a:r>
            <a:endParaRPr lang="zh-CN" altLang="en-US" sz="3200"/>
          </a:p>
          <a:p>
            <a:pPr>
              <a:lnSpc>
                <a:spcPct val="150000"/>
              </a:lnSpc>
            </a:pPr>
            <a:r>
              <a:rPr lang="en-US" altLang="zh-CN" sz="3200"/>
              <a:t>3.</a:t>
            </a:r>
            <a:r>
              <a:rPr lang="zh-CN" altLang="en-US" sz="3200"/>
              <a:t>模仿使用方法　　 </a:t>
            </a:r>
            <a:endParaRPr lang="zh-CN" altLang="en-US" sz="3200"/>
          </a:p>
          <a:p>
            <a:pPr>
              <a:lnSpc>
                <a:spcPct val="150000"/>
              </a:lnSpc>
            </a:pPr>
            <a:r>
              <a:rPr lang="en-US" altLang="zh-CN" sz="3200"/>
              <a:t>4</a:t>
            </a:r>
            <a:r>
              <a:rPr lang="en-US" altLang="zh-CN" sz="3200">
                <a:sym typeface="+mn-ea"/>
              </a:rPr>
              <a:t>.</a:t>
            </a:r>
            <a:r>
              <a:rPr lang="zh-CN" altLang="en-US" sz="3200">
                <a:sym typeface="+mn-ea"/>
              </a:rPr>
              <a:t>形成有意识地使用方法的习惯</a:t>
            </a:r>
            <a:endParaRPr lang="zh-CN" altLang="en-US" sz="3200">
              <a:sym typeface="+mn-ea"/>
            </a:endParaRPr>
          </a:p>
          <a:p>
            <a:pPr>
              <a:lnSpc>
                <a:spcPct val="150000"/>
              </a:lnSpc>
            </a:pPr>
            <a:r>
              <a:rPr lang="en-US" altLang="zh-CN" sz="3200">
                <a:sym typeface="+mn-ea"/>
              </a:rPr>
              <a:t>5. </a:t>
            </a:r>
            <a:r>
              <a:rPr lang="zh-CN" altLang="en-US" sz="3200">
                <a:sym typeface="+mn-ea"/>
              </a:rPr>
              <a:t>形成下意识（自动化）地使用方法的习惯</a:t>
            </a:r>
            <a:endParaRPr lang="zh-CN" altLang="en-US" sz="3200">
              <a:sym typeface="+mn-ea"/>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三、方法、能力教学目标</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498475" y="1894205"/>
            <a:ext cx="7952105" cy="4480560"/>
          </a:xfrm>
          <a:prstGeom prst="rect">
            <a:avLst/>
          </a:prstGeom>
          <a:noFill/>
        </p:spPr>
        <p:txBody>
          <a:bodyPr wrap="square" rtlCol="0">
            <a:spAutoFit/>
          </a:bodyPr>
          <a:p>
            <a:pPr>
              <a:lnSpc>
                <a:spcPct val="150000"/>
              </a:lnSpc>
            </a:pPr>
            <a:r>
              <a:rPr lang="zh-CN" altLang="en-US" sz="3200"/>
              <a:t>（二）能力分层评价标准（</a:t>
            </a:r>
            <a:r>
              <a:rPr lang="en-US" altLang="zh-CN" sz="3200"/>
              <a:t>P117</a:t>
            </a:r>
            <a:r>
              <a:rPr lang="zh-CN" altLang="en-US" sz="3200"/>
              <a:t>－</a:t>
            </a:r>
            <a:r>
              <a:rPr lang="en-US" altLang="zh-CN" sz="3200"/>
              <a:t>P121</a:t>
            </a:r>
            <a:r>
              <a:rPr lang="zh-CN" altLang="en-US" sz="3200"/>
              <a:t>）</a:t>
            </a:r>
            <a:endParaRPr lang="zh-CN" altLang="en-US" sz="3200"/>
          </a:p>
          <a:p>
            <a:pPr>
              <a:lnSpc>
                <a:spcPct val="150000"/>
              </a:lnSpc>
            </a:pPr>
            <a:r>
              <a:rPr lang="en-US" altLang="zh-CN" sz="3200"/>
              <a:t>1.</a:t>
            </a:r>
            <a:r>
              <a:rPr lang="zh-CN" altLang="en-US" sz="3200"/>
              <a:t>基础能力：观察、思维、表达、操作、</a:t>
            </a:r>
            <a:endParaRPr lang="zh-CN" altLang="en-US" sz="3200"/>
          </a:p>
          <a:p>
            <a:pPr>
              <a:lnSpc>
                <a:spcPct val="150000"/>
              </a:lnSpc>
            </a:pPr>
            <a:r>
              <a:rPr lang="zh-CN" altLang="en-US" sz="3200"/>
              <a:t>　　　　　　自学、合作　　　</a:t>
            </a:r>
            <a:endParaRPr lang="zh-CN" altLang="en-US" sz="3200"/>
          </a:p>
          <a:p>
            <a:pPr>
              <a:lnSpc>
                <a:spcPct val="150000"/>
              </a:lnSpc>
            </a:pPr>
            <a:r>
              <a:rPr lang="en-US" altLang="zh-CN" sz="3200"/>
              <a:t>2. </a:t>
            </a:r>
            <a:r>
              <a:rPr lang="zh-CN" altLang="en-US" sz="3200"/>
              <a:t>中层能力：提问、假设、实验设计　</a:t>
            </a:r>
            <a:endParaRPr lang="zh-CN" altLang="en-US" sz="3200"/>
          </a:p>
          <a:p>
            <a:pPr>
              <a:lnSpc>
                <a:spcPct val="150000"/>
              </a:lnSpc>
            </a:pPr>
            <a:r>
              <a:rPr lang="en-US" altLang="zh-CN" sz="3200"/>
              <a:t>3.</a:t>
            </a:r>
            <a:r>
              <a:rPr lang="zh-CN" altLang="en-US" sz="3200"/>
              <a:t>高层能力：创新能力、实践能力　 </a:t>
            </a:r>
            <a:endParaRPr lang="zh-CN" altLang="en-US" sz="3200"/>
          </a:p>
          <a:p>
            <a:pPr>
              <a:lnSpc>
                <a:spcPct val="150000"/>
              </a:lnSpc>
            </a:pPr>
            <a:endParaRPr lang="zh-CN" altLang="en-US" sz="3200">
              <a:sym typeface="+mn-ea"/>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841536" y="2161815"/>
            <a:ext cx="1198880" cy="3029585"/>
            <a:chOff x="841536" y="1778635"/>
            <a:chExt cx="1198880" cy="3029585"/>
          </a:xfrm>
        </p:grpSpPr>
        <p:sp>
          <p:nvSpPr>
            <p:cNvPr id="10" name="任意多边形 9"/>
            <p:cNvSpPr/>
            <p:nvPr>
              <p:custDataLst>
                <p:tags r:id="rId2"/>
              </p:custDataLst>
            </p:nvPr>
          </p:nvSpPr>
          <p:spPr>
            <a:xfrm>
              <a:off x="841536" y="1778635"/>
              <a:ext cx="1198880" cy="1056005"/>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32000" numCol="1" spcCol="0" rtlCol="0" fromWordArt="0" anchor="ctr" anchorCtr="0" forceAA="0" compatLnSpc="1">
              <a:normAutofit/>
            </a:bodyPr>
            <a:lstStyle/>
            <a:p>
              <a:pPr algn="ctr"/>
              <a:r>
                <a:rPr lang="zh-CN" altLang="en-US" sz="2000" dirty="0" smtClean="0">
                  <a:solidFill>
                    <a:srgbClr val="FFFFFF"/>
                  </a:solidFill>
                  <a:latin typeface="+mj-lt"/>
                  <a:ea typeface="+mj-ea"/>
                  <a:cs typeface="+mj-cs"/>
                  <a:sym typeface="Arial" pitchFamily="34" charset="0"/>
                </a:rPr>
                <a:t>接受</a:t>
              </a:r>
              <a:endParaRPr lang="zh-CN" altLang="en-US" sz="2000" dirty="0" smtClean="0">
                <a:solidFill>
                  <a:srgbClr val="FFFFFF"/>
                </a:solidFill>
                <a:latin typeface="+mj-lt"/>
                <a:ea typeface="+mj-ea"/>
                <a:cs typeface="+mj-cs"/>
                <a:sym typeface="Arial" pitchFamily="34" charset="0"/>
              </a:endParaRPr>
            </a:p>
          </p:txBody>
        </p:sp>
        <p:sp>
          <p:nvSpPr>
            <p:cNvPr id="9" name="任意多边形 8"/>
            <p:cNvSpPr/>
            <p:nvPr>
              <p:custDataLst>
                <p:tags r:id="rId3"/>
              </p:custDataLst>
            </p:nvPr>
          </p:nvSpPr>
          <p:spPr>
            <a:xfrm>
              <a:off x="841536" y="2381885"/>
              <a:ext cx="1198880" cy="2426335"/>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rgbClr val="F2F2F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32000" rIns="72000" bIns="45720" numCol="1" spcCol="0" rtlCol="0" fromWordArt="0" anchor="ctr" anchorCtr="0" forceAA="0" compatLnSpc="1">
              <a:normAutofit/>
            </a:bodyPr>
            <a:lstStyle/>
            <a:p>
              <a:pPr algn="l">
                <a:lnSpc>
                  <a:spcPct val="120000"/>
                </a:lnSpc>
              </a:pPr>
              <a:r>
                <a:rPr lang="zh-CN" altLang="en-US" smtClean="0">
                  <a:solidFill>
                    <a:schemeClr val="tx1"/>
                  </a:solidFill>
                  <a:sym typeface="Arial" pitchFamily="34" charset="0"/>
                </a:rPr>
                <a:t>　觉察</a:t>
              </a:r>
              <a:endParaRPr lang="zh-CN" altLang="en-US" smtClean="0">
                <a:solidFill>
                  <a:schemeClr val="tx1"/>
                </a:solidFill>
                <a:sym typeface="Arial" pitchFamily="34" charset="0"/>
              </a:endParaRPr>
            </a:p>
            <a:p>
              <a:pPr algn="ctr">
                <a:lnSpc>
                  <a:spcPct val="120000"/>
                </a:lnSpc>
              </a:pPr>
              <a:r>
                <a:rPr lang="zh-CN" altLang="en-US" smtClean="0">
                  <a:solidFill>
                    <a:schemeClr val="tx1"/>
                  </a:solidFill>
                  <a:sym typeface="Arial" pitchFamily="34" charset="0"/>
                </a:rPr>
                <a:t>愿意接受</a:t>
              </a:r>
              <a:endParaRPr lang="zh-CN" altLang="en-US" smtClean="0">
                <a:solidFill>
                  <a:schemeClr val="tx1"/>
                </a:solidFill>
                <a:sym typeface="Arial" pitchFamily="34" charset="0"/>
              </a:endParaRPr>
            </a:p>
            <a:p>
              <a:pPr algn="ctr">
                <a:lnSpc>
                  <a:spcPct val="120000"/>
                </a:lnSpc>
              </a:pPr>
              <a:r>
                <a:rPr lang="zh-CN" altLang="en-US" smtClean="0">
                  <a:solidFill>
                    <a:schemeClr val="tx1"/>
                  </a:solidFill>
                  <a:sym typeface="Arial" pitchFamily="34" charset="0"/>
                </a:rPr>
                <a:t>有控制或有选择地注意</a:t>
              </a:r>
              <a:endParaRPr lang="zh-CN" altLang="en-US" smtClean="0">
                <a:solidFill>
                  <a:schemeClr val="tx1"/>
                </a:solidFill>
                <a:sym typeface="Arial" pitchFamily="34" charset="0"/>
              </a:endParaRPr>
            </a:p>
            <a:p>
              <a:pPr algn="l">
                <a:lnSpc>
                  <a:spcPct val="120000"/>
                </a:lnSpc>
              </a:pPr>
              <a:endParaRPr lang="zh-CN" altLang="en-US" smtClean="0">
                <a:solidFill>
                  <a:schemeClr val="tx1"/>
                </a:solidFill>
                <a:sym typeface="Arial" pitchFamily="34" charset="0"/>
              </a:endParaRPr>
            </a:p>
          </p:txBody>
        </p:sp>
      </p:grpSp>
      <p:grpSp>
        <p:nvGrpSpPr>
          <p:cNvPr id="3" name="组合 2"/>
          <p:cNvGrpSpPr/>
          <p:nvPr>
            <p:custDataLst>
              <p:tags r:id="rId4"/>
            </p:custDataLst>
          </p:nvPr>
        </p:nvGrpSpPr>
        <p:grpSpPr>
          <a:xfrm>
            <a:off x="2487295" y="2161540"/>
            <a:ext cx="1341121" cy="3028315"/>
            <a:chOff x="2487058" y="1778635"/>
            <a:chExt cx="1169740" cy="3028497"/>
          </a:xfrm>
        </p:grpSpPr>
        <p:sp>
          <p:nvSpPr>
            <p:cNvPr id="13" name="任意多边形 12"/>
            <p:cNvSpPr/>
            <p:nvPr>
              <p:custDataLst>
                <p:tags r:id="rId5"/>
              </p:custDataLst>
            </p:nvPr>
          </p:nvSpPr>
          <p:spPr>
            <a:xfrm>
              <a:off x="2487058" y="1778635"/>
              <a:ext cx="1169740" cy="1056068"/>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32000" numCol="1" spcCol="0" rtlCol="0" fromWordArt="0" anchor="ctr" anchorCtr="0" forceAA="0" compatLnSpc="1">
              <a:normAutofit/>
            </a:bodyPr>
            <a:lstStyle/>
            <a:p>
              <a:pPr algn="l"/>
              <a:r>
                <a:rPr lang="zh-CN" altLang="en-US" sz="2000" dirty="0" smtClean="0">
                  <a:solidFill>
                    <a:srgbClr val="FFFFFF"/>
                  </a:solidFill>
                  <a:latin typeface="+mj-lt"/>
                  <a:ea typeface="+mj-ea"/>
                  <a:cs typeface="+mj-cs"/>
                  <a:sym typeface="Arial" pitchFamily="34" charset="0"/>
                </a:rPr>
                <a:t>　反应</a:t>
              </a:r>
              <a:endParaRPr lang="zh-CN" altLang="en-US" sz="2000" dirty="0" smtClean="0">
                <a:solidFill>
                  <a:srgbClr val="FFFFFF"/>
                </a:solidFill>
                <a:latin typeface="+mj-lt"/>
                <a:ea typeface="+mj-ea"/>
                <a:cs typeface="+mj-cs"/>
                <a:sym typeface="Arial" pitchFamily="34" charset="0"/>
              </a:endParaRPr>
            </a:p>
          </p:txBody>
        </p:sp>
        <p:sp>
          <p:nvSpPr>
            <p:cNvPr id="14" name="任意多边形 13"/>
            <p:cNvSpPr/>
            <p:nvPr>
              <p:custDataLst>
                <p:tags r:id="rId6"/>
              </p:custDataLst>
            </p:nvPr>
          </p:nvSpPr>
          <p:spPr>
            <a:xfrm>
              <a:off x="2487612" y="2381286"/>
              <a:ext cx="1153678" cy="2425846"/>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rgbClr val="F2F2F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32000" rIns="72000" bIns="45720" numCol="1" spcCol="0" rtlCol="0" fromWordArt="0" anchor="ctr" anchorCtr="0" forceAA="0" compatLnSpc="1">
              <a:normAutofit/>
            </a:bodyPr>
            <a:lstStyle/>
            <a:p>
              <a:pPr algn="l">
                <a:lnSpc>
                  <a:spcPct val="120000"/>
                </a:lnSpc>
              </a:pPr>
              <a:r>
                <a:rPr lang="zh-CN" altLang="en-US" smtClean="0">
                  <a:solidFill>
                    <a:schemeClr val="tx1"/>
                  </a:solidFill>
                  <a:sym typeface="Arial" pitchFamily="34" charset="0"/>
                </a:rPr>
                <a:t>默认的反应</a:t>
              </a:r>
              <a:endParaRPr lang="zh-CN" altLang="en-US" smtClean="0">
                <a:solidFill>
                  <a:schemeClr val="tx1"/>
                </a:solidFill>
                <a:sym typeface="Arial" pitchFamily="34" charset="0"/>
              </a:endParaRPr>
            </a:p>
            <a:p>
              <a:pPr algn="l">
                <a:lnSpc>
                  <a:spcPct val="120000"/>
                </a:lnSpc>
              </a:pPr>
              <a:endParaRPr lang="zh-CN" altLang="en-US" smtClean="0">
                <a:solidFill>
                  <a:schemeClr val="tx1"/>
                </a:solidFill>
                <a:sym typeface="Arial" pitchFamily="34" charset="0"/>
              </a:endParaRPr>
            </a:p>
            <a:p>
              <a:pPr algn="l">
                <a:lnSpc>
                  <a:spcPct val="120000"/>
                </a:lnSpc>
              </a:pPr>
              <a:r>
                <a:rPr lang="zh-CN" altLang="en-US" smtClean="0">
                  <a:solidFill>
                    <a:schemeClr val="tx1"/>
                  </a:solidFill>
                  <a:sym typeface="Arial" pitchFamily="34" charset="0"/>
                </a:rPr>
                <a:t>愿意的反应</a:t>
              </a:r>
              <a:endParaRPr lang="zh-CN" altLang="en-US" smtClean="0">
                <a:solidFill>
                  <a:schemeClr val="tx1"/>
                </a:solidFill>
                <a:sym typeface="Arial" pitchFamily="34" charset="0"/>
              </a:endParaRPr>
            </a:p>
            <a:p>
              <a:pPr algn="l">
                <a:lnSpc>
                  <a:spcPct val="120000"/>
                </a:lnSpc>
              </a:pPr>
              <a:endParaRPr lang="zh-CN" altLang="en-US" smtClean="0">
                <a:solidFill>
                  <a:schemeClr val="tx1"/>
                </a:solidFill>
                <a:sym typeface="Arial" pitchFamily="34" charset="0"/>
              </a:endParaRPr>
            </a:p>
            <a:p>
              <a:pPr algn="l">
                <a:lnSpc>
                  <a:spcPct val="120000"/>
                </a:lnSpc>
              </a:pPr>
              <a:r>
                <a:rPr lang="zh-CN" altLang="en-US" smtClean="0">
                  <a:solidFill>
                    <a:schemeClr val="tx1"/>
                  </a:solidFill>
                  <a:sym typeface="Arial" pitchFamily="34" charset="0"/>
                </a:rPr>
                <a:t>满意的反应</a:t>
              </a:r>
              <a:endParaRPr lang="zh-CN" altLang="en-US" smtClean="0">
                <a:solidFill>
                  <a:schemeClr val="tx1"/>
                </a:solidFill>
                <a:sym typeface="Arial" pitchFamily="34" charset="0"/>
              </a:endParaRPr>
            </a:p>
            <a:p>
              <a:pPr algn="l">
                <a:lnSpc>
                  <a:spcPct val="120000"/>
                </a:lnSpc>
              </a:pPr>
              <a:endParaRPr lang="zh-CN" altLang="en-US" smtClean="0">
                <a:solidFill>
                  <a:schemeClr val="tx1"/>
                </a:solidFill>
                <a:sym typeface="Arial" pitchFamily="34" charset="0"/>
              </a:endParaRPr>
            </a:p>
          </p:txBody>
        </p:sp>
      </p:grpSp>
      <p:grpSp>
        <p:nvGrpSpPr>
          <p:cNvPr id="5" name="组合 4"/>
          <p:cNvGrpSpPr/>
          <p:nvPr>
            <p:custDataLst>
              <p:tags r:id="rId7"/>
            </p:custDataLst>
          </p:nvPr>
        </p:nvGrpSpPr>
        <p:grpSpPr>
          <a:xfrm>
            <a:off x="5564505" y="2160905"/>
            <a:ext cx="1234440" cy="3028950"/>
            <a:chOff x="5564742" y="1778000"/>
            <a:chExt cx="1092200" cy="3029132"/>
          </a:xfrm>
        </p:grpSpPr>
        <p:sp>
          <p:nvSpPr>
            <p:cNvPr id="19" name="任意多边形 18"/>
            <p:cNvSpPr/>
            <p:nvPr>
              <p:custDataLst>
                <p:tags r:id="rId8"/>
              </p:custDataLst>
            </p:nvPr>
          </p:nvSpPr>
          <p:spPr>
            <a:xfrm>
              <a:off x="5564742" y="1778000"/>
              <a:ext cx="1092200" cy="1056139"/>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32000" numCol="1" spcCol="0" rtlCol="0" fromWordArt="0" anchor="ctr" anchorCtr="0" forceAA="0" compatLnSpc="1">
              <a:normAutofit/>
            </a:bodyPr>
            <a:lstStyle/>
            <a:p>
              <a:pPr algn="ctr"/>
              <a:r>
                <a:rPr lang="zh-CN" altLang="en-US" sz="2000" dirty="0" smtClean="0">
                  <a:solidFill>
                    <a:srgbClr val="FFFFFF"/>
                  </a:solidFill>
                  <a:latin typeface="+mj-lt"/>
                  <a:ea typeface="+mj-ea"/>
                  <a:cs typeface="+mj-cs"/>
                  <a:sym typeface="Arial" pitchFamily="34" charset="0"/>
                </a:rPr>
                <a:t>组织</a:t>
              </a:r>
              <a:endParaRPr lang="zh-CN" altLang="en-US" sz="2000" dirty="0" smtClean="0">
                <a:solidFill>
                  <a:srgbClr val="FFFFFF"/>
                </a:solidFill>
                <a:latin typeface="+mj-lt"/>
                <a:ea typeface="+mj-ea"/>
                <a:cs typeface="+mj-cs"/>
                <a:sym typeface="Arial" pitchFamily="34" charset="0"/>
              </a:endParaRPr>
            </a:p>
          </p:txBody>
        </p:sp>
        <p:sp>
          <p:nvSpPr>
            <p:cNvPr id="20" name="任意多边形 19"/>
            <p:cNvSpPr/>
            <p:nvPr>
              <p:custDataLst>
                <p:tags r:id="rId9"/>
              </p:custDataLst>
            </p:nvPr>
          </p:nvSpPr>
          <p:spPr>
            <a:xfrm>
              <a:off x="5564742" y="2381082"/>
              <a:ext cx="1092200" cy="2426050"/>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rgbClr val="F2F2F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32000" rIns="72000" bIns="45720" numCol="1" spcCol="0" rtlCol="0" fromWordArt="0" anchor="ctr" anchorCtr="0" forceAA="0" compatLnSpc="1">
              <a:normAutofit/>
            </a:bodyPr>
            <a:lstStyle/>
            <a:p>
              <a:pPr algn="ctr">
                <a:lnSpc>
                  <a:spcPct val="120000"/>
                </a:lnSpc>
              </a:pPr>
              <a:r>
                <a:rPr lang="zh-CN" altLang="en-US" dirty="0" smtClean="0">
                  <a:solidFill>
                    <a:schemeClr val="tx1"/>
                  </a:solidFill>
                  <a:sym typeface="Arial" pitchFamily="34" charset="0"/>
                </a:rPr>
                <a:t>概念化</a:t>
              </a:r>
              <a:endParaRPr lang="zh-CN" altLang="en-US" dirty="0" smtClean="0">
                <a:solidFill>
                  <a:schemeClr val="tx1"/>
                </a:solidFill>
                <a:sym typeface="Arial" pitchFamily="34" charset="0"/>
              </a:endParaRPr>
            </a:p>
            <a:p>
              <a:pPr algn="ctr">
                <a:lnSpc>
                  <a:spcPct val="120000"/>
                </a:lnSpc>
              </a:pPr>
              <a:endParaRPr lang="zh-CN" altLang="en-US" dirty="0" smtClean="0">
                <a:solidFill>
                  <a:schemeClr val="tx1"/>
                </a:solidFill>
                <a:sym typeface="Arial" pitchFamily="34" charset="0"/>
              </a:endParaRPr>
            </a:p>
            <a:p>
              <a:pPr algn="ctr">
                <a:lnSpc>
                  <a:spcPct val="120000"/>
                </a:lnSpc>
              </a:pPr>
              <a:r>
                <a:rPr lang="zh-CN" altLang="en-US" dirty="0" smtClean="0">
                  <a:solidFill>
                    <a:schemeClr val="tx1"/>
                  </a:solidFill>
                  <a:sym typeface="Arial" pitchFamily="34" charset="0"/>
                </a:rPr>
                <a:t>价值体系的组织</a:t>
              </a:r>
              <a:endParaRPr lang="zh-CN" altLang="en-US" dirty="0" smtClean="0">
                <a:solidFill>
                  <a:schemeClr val="tx1"/>
                </a:solidFill>
                <a:sym typeface="Arial" pitchFamily="34" charset="0"/>
              </a:endParaRPr>
            </a:p>
          </p:txBody>
        </p:sp>
      </p:grpSp>
      <p:grpSp>
        <p:nvGrpSpPr>
          <p:cNvPr id="6" name="组合 5"/>
          <p:cNvGrpSpPr/>
          <p:nvPr>
            <p:custDataLst>
              <p:tags r:id="rId10"/>
            </p:custDataLst>
          </p:nvPr>
        </p:nvGrpSpPr>
        <p:grpSpPr>
          <a:xfrm>
            <a:off x="7103584" y="2161180"/>
            <a:ext cx="1092200" cy="3029132"/>
            <a:chOff x="7103584" y="1778000"/>
            <a:chExt cx="1092200" cy="3029132"/>
          </a:xfrm>
        </p:grpSpPr>
        <p:sp>
          <p:nvSpPr>
            <p:cNvPr id="22" name="任意多边形 21"/>
            <p:cNvSpPr/>
            <p:nvPr>
              <p:custDataLst>
                <p:tags r:id="rId11"/>
              </p:custDataLst>
            </p:nvPr>
          </p:nvSpPr>
          <p:spPr>
            <a:xfrm>
              <a:off x="7103584" y="1778000"/>
              <a:ext cx="1092200" cy="1056139"/>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32000" numCol="1" spcCol="0" rtlCol="0" fromWordArt="0" anchor="ctr" anchorCtr="0" forceAA="0" compatLnSpc="1">
              <a:normAutofit lnSpcReduction="10000"/>
            </a:bodyPr>
            <a:lstStyle/>
            <a:p>
              <a:pPr algn="ctr"/>
              <a:r>
                <a:rPr lang="zh-CN" altLang="en-US" sz="2000" dirty="0" smtClean="0">
                  <a:solidFill>
                    <a:srgbClr val="FFFFFF"/>
                  </a:solidFill>
                  <a:latin typeface="+mj-lt"/>
                  <a:ea typeface="+mj-ea"/>
                  <a:cs typeface="+mj-cs"/>
                  <a:sym typeface="Arial" pitchFamily="34" charset="0"/>
                </a:rPr>
                <a:t>价值</a:t>
              </a:r>
              <a:endParaRPr lang="zh-CN" altLang="en-US" sz="2000" dirty="0" smtClean="0">
                <a:solidFill>
                  <a:srgbClr val="FFFFFF"/>
                </a:solidFill>
                <a:latin typeface="+mj-lt"/>
                <a:ea typeface="+mj-ea"/>
                <a:cs typeface="+mj-cs"/>
                <a:sym typeface="Arial" pitchFamily="34" charset="0"/>
              </a:endParaRPr>
            </a:p>
            <a:p>
              <a:pPr algn="ctr"/>
              <a:r>
                <a:rPr lang="zh-CN" altLang="en-US" sz="2000" dirty="0" smtClean="0">
                  <a:solidFill>
                    <a:srgbClr val="FFFFFF"/>
                  </a:solidFill>
                  <a:latin typeface="+mj-lt"/>
                  <a:ea typeface="+mj-ea"/>
                  <a:cs typeface="+mj-cs"/>
                  <a:sym typeface="Arial" pitchFamily="34" charset="0"/>
                </a:rPr>
                <a:t>观念</a:t>
              </a:r>
              <a:endParaRPr lang="zh-CN" altLang="en-US" sz="2000" dirty="0" smtClean="0">
                <a:solidFill>
                  <a:srgbClr val="FFFFFF"/>
                </a:solidFill>
                <a:latin typeface="+mj-lt"/>
                <a:ea typeface="+mj-ea"/>
                <a:cs typeface="+mj-cs"/>
                <a:sym typeface="Arial" pitchFamily="34" charset="0"/>
              </a:endParaRPr>
            </a:p>
          </p:txBody>
        </p:sp>
        <p:sp>
          <p:nvSpPr>
            <p:cNvPr id="23" name="任意多边形 22"/>
            <p:cNvSpPr/>
            <p:nvPr>
              <p:custDataLst>
                <p:tags r:id="rId12"/>
              </p:custDataLst>
            </p:nvPr>
          </p:nvSpPr>
          <p:spPr>
            <a:xfrm>
              <a:off x="7103584" y="2381082"/>
              <a:ext cx="1092200" cy="2426050"/>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rgbClr val="F2F2F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32000" rIns="72000" bIns="45720" numCol="1" spcCol="0" rtlCol="0" fromWordArt="0" anchor="ctr" anchorCtr="0" forceAA="0" compatLnSpc="1">
              <a:normAutofit/>
            </a:bodyPr>
            <a:lstStyle/>
            <a:p>
              <a:pPr algn="ctr">
                <a:lnSpc>
                  <a:spcPct val="120000"/>
                </a:lnSpc>
              </a:pPr>
              <a:r>
                <a:rPr lang="zh-CN" altLang="en-US" dirty="0" smtClean="0">
                  <a:solidFill>
                    <a:schemeClr val="tx1"/>
                  </a:solidFill>
                  <a:sym typeface="Arial" pitchFamily="34" charset="0"/>
                </a:rPr>
                <a:t>泛化心向</a:t>
              </a:r>
              <a:endParaRPr lang="zh-CN" altLang="en-US" dirty="0" smtClean="0">
                <a:solidFill>
                  <a:schemeClr val="tx1"/>
                </a:solidFill>
                <a:sym typeface="Arial" pitchFamily="34" charset="0"/>
              </a:endParaRPr>
            </a:p>
            <a:p>
              <a:pPr algn="ctr">
                <a:lnSpc>
                  <a:spcPct val="120000"/>
                </a:lnSpc>
              </a:pPr>
              <a:endParaRPr lang="zh-CN" altLang="en-US" dirty="0" smtClean="0">
                <a:solidFill>
                  <a:schemeClr val="tx1"/>
                </a:solidFill>
                <a:sym typeface="Arial" pitchFamily="34" charset="0"/>
              </a:endParaRPr>
            </a:p>
            <a:p>
              <a:pPr algn="ctr">
                <a:lnSpc>
                  <a:spcPct val="120000"/>
                </a:lnSpc>
              </a:pPr>
              <a:r>
                <a:rPr lang="zh-CN" altLang="en-US" dirty="0" smtClean="0">
                  <a:solidFill>
                    <a:schemeClr val="tx1"/>
                  </a:solidFill>
                  <a:sym typeface="Arial" pitchFamily="34" charset="0"/>
                </a:rPr>
                <a:t>性格化</a:t>
              </a:r>
              <a:endParaRPr lang="zh-CN" altLang="en-US" dirty="0" smtClean="0">
                <a:solidFill>
                  <a:schemeClr val="tx1"/>
                </a:solidFill>
                <a:sym typeface="Arial" pitchFamily="34" charset="0"/>
              </a:endParaRPr>
            </a:p>
          </p:txBody>
        </p:sp>
      </p:grpSp>
      <p:sp>
        <p:nvSpPr>
          <p:cNvPr id="18" name="矩形 17"/>
          <p:cNvSpPr/>
          <p:nvPr>
            <p:custDataLst>
              <p:tags r:id="rId13"/>
            </p:custDataLst>
          </p:nvPr>
        </p:nvSpPr>
        <p:spPr>
          <a:xfrm>
            <a:off x="1424305" y="632460"/>
            <a:ext cx="6295390" cy="1059815"/>
          </a:xfrm>
          <a:prstGeom prst="rect">
            <a:avLst/>
          </a:prstGeom>
        </p:spPr>
        <p:txBody>
          <a:bodyPr wrap="square"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da-DK" sz="3600" b="1" smtClean="0">
                <a:solidFill>
                  <a:schemeClr val="accent1"/>
                </a:solidFill>
                <a:latin typeface="+mj-lt"/>
                <a:ea typeface="+mj-ea"/>
                <a:cs typeface="+mj-cs"/>
                <a:sym typeface="Arial" pitchFamily="34" charset="0"/>
              </a:rPr>
              <a:t>四、情感领域教学目标</a:t>
            </a:r>
            <a:endParaRPr lang="zh-CN" altLang="da-DK" sz="3600" b="1" smtClean="0">
              <a:solidFill>
                <a:schemeClr val="accent1"/>
              </a:solidFill>
              <a:latin typeface="+mj-lt"/>
              <a:ea typeface="+mj-ea"/>
              <a:cs typeface="+mj-cs"/>
              <a:sym typeface="Arial" pitchFamily="34" charset="0"/>
            </a:endParaRPr>
          </a:p>
        </p:txBody>
      </p:sp>
      <p:grpSp>
        <p:nvGrpSpPr>
          <p:cNvPr id="7" name="组合 6"/>
          <p:cNvGrpSpPr/>
          <p:nvPr>
            <p:custDataLst>
              <p:tags r:id="rId14"/>
            </p:custDataLst>
          </p:nvPr>
        </p:nvGrpSpPr>
        <p:grpSpPr>
          <a:xfrm>
            <a:off x="4073288" y="2163720"/>
            <a:ext cx="1358265" cy="3030220"/>
            <a:chOff x="2487693" y="1778635"/>
            <a:chExt cx="1358265" cy="3030220"/>
          </a:xfrm>
        </p:grpSpPr>
        <p:sp>
          <p:nvSpPr>
            <p:cNvPr id="8" name="任意多边形 7"/>
            <p:cNvSpPr/>
            <p:nvPr>
              <p:custDataLst>
                <p:tags r:id="rId15"/>
              </p:custDataLst>
            </p:nvPr>
          </p:nvSpPr>
          <p:spPr>
            <a:xfrm>
              <a:off x="2487693" y="1778635"/>
              <a:ext cx="1358265" cy="1056005"/>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32000" numCol="1" spcCol="0" rtlCol="0" fromWordArt="0" anchor="ctr" anchorCtr="0" forceAA="0" compatLnSpc="1">
              <a:normAutofit lnSpcReduction="10000"/>
            </a:bodyPr>
            <a:p>
              <a:pPr algn="ctr"/>
              <a:r>
                <a:rPr lang="zh-CN" altLang="en-US" sz="2000" dirty="0" smtClean="0">
                  <a:solidFill>
                    <a:srgbClr val="FFFFFF"/>
                  </a:solidFill>
                  <a:latin typeface="+mj-lt"/>
                  <a:ea typeface="+mj-ea"/>
                  <a:cs typeface="+mj-cs"/>
                  <a:sym typeface="Arial" pitchFamily="34" charset="0"/>
                </a:rPr>
                <a:t>价值</a:t>
              </a:r>
              <a:endParaRPr lang="zh-CN" altLang="en-US" sz="2000" dirty="0" smtClean="0">
                <a:solidFill>
                  <a:srgbClr val="FFFFFF"/>
                </a:solidFill>
                <a:latin typeface="+mj-lt"/>
                <a:ea typeface="+mj-ea"/>
                <a:cs typeface="+mj-cs"/>
                <a:sym typeface="Arial" pitchFamily="34" charset="0"/>
              </a:endParaRPr>
            </a:p>
            <a:p>
              <a:pPr algn="ctr"/>
              <a:r>
                <a:rPr lang="zh-CN" altLang="en-US" sz="2000" dirty="0" smtClean="0">
                  <a:solidFill>
                    <a:srgbClr val="FFFFFF"/>
                  </a:solidFill>
                  <a:latin typeface="+mj-lt"/>
                  <a:ea typeface="+mj-ea"/>
                  <a:cs typeface="+mj-cs"/>
                  <a:sym typeface="Arial" pitchFamily="34" charset="0"/>
                </a:rPr>
                <a:t>评价</a:t>
              </a:r>
              <a:endParaRPr lang="zh-CN" altLang="en-US" sz="2000" dirty="0" smtClean="0">
                <a:solidFill>
                  <a:srgbClr val="FFFFFF"/>
                </a:solidFill>
                <a:latin typeface="+mj-lt"/>
                <a:ea typeface="+mj-ea"/>
                <a:cs typeface="+mj-cs"/>
                <a:sym typeface="Arial" pitchFamily="34" charset="0"/>
              </a:endParaRPr>
            </a:p>
          </p:txBody>
        </p:sp>
        <p:sp>
          <p:nvSpPr>
            <p:cNvPr id="11" name="任意多边形 10"/>
            <p:cNvSpPr/>
            <p:nvPr>
              <p:custDataLst>
                <p:tags r:id="rId16"/>
              </p:custDataLst>
            </p:nvPr>
          </p:nvSpPr>
          <p:spPr>
            <a:xfrm>
              <a:off x="2488328" y="2382520"/>
              <a:ext cx="1340485" cy="2426335"/>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rgbClr val="F2F2F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32000" rIns="72000" bIns="45720" numCol="1" spcCol="0" rtlCol="0" fromWordArt="0" anchor="ctr" anchorCtr="0" forceAA="0" compatLnSpc="1">
              <a:normAutofit/>
            </a:bodyPr>
            <a:p>
              <a:pPr algn="l">
                <a:lnSpc>
                  <a:spcPct val="120000"/>
                </a:lnSpc>
              </a:pPr>
              <a:r>
                <a:rPr lang="zh-CN" altLang="en-US" smtClean="0">
                  <a:solidFill>
                    <a:schemeClr val="tx1"/>
                  </a:solidFill>
                  <a:sym typeface="Arial" pitchFamily="34" charset="0"/>
                </a:rPr>
                <a:t>价值的接受</a:t>
              </a:r>
              <a:endParaRPr lang="zh-CN" altLang="en-US" smtClean="0">
                <a:solidFill>
                  <a:schemeClr val="tx1"/>
                </a:solidFill>
                <a:sym typeface="Arial" pitchFamily="34" charset="0"/>
              </a:endParaRPr>
            </a:p>
            <a:p>
              <a:pPr algn="ctr">
                <a:lnSpc>
                  <a:spcPct val="120000"/>
                </a:lnSpc>
              </a:pPr>
              <a:r>
                <a:rPr lang="zh-CN" altLang="en-US" smtClean="0">
                  <a:solidFill>
                    <a:schemeClr val="tx1"/>
                  </a:solidFill>
                  <a:sym typeface="Arial" pitchFamily="34" charset="0"/>
                </a:rPr>
                <a:t>对某一价值的偏好</a:t>
              </a:r>
              <a:endParaRPr lang="zh-CN" altLang="en-US" smtClean="0">
                <a:solidFill>
                  <a:schemeClr val="tx1"/>
                </a:solidFill>
                <a:sym typeface="Arial" pitchFamily="34" charset="0"/>
              </a:endParaRPr>
            </a:p>
            <a:p>
              <a:pPr algn="l">
                <a:lnSpc>
                  <a:spcPct val="120000"/>
                </a:lnSpc>
              </a:pPr>
              <a:r>
                <a:rPr lang="zh-CN" altLang="en-US" smtClean="0">
                  <a:solidFill>
                    <a:schemeClr val="tx1"/>
                  </a:solidFill>
                  <a:sym typeface="Arial" pitchFamily="34" charset="0"/>
                </a:rPr>
                <a:t>信奉</a:t>
              </a:r>
              <a:endParaRPr lang="zh-CN" altLang="en-US" smtClean="0">
                <a:solidFill>
                  <a:schemeClr val="tx1"/>
                </a:solidFill>
                <a:sym typeface="Arial" pitchFamily="34" charset="0"/>
              </a:endParaRPr>
            </a:p>
          </p:txBody>
        </p:sp>
      </p:grpSp>
    </p:spTree>
    <p:custDataLst>
      <p:tags r:id="rId17"/>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612775" y="1565275"/>
          <a:ext cx="8256905" cy="4709795"/>
        </p:xfrm>
        <a:graphic>
          <a:graphicData uri="http://schemas.openxmlformats.org/drawingml/2006/table">
            <a:tbl>
              <a:tblPr firstRow="1" bandRow="1">
                <a:tableStyleId>{5940675A-B579-460E-94D1-54222C63F5DA}</a:tableStyleId>
              </a:tblPr>
              <a:tblGrid>
                <a:gridCol w="734060"/>
                <a:gridCol w="2938145"/>
                <a:gridCol w="4584700"/>
              </a:tblGrid>
              <a:tr h="394970">
                <a:tc>
                  <a:txBody>
                    <a:bodyPr/>
                    <a:p>
                      <a:pPr marL="0" indent="0" algn="ctr">
                        <a:buNone/>
                      </a:pPr>
                      <a:r>
                        <a:rPr lang="zh-CN" altLang="en-US" sz="1800" b="1" u="none">
                          <a:latin typeface="宋体" charset="0"/>
                          <a:ea typeface="宋体" charset="0"/>
                          <a:cs typeface="宋体" charset="0"/>
                        </a:rPr>
                        <a:t>层次</a:t>
                      </a:r>
                      <a:endParaRPr lang="zh-CN" altLang="en-US" sz="1800" b="1"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latin typeface="宋体" charset="0"/>
                          <a:ea typeface="宋体" charset="0"/>
                          <a:cs typeface="宋体" charset="0"/>
                        </a:rPr>
                        <a:t>含　义</a:t>
                      </a:r>
                      <a:endParaRPr lang="zh-CN" altLang="en-US" sz="1800" b="1"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latin typeface="宋体" charset="0"/>
                          <a:ea typeface="宋体" charset="0"/>
                          <a:cs typeface="宋体" charset="0"/>
                        </a:rPr>
                        <a:t>行为动词</a:t>
                      </a:r>
                      <a:endParaRPr lang="zh-CN" altLang="en-US" sz="1800" b="1"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51510">
                <a:tc>
                  <a:txBody>
                    <a:bodyPr/>
                    <a:p>
                      <a:pPr marL="0" indent="0" algn="ctr">
                        <a:buNone/>
                      </a:pPr>
                      <a:r>
                        <a:rPr lang="zh-CN" altLang="en-US" sz="1800" b="0" u="none">
                          <a:latin typeface="宋体" charset="0"/>
                          <a:ea typeface="宋体" charset="0"/>
                          <a:cs typeface="宋体" charset="0"/>
                        </a:rPr>
                        <a:t>接受</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愿意注意某事件或活动</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听讲、知道、看出、注意、选择、接受、赞同、容忍</a:t>
                      </a:r>
                      <a:endParaRPr lang="zh-CN" altLang="en-US" sz="1800" b="0"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50875">
                <a:tc>
                  <a:txBody>
                    <a:bodyPr/>
                    <a:p>
                      <a:pPr marL="0" indent="0" algn="ctr">
                        <a:buNone/>
                      </a:pPr>
                      <a:r>
                        <a:rPr lang="zh-CN" altLang="en-US" sz="1800" b="0" u="none">
                          <a:latin typeface="宋体" charset="0"/>
                          <a:ea typeface="宋体" charset="0"/>
                          <a:cs typeface="宋体" charset="0"/>
                        </a:rPr>
                        <a:t>反应</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乐意以某种方式加入某事，以示做出反应</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陈述、回答、完成、选择、列举、遵守、记录、听从、称赞、欢呼、表现、帮助</a:t>
                      </a:r>
                      <a:endParaRPr lang="zh-CN" altLang="en-US" sz="1800" b="0"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76630">
                <a:tc>
                  <a:txBody>
                    <a:bodyPr/>
                    <a:p>
                      <a:pPr marL="0" indent="0" algn="ctr">
                        <a:buNone/>
                      </a:pPr>
                      <a:r>
                        <a:rPr lang="zh-CN" altLang="en-US" sz="1800" b="0" u="none">
                          <a:latin typeface="宋体" charset="0"/>
                          <a:ea typeface="宋体" charset="0"/>
                          <a:cs typeface="宋体" charset="0"/>
                        </a:rPr>
                        <a:t>价值化</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对现象或行为作价值判断，从而表示接受、追求某事，并表现出一定的坚定性</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接受、承认、参加、完成、决定、影响、支持、辩论、论证、判别、区别、解释、评价</a:t>
                      </a:r>
                      <a:endParaRPr lang="zh-CN" altLang="en-US" sz="1800" b="0"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212850">
                <a:tc>
                  <a:txBody>
                    <a:bodyPr/>
                    <a:p>
                      <a:pPr marL="0" indent="0" algn="ctr">
                        <a:buNone/>
                      </a:pPr>
                      <a:r>
                        <a:rPr lang="zh-CN" altLang="en-US" sz="1800" b="0" u="none">
                          <a:latin typeface="宋体" charset="0"/>
                          <a:ea typeface="宋体" charset="0"/>
                          <a:cs typeface="宋体" charset="0"/>
                        </a:rPr>
                        <a:t>组织</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把许多不同的价值标准组成一个体系并确定它们之间的相互关系，建立重要的和一般的价值观念</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讨论、组织、判断、使联系、确定、建立、选择、比较、定义、系统阐述、权衡、选择、制订计划、决定</a:t>
                      </a:r>
                      <a:endParaRPr lang="zh-CN" altLang="en-US" sz="1800" b="0"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89305">
                <a:tc>
                  <a:txBody>
                    <a:bodyPr/>
                    <a:p>
                      <a:pPr marL="0" indent="0" algn="ctr">
                        <a:buNone/>
                      </a:pPr>
                      <a:r>
                        <a:rPr lang="zh-CN" altLang="en-US" sz="1800" b="0" u="none">
                          <a:latin typeface="宋体" charset="0"/>
                          <a:ea typeface="宋体" charset="0"/>
                          <a:cs typeface="宋体" charset="0"/>
                        </a:rPr>
                        <a:t>性格化</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能自觉控制自己的行为并逐渐发展为性格化的价值体系</a:t>
                      </a:r>
                      <a:endParaRPr lang="zh-CN" altLang="en-US" sz="1800" b="0" u="none">
                        <a:latin typeface="宋体" charset="0"/>
                        <a:ea typeface="宋体" charset="0"/>
                        <a:cs typeface="宋体" charset="0"/>
                      </a:endParaRPr>
                    </a:p>
                  </a:txBody>
                  <a:tcPr marL="0" marR="0" marT="0" marB="1" vert="horz" anchor="t">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marL="0" indent="0" algn="l">
                        <a:buNone/>
                      </a:pPr>
                      <a:r>
                        <a:rPr lang="zh-CN" altLang="en-US" sz="1800" b="0" u="none">
                          <a:latin typeface="宋体" charset="0"/>
                          <a:ea typeface="宋体" charset="0"/>
                          <a:cs typeface="宋体" charset="0"/>
                        </a:rPr>
                        <a:t>修正、改变、接受、判断、拒绝、相信、继续、解决、贯彻、要求、抵制、认为</a:t>
                      </a:r>
                      <a:r>
                        <a:rPr lang="en-US" altLang="zh-CN" sz="1800" b="0" u="none">
                          <a:latin typeface="宋体" charset="0"/>
                          <a:ea typeface="宋体" charset="0"/>
                          <a:cs typeface="宋体" charset="0"/>
                        </a:rPr>
                        <a:t>……</a:t>
                      </a:r>
                      <a:r>
                        <a:rPr lang="zh-CN" altLang="en-US" sz="1800" b="0" u="none">
                          <a:latin typeface="宋体" charset="0"/>
                          <a:ea typeface="宋体" charset="0"/>
                          <a:cs typeface="宋体" charset="0"/>
                        </a:rPr>
                        <a:t>以致、正视</a:t>
                      </a:r>
                      <a:endParaRPr lang="zh-CN" altLang="en-US" sz="1800" b="0"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cxnSp>
        <p:nvCxnSpPr>
          <p:cNvPr id="2" name="直接连接符 1"/>
          <p:cNvCxnSpPr/>
          <p:nvPr/>
        </p:nvCxnSpPr>
        <p:spPr>
          <a:xfrm>
            <a:off x="4108450" y="1537970"/>
            <a:ext cx="35560" cy="4732020"/>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2">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3177064"/>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23440" y="2317115"/>
            <a:ext cx="11074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324860" y="3019425"/>
            <a:ext cx="464248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课堂教学目标的编写</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488565" y="2507615"/>
            <a:ext cx="373380" cy="1371600"/>
          </a:xfrm>
          <a:prstGeom prst="rect">
            <a:avLst/>
          </a:prstGeom>
          <a:noFill/>
        </p:spPr>
        <p:txBody>
          <a:bodyPr wrap="square" rtlCol="0">
            <a:spAutoFit/>
          </a:bodyPr>
          <a:p>
            <a:r>
              <a:rPr lang="zh-CN" altLang="en-US" sz="2800" b="1">
                <a:solidFill>
                  <a:schemeClr val="bg1"/>
                </a:solidFill>
              </a:rPr>
              <a:t>第四节</a:t>
            </a:r>
            <a:endParaRPr lang="zh-CN" altLang="en-US"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1320" y="676275"/>
            <a:ext cx="8291513" cy="700088"/>
          </a:xfrm>
        </p:spPr>
        <p:txBody>
          <a:bodyPr/>
          <a:p>
            <a:r>
              <a:rPr lang="zh-CN" altLang="en-US"/>
              <a:t>三、基本特征</a:t>
            </a:r>
            <a:endParaRPr lang="zh-CN" altLang="en-US"/>
          </a:p>
        </p:txBody>
      </p:sp>
      <p:sp>
        <p:nvSpPr>
          <p:cNvPr id="3" name="内容占位符 2"/>
          <p:cNvSpPr>
            <a:spLocks noGrp="1"/>
          </p:cNvSpPr>
          <p:nvPr>
            <p:ph idx="1"/>
          </p:nvPr>
        </p:nvSpPr>
        <p:spPr>
          <a:xfrm>
            <a:off x="191770" y="1945005"/>
            <a:ext cx="8710930" cy="4586605"/>
          </a:xfrm>
        </p:spPr>
        <p:txBody>
          <a:bodyPr>
            <a:normAutofit lnSpcReduction="20000"/>
          </a:bodyPr>
          <a:p>
            <a:r>
              <a:rPr lang="zh-CN" altLang="en-US" sz="2800"/>
              <a:t>教学设计是把教学原理转化为教学材料和教学活动的计划。</a:t>
            </a:r>
            <a:endParaRPr lang="zh-CN" altLang="en-US" sz="2800"/>
          </a:p>
          <a:p>
            <a:r>
              <a:rPr lang="zh-CN" altLang="en-US" sz="2800"/>
              <a:t>教学设计是实现教学目标的计划性和决策性活动。</a:t>
            </a:r>
            <a:endParaRPr lang="zh-CN" altLang="en-US" sz="2800"/>
          </a:p>
          <a:p>
            <a:r>
              <a:rPr lang="zh-CN" altLang="en-US" sz="2800"/>
              <a:t>教学设计以系统方法为指导。</a:t>
            </a:r>
            <a:endParaRPr lang="zh-CN" altLang="en-US" sz="2800"/>
          </a:p>
          <a:p>
            <a:r>
              <a:rPr lang="zh-CN" altLang="en-US" sz="2800"/>
              <a:t>教学设计是一项颇具专业性、技术性的工作。</a:t>
            </a:r>
            <a:endParaRPr lang="zh-CN" altLang="en-US" sz="2800"/>
          </a:p>
          <a:p>
            <a:r>
              <a:rPr lang="zh-CN" altLang="en-US" sz="2800"/>
              <a:t>教学设计的核心宗旨是为学生有效学习服务。</a:t>
            </a:r>
            <a:endParaRPr lang="zh-CN" altLang="en-US" sz="2800"/>
          </a:p>
        </p:txBody>
      </p:sp>
      <p:cxnSp>
        <p:nvCxnSpPr>
          <p:cNvPr id="4" name="直接连接符 3"/>
          <p:cNvCxnSpPr/>
          <p:nvPr/>
        </p:nvCxnSpPr>
        <p:spPr>
          <a:xfrm flipV="1">
            <a:off x="34925" y="162687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一、表述方法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73025" y="1609725"/>
            <a:ext cx="8752205" cy="5212080"/>
          </a:xfrm>
          <a:prstGeom prst="rect">
            <a:avLst/>
          </a:prstGeom>
          <a:noFill/>
        </p:spPr>
        <p:txBody>
          <a:bodyPr wrap="square" rtlCol="0">
            <a:spAutoFit/>
          </a:bodyPr>
          <a:p>
            <a:pPr>
              <a:lnSpc>
                <a:spcPct val="150000"/>
              </a:lnSpc>
            </a:pPr>
            <a:r>
              <a:rPr lang="zh-CN" altLang="en-US" sz="3200"/>
              <a:t>（一）马杰提出的行为目标</a:t>
            </a:r>
            <a:endParaRPr lang="zh-CN" altLang="en-US" sz="3200"/>
          </a:p>
          <a:p>
            <a:pPr>
              <a:lnSpc>
                <a:spcPct val="150000"/>
              </a:lnSpc>
            </a:pPr>
            <a:r>
              <a:rPr lang="en-US" altLang="zh-CN" sz="3200"/>
              <a:t>1. </a:t>
            </a:r>
            <a:r>
              <a:rPr lang="zh-CN" altLang="en-US" sz="3200"/>
              <a:t>可观察的行为　　</a:t>
            </a:r>
            <a:endParaRPr lang="zh-CN" altLang="en-US" sz="3200"/>
          </a:p>
          <a:p>
            <a:pPr>
              <a:lnSpc>
                <a:spcPct val="150000"/>
              </a:lnSpc>
            </a:pPr>
            <a:r>
              <a:rPr lang="en-US" altLang="zh-CN" sz="3200"/>
              <a:t>2. </a:t>
            </a:r>
            <a:r>
              <a:rPr lang="zh-CN" altLang="en-US" sz="3200"/>
              <a:t>行为发生的条件　　　</a:t>
            </a:r>
            <a:endParaRPr lang="zh-CN" altLang="en-US" sz="3200"/>
          </a:p>
          <a:p>
            <a:pPr>
              <a:lnSpc>
                <a:spcPct val="150000"/>
              </a:lnSpc>
            </a:pPr>
            <a:r>
              <a:rPr lang="en-US" altLang="zh-CN" sz="3200"/>
              <a:t>3.</a:t>
            </a:r>
            <a:r>
              <a:rPr lang="zh-CN" altLang="en-US" sz="3200"/>
              <a:t>可接受的行为标准</a:t>
            </a:r>
            <a:endParaRPr lang="zh-CN" altLang="en-US" sz="3200"/>
          </a:p>
          <a:p>
            <a:pPr>
              <a:lnSpc>
                <a:spcPct val="150000"/>
              </a:lnSpc>
            </a:pPr>
            <a:r>
              <a:rPr lang="zh-CN" altLang="en-US" sz="3200"/>
              <a:t>（二）格伦兰提出的内部过程与外显行为相结合的目标</a:t>
            </a:r>
            <a:endParaRPr lang="zh-CN" altLang="en-US" sz="3200"/>
          </a:p>
          <a:p>
            <a:pPr>
              <a:lnSpc>
                <a:spcPct val="150000"/>
              </a:lnSpc>
            </a:pPr>
            <a:r>
              <a:rPr lang="zh-CN" altLang="en-US" sz="3200"/>
              <a:t>（三）美国课程理论家艾斯纳提出的表现性目标</a:t>
            </a:r>
            <a:endParaRPr lang="zh-CN" altLang="en-US" sz="320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一、表述方法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73025" y="1609725"/>
            <a:ext cx="8752205" cy="4480560"/>
          </a:xfrm>
          <a:prstGeom prst="rect">
            <a:avLst/>
          </a:prstGeom>
          <a:noFill/>
        </p:spPr>
        <p:txBody>
          <a:bodyPr wrap="square" rtlCol="0">
            <a:spAutoFit/>
          </a:bodyPr>
          <a:p>
            <a:pPr>
              <a:lnSpc>
                <a:spcPct val="150000"/>
              </a:lnSpc>
            </a:pPr>
            <a:r>
              <a:rPr lang="zh-CN" altLang="en-US" sz="3200"/>
              <a:t>（四）毕晓白提出的五要素行为目标表述法</a:t>
            </a:r>
            <a:endParaRPr lang="zh-CN" altLang="en-US" sz="3200"/>
          </a:p>
          <a:p>
            <a:pPr>
              <a:lnSpc>
                <a:spcPct val="150000"/>
              </a:lnSpc>
            </a:pPr>
            <a:r>
              <a:rPr lang="en-US" altLang="zh-CN" sz="3200"/>
              <a:t>1. </a:t>
            </a:r>
            <a:r>
              <a:rPr lang="zh-CN" altLang="en-US" sz="3200"/>
              <a:t>行为主体　</a:t>
            </a:r>
            <a:endParaRPr lang="zh-CN" altLang="en-US" sz="3200"/>
          </a:p>
          <a:p>
            <a:pPr>
              <a:lnSpc>
                <a:spcPct val="150000"/>
              </a:lnSpc>
            </a:pPr>
            <a:r>
              <a:rPr lang="en-US" altLang="zh-CN" sz="3200"/>
              <a:t>2. </a:t>
            </a:r>
            <a:r>
              <a:rPr lang="zh-CN" altLang="en-US" sz="3200"/>
              <a:t>行为对象　　</a:t>
            </a:r>
            <a:endParaRPr lang="zh-CN" altLang="en-US" sz="3200"/>
          </a:p>
          <a:p>
            <a:pPr>
              <a:lnSpc>
                <a:spcPct val="150000"/>
              </a:lnSpc>
            </a:pPr>
            <a:r>
              <a:rPr lang="en-US" altLang="zh-CN" sz="3200"/>
              <a:t>3.</a:t>
            </a:r>
            <a:r>
              <a:rPr lang="zh-CN" altLang="en-US" sz="3200"/>
              <a:t>行为动词</a:t>
            </a:r>
            <a:endParaRPr lang="zh-CN" altLang="en-US" sz="3200"/>
          </a:p>
          <a:p>
            <a:pPr>
              <a:lnSpc>
                <a:spcPct val="150000"/>
              </a:lnSpc>
            </a:pPr>
            <a:r>
              <a:rPr lang="en-US" altLang="zh-CN" sz="3200"/>
              <a:t>4</a:t>
            </a:r>
            <a:r>
              <a:rPr lang="en-US" altLang="zh-CN" sz="3200">
                <a:sym typeface="+mn-ea"/>
              </a:rPr>
              <a:t>. </a:t>
            </a:r>
            <a:r>
              <a:rPr lang="zh-CN" altLang="en-US" sz="3200">
                <a:sym typeface="+mn-ea"/>
              </a:rPr>
              <a:t>行为条件</a:t>
            </a:r>
            <a:endParaRPr lang="zh-CN" altLang="en-US" sz="3200">
              <a:sym typeface="+mn-ea"/>
            </a:endParaRPr>
          </a:p>
          <a:p>
            <a:pPr>
              <a:lnSpc>
                <a:spcPct val="150000"/>
              </a:lnSpc>
            </a:pPr>
            <a:r>
              <a:rPr lang="en-US" altLang="zh-CN" sz="3200">
                <a:sym typeface="+mn-ea"/>
              </a:rPr>
              <a:t>5. </a:t>
            </a:r>
            <a:r>
              <a:rPr lang="zh-CN" altLang="en-US" sz="3200">
                <a:sym typeface="+mn-ea"/>
              </a:rPr>
              <a:t>行为标准</a:t>
            </a:r>
            <a:endParaRPr lang="zh-CN" altLang="en-US" sz="3200">
              <a:sym typeface="+mn-ea"/>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案例展示：</a:t>
            </a:r>
            <a:endParaRPr lang="zh-CN" altLang="en-US"/>
          </a:p>
        </p:txBody>
      </p:sp>
      <p:sp>
        <p:nvSpPr>
          <p:cNvPr id="3" name="内容占位符 2"/>
          <p:cNvSpPr>
            <a:spLocks noGrp="1"/>
          </p:cNvSpPr>
          <p:nvPr>
            <p:ph sz="half" idx="1"/>
          </p:nvPr>
        </p:nvSpPr>
        <p:spPr/>
        <p:txBody>
          <a:bodyPr>
            <a:noAutofit/>
          </a:bodyPr>
          <a:p>
            <a:r>
              <a:rPr lang="zh-CN" altLang="en-US" sz="2800"/>
              <a:t>学生看过录像后，能够找出并用英语说出中国人和美国人在送别、接受赞美、接受礼物和肢体距离几方面的差异。</a:t>
            </a:r>
            <a:endParaRPr lang="zh-CN" altLang="en-US" sz="2800"/>
          </a:p>
          <a:p>
            <a:r>
              <a:rPr lang="zh-CN" altLang="en-US" sz="2800"/>
              <a:t>学生听三遍录音后能够用英语复述出英国人和美国人的性格特色。</a:t>
            </a:r>
            <a:endParaRPr lang="zh-CN" altLang="en-US" sz="2800"/>
          </a:p>
          <a:p>
            <a:r>
              <a:rPr lang="zh-CN" altLang="en-US" sz="2800"/>
              <a:t>利用给定的词语，用英语说出自己对待文化的态度。</a:t>
            </a:r>
            <a:endParaRPr lang="zh-CN" altLang="en-US" sz="28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二、编写要求</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161925" y="1841500"/>
            <a:ext cx="8752205" cy="3931920"/>
          </a:xfrm>
          <a:prstGeom prst="rect">
            <a:avLst/>
          </a:prstGeom>
          <a:noFill/>
        </p:spPr>
        <p:txBody>
          <a:bodyPr wrap="square" rtlCol="0">
            <a:spAutoFit/>
          </a:bodyPr>
          <a:p>
            <a:pPr>
              <a:lnSpc>
                <a:spcPct val="150000"/>
              </a:lnSpc>
            </a:pPr>
            <a:r>
              <a:rPr lang="zh-CN" altLang="en-US" sz="2400" b="1"/>
              <a:t>（一）目标设定的必要性和可行性</a:t>
            </a:r>
            <a:endParaRPr lang="zh-CN" altLang="en-US" sz="2400" b="1"/>
          </a:p>
          <a:p>
            <a:pPr>
              <a:lnSpc>
                <a:spcPct val="150000"/>
              </a:lnSpc>
            </a:pPr>
            <a:r>
              <a:rPr lang="zh-CN" altLang="en-US" sz="2400" b="1"/>
              <a:t>（二）</a:t>
            </a:r>
            <a:r>
              <a:rPr sz="2400" b="1"/>
              <a:t>分清目标的逻辑层次</a:t>
            </a:r>
            <a:endParaRPr sz="2400" b="1"/>
          </a:p>
          <a:p>
            <a:pPr>
              <a:lnSpc>
                <a:spcPct val="150000"/>
              </a:lnSpc>
            </a:pPr>
            <a:r>
              <a:rPr lang="zh-CN" altLang="en-US" sz="2400" b="1"/>
              <a:t>（三）</a:t>
            </a:r>
            <a:r>
              <a:rPr lang="en-US" altLang="zh-CN" sz="2400" b="1"/>
              <a:t> </a:t>
            </a:r>
            <a:r>
              <a:rPr lang="zh-CN" altLang="en-US" sz="2400" b="1"/>
              <a:t>确定所学知识将对学生产生什么意义　　</a:t>
            </a:r>
            <a:endParaRPr lang="zh-CN" altLang="en-US" sz="2400" b="1"/>
          </a:p>
          <a:p>
            <a:pPr>
              <a:lnSpc>
                <a:spcPct val="150000"/>
              </a:lnSpc>
            </a:pPr>
            <a:r>
              <a:rPr sz="2400" b="1"/>
              <a:t>（四）目标表述要清晰、明确、具有可操作性，使用特定的行为术语来描述</a:t>
            </a:r>
            <a:endParaRPr sz="2400" b="1"/>
          </a:p>
          <a:p>
            <a:pPr>
              <a:lnSpc>
                <a:spcPct val="150000"/>
              </a:lnSpc>
            </a:pPr>
            <a:r>
              <a:rPr sz="2400" b="1"/>
              <a:t>（五）教学目标内容力求全面但不能机械</a:t>
            </a:r>
            <a:endParaRPr lang="zh-CN" altLang="en-US" sz="2400" b="1">
              <a:sym typeface="+mn-ea"/>
            </a:endParaRPr>
          </a:p>
          <a:p>
            <a:pPr>
              <a:lnSpc>
                <a:spcPct val="150000"/>
              </a:lnSpc>
            </a:pPr>
            <a:r>
              <a:rPr lang="zh-CN" altLang="en-US" sz="2400" b="1">
                <a:sym typeface="+mn-ea"/>
              </a:rPr>
              <a:t>（六）要通过一定途径对所设定目标进行检测</a:t>
            </a:r>
            <a:endParaRPr lang="zh-CN" altLang="en-US" sz="2400" b="1">
              <a:sym typeface="+mn-ea"/>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rgbClr val="0053A3"/>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80406" y="3959384"/>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2"/>
          <p:cNvGrpSpPr/>
          <p:nvPr/>
        </p:nvGrpSpPr>
        <p:grpSpPr>
          <a:xfrm>
            <a:off x="2159000" y="2494915"/>
            <a:ext cx="1267460" cy="1800225"/>
            <a:chOff x="2515460" y="2529000"/>
            <a:chExt cx="1800000" cy="1800000"/>
          </a:xfrm>
        </p:grpSpPr>
        <p:sp>
          <p:nvSpPr>
            <p:cNvPr id="27" name="椭圆 26"/>
            <p:cNvSpPr/>
            <p:nvPr/>
          </p:nvSpPr>
          <p:spPr>
            <a:xfrm>
              <a:off x="2515460" y="2529000"/>
              <a:ext cx="1800000" cy="180000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grpSp>
          <p:nvGrpSpPr>
            <p:cNvPr id="6158" name="Group 4"/>
            <p:cNvGrpSpPr>
              <a:grpSpLocks noChangeAspect="1"/>
            </p:cNvGrpSpPr>
            <p:nvPr/>
          </p:nvGrpSpPr>
          <p:grpSpPr>
            <a:xfrm>
              <a:off x="2989984" y="2852421"/>
              <a:ext cx="850952" cy="1153159"/>
              <a:chOff x="2773" y="2014"/>
              <a:chExt cx="214" cy="290"/>
            </a:xfrm>
          </p:grpSpPr>
          <p:sp>
            <p:nvSpPr>
              <p:cNvPr id="6159" name="Freeform 5"/>
              <p:cNvSpPr/>
              <p:nvPr/>
            </p:nvSpPr>
            <p:spPr>
              <a:xfrm>
                <a:off x="2773" y="2052"/>
                <a:ext cx="214" cy="252"/>
              </a:xfrm>
              <a:custGeom>
                <a:avLst/>
                <a:gdLst>
                  <a:gd name="txL" fmla="*/ 0 w 214"/>
                  <a:gd name="txT" fmla="*/ 0 h 252"/>
                  <a:gd name="txR" fmla="*/ 214 w 214"/>
                  <a:gd name="txB" fmla="*/ 252 h 252"/>
                </a:gdLst>
                <a:ahLst/>
                <a:cxnLst>
                  <a:cxn ang="0">
                    <a:pos x="185" y="0"/>
                  </a:cxn>
                  <a:cxn ang="0">
                    <a:pos x="214" y="0"/>
                  </a:cxn>
                  <a:cxn ang="0">
                    <a:pos x="214" y="252"/>
                  </a:cxn>
                  <a:cxn ang="0">
                    <a:pos x="0" y="252"/>
                  </a:cxn>
                  <a:cxn ang="0">
                    <a:pos x="0" y="0"/>
                  </a:cxn>
                  <a:cxn ang="0">
                    <a:pos x="29" y="0"/>
                  </a:cxn>
                </a:cxnLst>
                <a:rect l="txL" t="txT" r="txR" b="txB"/>
                <a:pathLst>
                  <a:path w="214" h="252">
                    <a:moveTo>
                      <a:pt x="185" y="0"/>
                    </a:moveTo>
                    <a:lnTo>
                      <a:pt x="214" y="0"/>
                    </a:lnTo>
                    <a:lnTo>
                      <a:pt x="214" y="252"/>
                    </a:lnTo>
                    <a:lnTo>
                      <a:pt x="0" y="252"/>
                    </a:lnTo>
                    <a:lnTo>
                      <a:pt x="0" y="0"/>
                    </a:lnTo>
                    <a:lnTo>
                      <a:pt x="29" y="0"/>
                    </a:lnTo>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0" name="Freeform 6"/>
              <p:cNvSpPr/>
              <p:nvPr/>
            </p:nvSpPr>
            <p:spPr>
              <a:xfrm>
                <a:off x="2831" y="2014"/>
                <a:ext cx="98" cy="58"/>
              </a:xfrm>
              <a:custGeom>
                <a:avLst/>
                <a:gdLst>
                  <a:gd name="txL" fmla="*/ 0 w 40"/>
                  <a:gd name="txT" fmla="*/ 0 h 24"/>
                  <a:gd name="txR" fmla="*/ 40 w 40"/>
                  <a:gd name="txB" fmla="*/ 24 h 24"/>
                </a:gdLst>
                <a:ahLst/>
                <a:cxnLst>
                  <a:cxn ang="0">
                    <a:pos x="8649" y="4771"/>
                  </a:cxn>
                  <a:cxn ang="0">
                    <a:pos x="8649" y="1566"/>
                  </a:cxn>
                  <a:cxn ang="0">
                    <a:pos x="6086" y="1566"/>
                  </a:cxn>
                  <a:cxn ang="0">
                    <a:pos x="4322" y="0"/>
                  </a:cxn>
                  <a:cxn ang="0">
                    <a:pos x="2558" y="1566"/>
                  </a:cxn>
                  <a:cxn ang="0">
                    <a:pos x="0" y="1566"/>
                  </a:cxn>
                  <a:cxn ang="0">
                    <a:pos x="0" y="4771"/>
                  </a:cxn>
                  <a:cxn ang="0">
                    <a:pos x="8649" y="4771"/>
                  </a:cxn>
                </a:cxnLst>
                <a:rect l="txL" t="txT" r="txR" b="txB"/>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1" name="Line 7"/>
              <p:cNvSpPr/>
              <p:nvPr/>
            </p:nvSpPr>
            <p:spPr>
              <a:xfrm flipH="1">
                <a:off x="2822" y="2168"/>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2" name="Line 8"/>
              <p:cNvSpPr/>
              <p:nvPr/>
            </p:nvSpPr>
            <p:spPr>
              <a:xfrm flipH="1">
                <a:off x="2822" y="2207"/>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3" name="Line 9"/>
              <p:cNvSpPr/>
              <p:nvPr/>
            </p:nvSpPr>
            <p:spPr>
              <a:xfrm flipH="1">
                <a:off x="2822" y="2246"/>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4" name="Line 10"/>
              <p:cNvSpPr/>
              <p:nvPr/>
            </p:nvSpPr>
            <p:spPr>
              <a:xfrm flipH="1">
                <a:off x="2822" y="2130"/>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grpSp>
      </p:grpSp>
      <p:sp>
        <p:nvSpPr>
          <p:cNvPr id="41" name="文本框 40"/>
          <p:cNvSpPr txBox="1"/>
          <p:nvPr/>
        </p:nvSpPr>
        <p:spPr>
          <a:xfrm>
            <a:off x="3469005" y="3054985"/>
            <a:ext cx="451802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大学课堂教学策略设计</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53" presetClass="entr" presetSubtype="16" fill="hold"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000000"/>
                                          </p:val>
                                        </p:tav>
                                        <p:tav tm="100000">
                                          <p:val>
                                            <p:strVal val="#ppt_w"/>
                                          </p:val>
                                        </p:tav>
                                      </p:tavLst>
                                    </p:anim>
                                    <p:anim calcmode="lin" valueType="num">
                                      <p:cBhvr>
                                        <p:cTn id="50" dur="500" fill="hold"/>
                                        <p:tgtEl>
                                          <p:spTgt spid="26"/>
                                        </p:tgtEl>
                                        <p:attrNameLst>
                                          <p:attrName>ppt_h</p:attrName>
                                        </p:attrNameLst>
                                      </p:cBhvr>
                                      <p:tavLst>
                                        <p:tav tm="0">
                                          <p:val>
                                            <p:fltVal val="0.000000"/>
                                          </p:val>
                                        </p:tav>
                                        <p:tav tm="100000">
                                          <p:val>
                                            <p:strVal val="#ppt_h"/>
                                          </p:val>
                                        </p:tav>
                                      </p:tavLst>
                                    </p:anim>
                                    <p:animEffect transition="in" filter="fade">
                                      <p:cBhvr>
                                        <p:cTn id="51" dur="500"/>
                                        <p:tgtEl>
                                          <p:spTgt spid="26"/>
                                        </p:tgtEl>
                                      </p:cBhvr>
                                    </p:animEffect>
                                  </p:childTnLst>
                                </p:cTn>
                              </p:par>
                              <p:par>
                                <p:cTn id="52" presetID="22" presetClass="entr" presetSubtype="8"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000000"/>
                                          </p:val>
                                        </p:tav>
                                        <p:tav tm="100000">
                                          <p:val>
                                            <p:strVal val="#ppt_w"/>
                                          </p:val>
                                        </p:tav>
                                      </p:tavLst>
                                    </p:anim>
                                    <p:anim calcmode="lin" valueType="num">
                                      <p:cBhvr>
                                        <p:cTn id="58" dur="500" fill="hold"/>
                                        <p:tgtEl>
                                          <p:spTgt spid="2"/>
                                        </p:tgtEl>
                                        <p:attrNameLst>
                                          <p:attrName>ppt_h</p:attrName>
                                        </p:attrNameLst>
                                      </p:cBhvr>
                                      <p:tavLst>
                                        <p:tav tm="0">
                                          <p:val>
                                            <p:fltVal val="0.00000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2">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2068671" y="3888899"/>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59000" y="2940050"/>
            <a:ext cx="11074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235960" y="3072765"/>
            <a:ext cx="464248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课堂教学策略概述</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435225" y="3059430"/>
            <a:ext cx="373380" cy="1371600"/>
          </a:xfrm>
          <a:prstGeom prst="rect">
            <a:avLst/>
          </a:prstGeom>
          <a:noFill/>
        </p:spPr>
        <p:txBody>
          <a:bodyPr wrap="square" rtlCol="0">
            <a:spAutoFit/>
          </a:bodyPr>
          <a:p>
            <a:r>
              <a:rPr lang="zh-CN" altLang="en-US" sz="2800" b="1">
                <a:solidFill>
                  <a:schemeClr val="bg1"/>
                </a:solidFill>
              </a:rPr>
              <a:t>第一节</a:t>
            </a:r>
            <a:endParaRPr lang="zh-CN" altLang="en-US"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 Box 7"/>
          <p:cNvSpPr txBox="1">
            <a:spLocks noChangeArrowheads="1"/>
          </p:cNvSpPr>
          <p:nvPr>
            <p:custDataLst>
              <p:tags r:id="rId1"/>
            </p:custDataLst>
          </p:nvPr>
        </p:nvSpPr>
        <p:spPr bwMode="auto">
          <a:xfrm>
            <a:off x="1952625" y="2549525"/>
            <a:ext cx="1582738" cy="173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normAutofit/>
          </a:bodyPr>
          <a:lstStyle/>
          <a:p>
            <a:pPr algn="r"/>
            <a:r>
              <a:rPr lang="en-US" altLang="zh-CN" sz="7200" smtClean="0">
                <a:solidFill>
                  <a:schemeClr val="bg1"/>
                </a:solidFill>
                <a:latin typeface="+mn-lt"/>
                <a:ea typeface="+mn-ea"/>
                <a:sym typeface="Arial" pitchFamily="34" charset="0"/>
              </a:rPr>
              <a:t>01</a:t>
            </a:r>
            <a:endParaRPr lang="en-US" altLang="zh-CN" sz="7200" smtClean="0">
              <a:solidFill>
                <a:schemeClr val="bg1"/>
              </a:solidFill>
              <a:latin typeface="+mn-lt"/>
              <a:ea typeface="+mn-ea"/>
              <a:sym typeface="Arial" pitchFamily="34" charset="0"/>
            </a:endParaRPr>
          </a:p>
        </p:txBody>
      </p:sp>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3200" b="0" i="0" u="none" strike="noStrike" cap="none" normalizeH="0" baseline="0" smtClean="0">
                <a:ln>
                  <a:noFill/>
                </a:ln>
                <a:solidFill>
                  <a:schemeClr val="bg1"/>
                </a:solidFill>
                <a:effectLst/>
                <a:latin typeface="Arial" pitchFamily="34" charset="0"/>
                <a:ea typeface="黑体" pitchFamily="49" charset="-122"/>
              </a:rPr>
              <a:t>一、基本内涵</a:t>
            </a:r>
            <a:endParaRPr kumimoji="0" lang="zh-CN" altLang="zh-CN" sz="3200" b="0" i="0" u="none" strike="noStrike" cap="none" normalizeH="0" baseline="0" smtClean="0">
              <a:ln>
                <a:noFill/>
              </a:ln>
              <a:solidFill>
                <a:schemeClr val="bg1"/>
              </a:solidFill>
              <a:effectLst/>
              <a:latin typeface="Arial" pitchFamily="34" charset="0"/>
              <a:ea typeface="黑体" pitchFamily="49" charset="-122"/>
            </a:endParaRPr>
          </a:p>
        </p:txBody>
      </p:sp>
      <p:pic>
        <p:nvPicPr>
          <p:cNvPr id="3" name="图片占位符 2"/>
          <p:cNvPicPr>
            <a:picLocks noChangeAspect="1"/>
          </p:cNvPicPr>
          <p:nvPr>
            <p:ph type="pic" idx="1"/>
          </p:nvPr>
        </p:nvPicPr>
        <p:blipFill>
          <a:blip r:embed="rId2"/>
          <a:stretch>
            <a:fillRect/>
          </a:stretch>
        </p:blipFill>
        <p:spPr>
          <a:xfrm>
            <a:off x="512445" y="1568450"/>
            <a:ext cx="8250555" cy="3258185"/>
          </a:xfrm>
          <a:prstGeom prst="rect">
            <a:avLst/>
          </a:prstGeom>
        </p:spPr>
      </p:pic>
      <p:sp>
        <p:nvSpPr>
          <p:cNvPr id="8" name="文本框 7"/>
          <p:cNvSpPr txBox="1"/>
          <p:nvPr/>
        </p:nvSpPr>
        <p:spPr>
          <a:xfrm>
            <a:off x="355600" y="5482590"/>
            <a:ext cx="8592185" cy="457200"/>
          </a:xfrm>
          <a:prstGeom prst="rect">
            <a:avLst/>
          </a:prstGeom>
          <a:noFill/>
        </p:spPr>
        <p:txBody>
          <a:bodyPr wrap="square" rtlCol="0">
            <a:spAutoFit/>
          </a:bodyPr>
          <a:p>
            <a:r>
              <a:rPr lang="zh-CN" altLang="en-US" sz="2400"/>
              <a:t>教学方式　教学方法　教学手段　　教学策略　教学模式辨析</a:t>
            </a:r>
            <a:endParaRPr lang="zh-CN" altLang="en-US" sz="2400"/>
          </a:p>
        </p:txBody>
      </p:sp>
    </p:spTree>
    <p:custDataLst>
      <p:tags r:id="rId3"/>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4743663" y="2801228"/>
            <a:ext cx="3156015" cy="947354"/>
            <a:chOff x="5772568" y="3742005"/>
            <a:chExt cx="3156015" cy="947354"/>
          </a:xfrm>
        </p:grpSpPr>
        <p:sp>
          <p:nvSpPr>
            <p:cNvPr id="116" name="任意多边形 115"/>
            <p:cNvSpPr/>
            <p:nvPr>
              <p:custDataLst>
                <p:tags r:id="rId2"/>
              </p:custDataLst>
            </p:nvPr>
          </p:nvSpPr>
          <p:spPr>
            <a:xfrm>
              <a:off x="6097456" y="3877982"/>
              <a:ext cx="331910" cy="483577"/>
            </a:xfrm>
            <a:custGeom>
              <a:avLst/>
              <a:gdLst>
                <a:gd name="connsiteX0" fmla="*/ 0 w 331910"/>
                <a:gd name="connsiteY0" fmla="*/ 0 h 483577"/>
                <a:gd name="connsiteX1" fmla="*/ 114300 w 331910"/>
                <a:gd name="connsiteY1" fmla="*/ 0 h 483577"/>
                <a:gd name="connsiteX2" fmla="*/ 331910 w 331910"/>
                <a:gd name="connsiteY2" fmla="*/ 483577 h 483577"/>
                <a:gd name="connsiteX3" fmla="*/ 217610 w 331910"/>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331910" h="483577">
                  <a:moveTo>
                    <a:pt x="0" y="0"/>
                  </a:moveTo>
                  <a:lnTo>
                    <a:pt x="114300" y="0"/>
                  </a:lnTo>
                  <a:lnTo>
                    <a:pt x="331910" y="483577"/>
                  </a:lnTo>
                  <a:lnTo>
                    <a:pt x="217610" y="483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7" name="任意多边形 116"/>
            <p:cNvSpPr/>
            <p:nvPr>
              <p:custDataLst>
                <p:tags r:id="rId3"/>
              </p:custDataLst>
            </p:nvPr>
          </p:nvSpPr>
          <p:spPr>
            <a:xfrm>
              <a:off x="6211760" y="3877982"/>
              <a:ext cx="2716823" cy="483577"/>
            </a:xfrm>
            <a:custGeom>
              <a:avLst/>
              <a:gdLst>
                <a:gd name="connsiteX0" fmla="*/ 0 w 2716823"/>
                <a:gd name="connsiteY0" fmla="*/ 0 h 483577"/>
                <a:gd name="connsiteX1" fmla="*/ 2499213 w 2716823"/>
                <a:gd name="connsiteY1" fmla="*/ 0 h 483577"/>
                <a:gd name="connsiteX2" fmla="*/ 2716823 w 2716823"/>
                <a:gd name="connsiteY2" fmla="*/ 483577 h 483577"/>
                <a:gd name="connsiteX3" fmla="*/ 217610 w 2716823"/>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2716823" h="483577">
                  <a:moveTo>
                    <a:pt x="0" y="0"/>
                  </a:moveTo>
                  <a:lnTo>
                    <a:pt x="2499213" y="0"/>
                  </a:lnTo>
                  <a:lnTo>
                    <a:pt x="2716823" y="483577"/>
                  </a:lnTo>
                  <a:lnTo>
                    <a:pt x="217610" y="48357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r>
                <a:rPr lang="zh-CN" altLang="en-US" sz="2000" dirty="0">
                  <a:solidFill>
                    <a:srgbClr val="FEFFFF"/>
                  </a:solidFill>
                  <a:sym typeface="+mn-ea"/>
                </a:rPr>
                <a:t>结构功能的整合性</a:t>
              </a:r>
              <a:endParaRPr lang="zh-CN" altLang="en-US" sz="2000" dirty="0">
                <a:solidFill>
                  <a:srgbClr val="FEFFFF"/>
                </a:solidFill>
                <a:sym typeface="+mn-ea"/>
              </a:endParaRPr>
            </a:p>
          </p:txBody>
        </p:sp>
        <p:sp>
          <p:nvSpPr>
            <p:cNvPr id="118" name="椭圆 117"/>
            <p:cNvSpPr/>
            <p:nvPr>
              <p:custDataLst>
                <p:tags r:id="rId4"/>
              </p:custDataLst>
            </p:nvPr>
          </p:nvSpPr>
          <p:spPr>
            <a:xfrm>
              <a:off x="5912827" y="4273635"/>
              <a:ext cx="329714" cy="32971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altLang="zh-CN" dirty="0" smtClean="0">
                  <a:solidFill>
                    <a:srgbClr val="FEFFFF"/>
                  </a:solidFill>
                </a:rPr>
                <a:t>B</a:t>
              </a:r>
              <a:endParaRPr lang="zh-CN" altLang="en-US" dirty="0">
                <a:solidFill>
                  <a:srgbClr val="FEFFFF"/>
                </a:solidFill>
              </a:endParaRPr>
            </a:p>
          </p:txBody>
        </p:sp>
        <p:sp>
          <p:nvSpPr>
            <p:cNvPr id="119" name="任意多边形 118"/>
            <p:cNvSpPr/>
            <p:nvPr>
              <p:custDataLst>
                <p:tags r:id="rId5"/>
              </p:custDataLst>
            </p:nvPr>
          </p:nvSpPr>
          <p:spPr>
            <a:xfrm rot="14744432" flipH="1">
              <a:off x="5506635" y="4007938"/>
              <a:ext cx="947354" cy="415487"/>
            </a:xfrm>
            <a:custGeom>
              <a:avLst/>
              <a:gdLst>
                <a:gd name="connsiteX0" fmla="*/ 0 w 947354"/>
                <a:gd name="connsiteY0" fmla="*/ 0 h 415487"/>
                <a:gd name="connsiteX1" fmla="*/ 6070 w 947354"/>
                <a:gd name="connsiteY1" fmla="*/ 13470 h 415487"/>
                <a:gd name="connsiteX2" fmla="*/ 736451 w 947354"/>
                <a:gd name="connsiteY2" fmla="*/ 13470 h 415487"/>
                <a:gd name="connsiteX3" fmla="*/ 930724 w 947354"/>
                <a:gd name="connsiteY3" fmla="*/ 207743 h 415487"/>
                <a:gd name="connsiteX4" fmla="*/ 736451 w 947354"/>
                <a:gd name="connsiteY4" fmla="*/ 402016 h 415487"/>
                <a:gd name="connsiteX5" fmla="*/ 181175 w 947354"/>
                <a:gd name="connsiteY5" fmla="*/ 402016 h 415487"/>
                <a:gd name="connsiteX6" fmla="*/ 187246 w 947354"/>
                <a:gd name="connsiteY6" fmla="*/ 415486 h 415487"/>
                <a:gd name="connsiteX7" fmla="*/ 739610 w 947354"/>
                <a:gd name="connsiteY7" fmla="*/ 415487 h 415487"/>
                <a:gd name="connsiteX8" fmla="*/ 947353 w 947354"/>
                <a:gd name="connsiteY8" fmla="*/ 207744 h 415487"/>
                <a:gd name="connsiteX9" fmla="*/ 947354 w 947354"/>
                <a:gd name="connsiteY9" fmla="*/ 207744 h 415487"/>
                <a:gd name="connsiteX10" fmla="*/ 739611 w 947354"/>
                <a:gd name="connsiteY10" fmla="*/ 0 h 4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354" h="415487">
                  <a:moveTo>
                    <a:pt x="0" y="0"/>
                  </a:moveTo>
                  <a:lnTo>
                    <a:pt x="6070" y="13470"/>
                  </a:lnTo>
                  <a:lnTo>
                    <a:pt x="736451" y="13470"/>
                  </a:lnTo>
                  <a:cubicBezTo>
                    <a:pt x="843745" y="13470"/>
                    <a:pt x="930724" y="100449"/>
                    <a:pt x="930724" y="207743"/>
                  </a:cubicBezTo>
                  <a:cubicBezTo>
                    <a:pt x="930724" y="315038"/>
                    <a:pt x="843745" y="402016"/>
                    <a:pt x="736451" y="402016"/>
                  </a:cubicBezTo>
                  <a:lnTo>
                    <a:pt x="181175" y="402016"/>
                  </a:lnTo>
                  <a:lnTo>
                    <a:pt x="187246" y="415486"/>
                  </a:lnTo>
                  <a:lnTo>
                    <a:pt x="739610" y="415487"/>
                  </a:lnTo>
                  <a:cubicBezTo>
                    <a:pt x="854344" y="415487"/>
                    <a:pt x="947353" y="322477"/>
                    <a:pt x="947353" y="207744"/>
                  </a:cubicBezTo>
                  <a:lnTo>
                    <a:pt x="947354" y="207744"/>
                  </a:lnTo>
                  <a:cubicBezTo>
                    <a:pt x="947354" y="93010"/>
                    <a:pt x="854344" y="0"/>
                    <a:pt x="7396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solidFill>
                  <a:schemeClr val="accent1"/>
                </a:solidFill>
              </a:endParaRPr>
            </a:p>
          </p:txBody>
        </p:sp>
      </p:grpSp>
      <p:grpSp>
        <p:nvGrpSpPr>
          <p:cNvPr id="130" name="组合 129"/>
          <p:cNvGrpSpPr/>
          <p:nvPr>
            <p:custDataLst>
              <p:tags r:id="rId6"/>
            </p:custDataLst>
          </p:nvPr>
        </p:nvGrpSpPr>
        <p:grpSpPr>
          <a:xfrm flipH="1">
            <a:off x="1244323" y="2801228"/>
            <a:ext cx="3156015" cy="947354"/>
            <a:chOff x="5772568" y="3742005"/>
            <a:chExt cx="3156015" cy="947354"/>
          </a:xfrm>
        </p:grpSpPr>
        <p:sp>
          <p:nvSpPr>
            <p:cNvPr id="131" name="任意多边形 130"/>
            <p:cNvSpPr/>
            <p:nvPr>
              <p:custDataLst>
                <p:tags r:id="rId7"/>
              </p:custDataLst>
            </p:nvPr>
          </p:nvSpPr>
          <p:spPr>
            <a:xfrm>
              <a:off x="6097456" y="3877982"/>
              <a:ext cx="331910" cy="483577"/>
            </a:xfrm>
            <a:custGeom>
              <a:avLst/>
              <a:gdLst>
                <a:gd name="connsiteX0" fmla="*/ 0 w 331910"/>
                <a:gd name="connsiteY0" fmla="*/ 0 h 483577"/>
                <a:gd name="connsiteX1" fmla="*/ 114300 w 331910"/>
                <a:gd name="connsiteY1" fmla="*/ 0 h 483577"/>
                <a:gd name="connsiteX2" fmla="*/ 331910 w 331910"/>
                <a:gd name="connsiteY2" fmla="*/ 483577 h 483577"/>
                <a:gd name="connsiteX3" fmla="*/ 217610 w 331910"/>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331910" h="483577">
                  <a:moveTo>
                    <a:pt x="0" y="0"/>
                  </a:moveTo>
                  <a:lnTo>
                    <a:pt x="114300" y="0"/>
                  </a:lnTo>
                  <a:lnTo>
                    <a:pt x="331910" y="483577"/>
                  </a:lnTo>
                  <a:lnTo>
                    <a:pt x="217610" y="483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32" name="任意多边形 131"/>
            <p:cNvSpPr/>
            <p:nvPr>
              <p:custDataLst>
                <p:tags r:id="rId8"/>
              </p:custDataLst>
            </p:nvPr>
          </p:nvSpPr>
          <p:spPr>
            <a:xfrm>
              <a:off x="6211760" y="3877982"/>
              <a:ext cx="2716823" cy="483577"/>
            </a:xfrm>
            <a:custGeom>
              <a:avLst/>
              <a:gdLst>
                <a:gd name="connsiteX0" fmla="*/ 0 w 2716823"/>
                <a:gd name="connsiteY0" fmla="*/ 0 h 483577"/>
                <a:gd name="connsiteX1" fmla="*/ 2499213 w 2716823"/>
                <a:gd name="connsiteY1" fmla="*/ 0 h 483577"/>
                <a:gd name="connsiteX2" fmla="*/ 2716823 w 2716823"/>
                <a:gd name="connsiteY2" fmla="*/ 483577 h 483577"/>
                <a:gd name="connsiteX3" fmla="*/ 217610 w 2716823"/>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2716823" h="483577">
                  <a:moveTo>
                    <a:pt x="0" y="0"/>
                  </a:moveTo>
                  <a:lnTo>
                    <a:pt x="2499213" y="0"/>
                  </a:lnTo>
                  <a:lnTo>
                    <a:pt x="2716823" y="483577"/>
                  </a:lnTo>
                  <a:lnTo>
                    <a:pt x="217610" y="48357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000" dirty="0">
                  <a:solidFill>
                    <a:srgbClr val="FEFFFF"/>
                  </a:solidFill>
                </a:rPr>
                <a:t>对教学行为的指向性</a:t>
              </a:r>
              <a:endParaRPr lang="zh-CN" altLang="en-US" sz="2000" dirty="0">
                <a:solidFill>
                  <a:srgbClr val="FEFFFF"/>
                </a:solidFill>
              </a:endParaRPr>
            </a:p>
          </p:txBody>
        </p:sp>
        <p:sp>
          <p:nvSpPr>
            <p:cNvPr id="133" name="椭圆 132"/>
            <p:cNvSpPr/>
            <p:nvPr>
              <p:custDataLst>
                <p:tags r:id="rId9"/>
              </p:custDataLst>
            </p:nvPr>
          </p:nvSpPr>
          <p:spPr>
            <a:xfrm>
              <a:off x="5912827" y="4273635"/>
              <a:ext cx="329714" cy="32971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altLang="zh-CN" dirty="0" smtClean="0">
                  <a:solidFill>
                    <a:srgbClr val="FEFFFF"/>
                  </a:solidFill>
                </a:rPr>
                <a:t>A</a:t>
              </a:r>
              <a:endParaRPr lang="zh-CN" altLang="en-US" dirty="0">
                <a:solidFill>
                  <a:srgbClr val="FEFFFF"/>
                </a:solidFill>
              </a:endParaRPr>
            </a:p>
          </p:txBody>
        </p:sp>
        <p:sp>
          <p:nvSpPr>
            <p:cNvPr id="134" name="任意多边形 133"/>
            <p:cNvSpPr/>
            <p:nvPr>
              <p:custDataLst>
                <p:tags r:id="rId10"/>
              </p:custDataLst>
            </p:nvPr>
          </p:nvSpPr>
          <p:spPr>
            <a:xfrm rot="14744432" flipH="1">
              <a:off x="5506635" y="4007938"/>
              <a:ext cx="947354" cy="415487"/>
            </a:xfrm>
            <a:custGeom>
              <a:avLst/>
              <a:gdLst>
                <a:gd name="connsiteX0" fmla="*/ 0 w 947354"/>
                <a:gd name="connsiteY0" fmla="*/ 0 h 415487"/>
                <a:gd name="connsiteX1" fmla="*/ 6070 w 947354"/>
                <a:gd name="connsiteY1" fmla="*/ 13470 h 415487"/>
                <a:gd name="connsiteX2" fmla="*/ 736451 w 947354"/>
                <a:gd name="connsiteY2" fmla="*/ 13470 h 415487"/>
                <a:gd name="connsiteX3" fmla="*/ 930724 w 947354"/>
                <a:gd name="connsiteY3" fmla="*/ 207743 h 415487"/>
                <a:gd name="connsiteX4" fmla="*/ 736451 w 947354"/>
                <a:gd name="connsiteY4" fmla="*/ 402016 h 415487"/>
                <a:gd name="connsiteX5" fmla="*/ 181175 w 947354"/>
                <a:gd name="connsiteY5" fmla="*/ 402016 h 415487"/>
                <a:gd name="connsiteX6" fmla="*/ 187246 w 947354"/>
                <a:gd name="connsiteY6" fmla="*/ 415486 h 415487"/>
                <a:gd name="connsiteX7" fmla="*/ 739610 w 947354"/>
                <a:gd name="connsiteY7" fmla="*/ 415487 h 415487"/>
                <a:gd name="connsiteX8" fmla="*/ 947353 w 947354"/>
                <a:gd name="connsiteY8" fmla="*/ 207744 h 415487"/>
                <a:gd name="connsiteX9" fmla="*/ 947354 w 947354"/>
                <a:gd name="connsiteY9" fmla="*/ 207744 h 415487"/>
                <a:gd name="connsiteX10" fmla="*/ 739611 w 947354"/>
                <a:gd name="connsiteY10" fmla="*/ 0 h 4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354" h="415487">
                  <a:moveTo>
                    <a:pt x="0" y="0"/>
                  </a:moveTo>
                  <a:lnTo>
                    <a:pt x="6070" y="13470"/>
                  </a:lnTo>
                  <a:lnTo>
                    <a:pt x="736451" y="13470"/>
                  </a:lnTo>
                  <a:cubicBezTo>
                    <a:pt x="843745" y="13470"/>
                    <a:pt x="930724" y="100449"/>
                    <a:pt x="930724" y="207743"/>
                  </a:cubicBezTo>
                  <a:cubicBezTo>
                    <a:pt x="930724" y="315038"/>
                    <a:pt x="843745" y="402016"/>
                    <a:pt x="736451" y="402016"/>
                  </a:cubicBezTo>
                  <a:lnTo>
                    <a:pt x="181175" y="402016"/>
                  </a:lnTo>
                  <a:lnTo>
                    <a:pt x="187246" y="415486"/>
                  </a:lnTo>
                  <a:lnTo>
                    <a:pt x="739610" y="415487"/>
                  </a:lnTo>
                  <a:cubicBezTo>
                    <a:pt x="854344" y="415487"/>
                    <a:pt x="947353" y="322477"/>
                    <a:pt x="947353" y="207744"/>
                  </a:cubicBezTo>
                  <a:lnTo>
                    <a:pt x="947354" y="207744"/>
                  </a:lnTo>
                  <a:cubicBezTo>
                    <a:pt x="947354" y="93010"/>
                    <a:pt x="854344" y="0"/>
                    <a:pt x="7396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solidFill>
                  <a:schemeClr val="accent1"/>
                </a:solidFill>
              </a:endParaRPr>
            </a:p>
          </p:txBody>
        </p:sp>
      </p:grpSp>
      <p:grpSp>
        <p:nvGrpSpPr>
          <p:cNvPr id="156" name="组合 155"/>
          <p:cNvGrpSpPr/>
          <p:nvPr>
            <p:custDataLst>
              <p:tags r:id="rId11"/>
            </p:custDataLst>
          </p:nvPr>
        </p:nvGrpSpPr>
        <p:grpSpPr>
          <a:xfrm>
            <a:off x="4743664" y="3953020"/>
            <a:ext cx="3173794" cy="947354"/>
            <a:chOff x="5772569" y="3742005"/>
            <a:chExt cx="3173794" cy="947354"/>
          </a:xfrm>
        </p:grpSpPr>
        <p:sp>
          <p:nvSpPr>
            <p:cNvPr id="162" name="任意多边形 161"/>
            <p:cNvSpPr/>
            <p:nvPr>
              <p:custDataLst>
                <p:tags r:id="rId12"/>
              </p:custDataLst>
            </p:nvPr>
          </p:nvSpPr>
          <p:spPr>
            <a:xfrm>
              <a:off x="6097456" y="3877982"/>
              <a:ext cx="331910" cy="483577"/>
            </a:xfrm>
            <a:custGeom>
              <a:avLst/>
              <a:gdLst>
                <a:gd name="connsiteX0" fmla="*/ 0 w 331910"/>
                <a:gd name="connsiteY0" fmla="*/ 0 h 483577"/>
                <a:gd name="connsiteX1" fmla="*/ 114300 w 331910"/>
                <a:gd name="connsiteY1" fmla="*/ 0 h 483577"/>
                <a:gd name="connsiteX2" fmla="*/ 331910 w 331910"/>
                <a:gd name="connsiteY2" fmla="*/ 483577 h 483577"/>
                <a:gd name="connsiteX3" fmla="*/ 217610 w 331910"/>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331910" h="483577">
                  <a:moveTo>
                    <a:pt x="0" y="0"/>
                  </a:moveTo>
                  <a:lnTo>
                    <a:pt x="114300" y="0"/>
                  </a:lnTo>
                  <a:lnTo>
                    <a:pt x="331910" y="483577"/>
                  </a:lnTo>
                  <a:lnTo>
                    <a:pt x="217610" y="483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63" name="任意多边形 162"/>
            <p:cNvSpPr/>
            <p:nvPr>
              <p:custDataLst>
                <p:tags r:id="rId13"/>
              </p:custDataLst>
            </p:nvPr>
          </p:nvSpPr>
          <p:spPr>
            <a:xfrm>
              <a:off x="6229540" y="3895762"/>
              <a:ext cx="2716823" cy="483577"/>
            </a:xfrm>
            <a:custGeom>
              <a:avLst/>
              <a:gdLst>
                <a:gd name="connsiteX0" fmla="*/ 0 w 2716823"/>
                <a:gd name="connsiteY0" fmla="*/ 0 h 483577"/>
                <a:gd name="connsiteX1" fmla="*/ 2499213 w 2716823"/>
                <a:gd name="connsiteY1" fmla="*/ 0 h 483577"/>
                <a:gd name="connsiteX2" fmla="*/ 2716823 w 2716823"/>
                <a:gd name="connsiteY2" fmla="*/ 483577 h 483577"/>
                <a:gd name="connsiteX3" fmla="*/ 217610 w 2716823"/>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2716823" h="483577">
                  <a:moveTo>
                    <a:pt x="0" y="0"/>
                  </a:moveTo>
                  <a:lnTo>
                    <a:pt x="2499213" y="0"/>
                  </a:lnTo>
                  <a:lnTo>
                    <a:pt x="2716823" y="483577"/>
                  </a:lnTo>
                  <a:lnTo>
                    <a:pt x="217610" y="48357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r>
                <a:rPr lang="zh-CN" altLang="en-US" sz="2000" dirty="0">
                  <a:solidFill>
                    <a:srgbClr val="FEFFFF"/>
                  </a:solidFill>
                  <a:sym typeface="+mn-ea"/>
                </a:rPr>
                <a:t>应用实施的灵活性</a:t>
              </a:r>
              <a:endParaRPr lang="zh-CN" altLang="en-US" sz="2000" dirty="0">
                <a:solidFill>
                  <a:srgbClr val="FEFFFF"/>
                </a:solidFill>
                <a:sym typeface="+mn-ea"/>
              </a:endParaRPr>
            </a:p>
          </p:txBody>
        </p:sp>
        <p:sp>
          <p:nvSpPr>
            <p:cNvPr id="164" name="椭圆 163"/>
            <p:cNvSpPr/>
            <p:nvPr>
              <p:custDataLst>
                <p:tags r:id="rId14"/>
              </p:custDataLst>
            </p:nvPr>
          </p:nvSpPr>
          <p:spPr>
            <a:xfrm>
              <a:off x="5912827" y="4273635"/>
              <a:ext cx="329714" cy="32971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altLang="zh-CN" dirty="0" smtClean="0">
                  <a:solidFill>
                    <a:srgbClr val="FEFFFF"/>
                  </a:solidFill>
                </a:rPr>
                <a:t>D</a:t>
              </a:r>
              <a:endParaRPr lang="zh-CN" altLang="en-US" dirty="0">
                <a:solidFill>
                  <a:srgbClr val="FEFFFF"/>
                </a:solidFill>
              </a:endParaRPr>
            </a:p>
          </p:txBody>
        </p:sp>
        <p:sp>
          <p:nvSpPr>
            <p:cNvPr id="165" name="任意多边形 164"/>
            <p:cNvSpPr/>
            <p:nvPr>
              <p:custDataLst>
                <p:tags r:id="rId15"/>
              </p:custDataLst>
            </p:nvPr>
          </p:nvSpPr>
          <p:spPr>
            <a:xfrm rot="14744432" flipH="1">
              <a:off x="5506635" y="4007938"/>
              <a:ext cx="947354" cy="415487"/>
            </a:xfrm>
            <a:custGeom>
              <a:avLst/>
              <a:gdLst>
                <a:gd name="connsiteX0" fmla="*/ 0 w 947354"/>
                <a:gd name="connsiteY0" fmla="*/ 0 h 415487"/>
                <a:gd name="connsiteX1" fmla="*/ 6070 w 947354"/>
                <a:gd name="connsiteY1" fmla="*/ 13470 h 415487"/>
                <a:gd name="connsiteX2" fmla="*/ 736451 w 947354"/>
                <a:gd name="connsiteY2" fmla="*/ 13470 h 415487"/>
                <a:gd name="connsiteX3" fmla="*/ 930724 w 947354"/>
                <a:gd name="connsiteY3" fmla="*/ 207743 h 415487"/>
                <a:gd name="connsiteX4" fmla="*/ 736451 w 947354"/>
                <a:gd name="connsiteY4" fmla="*/ 402016 h 415487"/>
                <a:gd name="connsiteX5" fmla="*/ 181175 w 947354"/>
                <a:gd name="connsiteY5" fmla="*/ 402016 h 415487"/>
                <a:gd name="connsiteX6" fmla="*/ 187246 w 947354"/>
                <a:gd name="connsiteY6" fmla="*/ 415486 h 415487"/>
                <a:gd name="connsiteX7" fmla="*/ 739610 w 947354"/>
                <a:gd name="connsiteY7" fmla="*/ 415487 h 415487"/>
                <a:gd name="connsiteX8" fmla="*/ 947353 w 947354"/>
                <a:gd name="connsiteY8" fmla="*/ 207744 h 415487"/>
                <a:gd name="connsiteX9" fmla="*/ 947354 w 947354"/>
                <a:gd name="connsiteY9" fmla="*/ 207744 h 415487"/>
                <a:gd name="connsiteX10" fmla="*/ 739611 w 947354"/>
                <a:gd name="connsiteY10" fmla="*/ 0 h 4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354" h="415487">
                  <a:moveTo>
                    <a:pt x="0" y="0"/>
                  </a:moveTo>
                  <a:lnTo>
                    <a:pt x="6070" y="13470"/>
                  </a:lnTo>
                  <a:lnTo>
                    <a:pt x="736451" y="13470"/>
                  </a:lnTo>
                  <a:cubicBezTo>
                    <a:pt x="843745" y="13470"/>
                    <a:pt x="930724" y="100449"/>
                    <a:pt x="930724" y="207743"/>
                  </a:cubicBezTo>
                  <a:cubicBezTo>
                    <a:pt x="930724" y="315038"/>
                    <a:pt x="843745" y="402016"/>
                    <a:pt x="736451" y="402016"/>
                  </a:cubicBezTo>
                  <a:lnTo>
                    <a:pt x="181175" y="402016"/>
                  </a:lnTo>
                  <a:lnTo>
                    <a:pt x="187246" y="415486"/>
                  </a:lnTo>
                  <a:lnTo>
                    <a:pt x="739610" y="415487"/>
                  </a:lnTo>
                  <a:cubicBezTo>
                    <a:pt x="854344" y="415487"/>
                    <a:pt x="947353" y="322477"/>
                    <a:pt x="947353" y="207744"/>
                  </a:cubicBezTo>
                  <a:lnTo>
                    <a:pt x="947354" y="207744"/>
                  </a:lnTo>
                  <a:cubicBezTo>
                    <a:pt x="947354" y="93010"/>
                    <a:pt x="854344" y="0"/>
                    <a:pt x="7396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solidFill>
                  <a:schemeClr val="accent1"/>
                </a:solidFill>
              </a:endParaRPr>
            </a:p>
          </p:txBody>
        </p:sp>
      </p:grpSp>
      <p:grpSp>
        <p:nvGrpSpPr>
          <p:cNvPr id="157" name="组合 156"/>
          <p:cNvGrpSpPr/>
          <p:nvPr>
            <p:custDataLst>
              <p:tags r:id="rId16"/>
            </p:custDataLst>
          </p:nvPr>
        </p:nvGrpSpPr>
        <p:grpSpPr>
          <a:xfrm flipH="1">
            <a:off x="1244323" y="3953020"/>
            <a:ext cx="3156015" cy="947354"/>
            <a:chOff x="5772568" y="3742005"/>
            <a:chExt cx="3156015" cy="947354"/>
          </a:xfrm>
        </p:grpSpPr>
        <p:sp>
          <p:nvSpPr>
            <p:cNvPr id="158" name="任意多边形 157"/>
            <p:cNvSpPr/>
            <p:nvPr>
              <p:custDataLst>
                <p:tags r:id="rId17"/>
              </p:custDataLst>
            </p:nvPr>
          </p:nvSpPr>
          <p:spPr>
            <a:xfrm>
              <a:off x="6097456" y="3877982"/>
              <a:ext cx="331910" cy="483577"/>
            </a:xfrm>
            <a:custGeom>
              <a:avLst/>
              <a:gdLst>
                <a:gd name="connsiteX0" fmla="*/ 0 w 331910"/>
                <a:gd name="connsiteY0" fmla="*/ 0 h 483577"/>
                <a:gd name="connsiteX1" fmla="*/ 114300 w 331910"/>
                <a:gd name="connsiteY1" fmla="*/ 0 h 483577"/>
                <a:gd name="connsiteX2" fmla="*/ 331910 w 331910"/>
                <a:gd name="connsiteY2" fmla="*/ 483577 h 483577"/>
                <a:gd name="connsiteX3" fmla="*/ 217610 w 331910"/>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331910" h="483577">
                  <a:moveTo>
                    <a:pt x="0" y="0"/>
                  </a:moveTo>
                  <a:lnTo>
                    <a:pt x="114300" y="0"/>
                  </a:lnTo>
                  <a:lnTo>
                    <a:pt x="331910" y="483577"/>
                  </a:lnTo>
                  <a:lnTo>
                    <a:pt x="217610" y="48357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endParaRPr lang="zh-CN" altLang="en-US" dirty="0">
                <a:solidFill>
                  <a:srgbClr val="FEFFFF"/>
                </a:solidFill>
                <a:sym typeface="+mn-ea"/>
              </a:endParaRPr>
            </a:p>
          </p:txBody>
        </p:sp>
        <p:sp>
          <p:nvSpPr>
            <p:cNvPr id="159" name="任意多边形 158"/>
            <p:cNvSpPr/>
            <p:nvPr>
              <p:custDataLst>
                <p:tags r:id="rId18"/>
              </p:custDataLst>
            </p:nvPr>
          </p:nvSpPr>
          <p:spPr>
            <a:xfrm>
              <a:off x="6211760" y="3877982"/>
              <a:ext cx="2716823" cy="483577"/>
            </a:xfrm>
            <a:custGeom>
              <a:avLst/>
              <a:gdLst>
                <a:gd name="connsiteX0" fmla="*/ 0 w 2716823"/>
                <a:gd name="connsiteY0" fmla="*/ 0 h 483577"/>
                <a:gd name="connsiteX1" fmla="*/ 2499213 w 2716823"/>
                <a:gd name="connsiteY1" fmla="*/ 0 h 483577"/>
                <a:gd name="connsiteX2" fmla="*/ 2716823 w 2716823"/>
                <a:gd name="connsiteY2" fmla="*/ 483577 h 483577"/>
                <a:gd name="connsiteX3" fmla="*/ 217610 w 2716823"/>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2716823" h="483577">
                  <a:moveTo>
                    <a:pt x="0" y="0"/>
                  </a:moveTo>
                  <a:lnTo>
                    <a:pt x="2499213" y="0"/>
                  </a:lnTo>
                  <a:lnTo>
                    <a:pt x="2716823" y="483577"/>
                  </a:lnTo>
                  <a:lnTo>
                    <a:pt x="217610" y="48357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r>
                <a:rPr lang="zh-CN" altLang="en-US" sz="2000" dirty="0">
                  <a:solidFill>
                    <a:srgbClr val="FEFFFF"/>
                  </a:solidFill>
                  <a:sym typeface="+mn-ea"/>
                </a:rPr>
                <a:t>策略制定的可操作性</a:t>
              </a:r>
              <a:endParaRPr lang="zh-CN" altLang="en-US" sz="2000" dirty="0">
                <a:solidFill>
                  <a:srgbClr val="FEFFFF"/>
                </a:solidFill>
                <a:sym typeface="+mn-ea"/>
              </a:endParaRPr>
            </a:p>
          </p:txBody>
        </p:sp>
        <p:sp>
          <p:nvSpPr>
            <p:cNvPr id="160" name="椭圆 159"/>
            <p:cNvSpPr/>
            <p:nvPr>
              <p:custDataLst>
                <p:tags r:id="rId19"/>
              </p:custDataLst>
            </p:nvPr>
          </p:nvSpPr>
          <p:spPr>
            <a:xfrm>
              <a:off x="5912827" y="4273635"/>
              <a:ext cx="329714" cy="3297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40000"/>
            </a:bodyPr>
            <a:lstStyle/>
            <a:p>
              <a:pPr lvl="0" algn="ctr"/>
              <a:r>
                <a:rPr lang="zh-CN" altLang="en-US" dirty="0">
                  <a:solidFill>
                    <a:srgbClr val="FEFFFF"/>
                  </a:solidFill>
                  <a:sym typeface="+mn-ea"/>
                </a:rPr>
                <a:t>C</a:t>
              </a:r>
              <a:endParaRPr lang="zh-CN" altLang="en-US" dirty="0">
                <a:solidFill>
                  <a:srgbClr val="FEFFFF"/>
                </a:solidFill>
                <a:sym typeface="+mn-ea"/>
              </a:endParaRPr>
            </a:p>
          </p:txBody>
        </p:sp>
        <p:sp>
          <p:nvSpPr>
            <p:cNvPr id="161" name="任意多边形 160"/>
            <p:cNvSpPr/>
            <p:nvPr>
              <p:custDataLst>
                <p:tags r:id="rId20"/>
              </p:custDataLst>
            </p:nvPr>
          </p:nvSpPr>
          <p:spPr>
            <a:xfrm rot="14744432" flipH="1">
              <a:off x="5506635" y="4007938"/>
              <a:ext cx="947354" cy="415487"/>
            </a:xfrm>
            <a:custGeom>
              <a:avLst/>
              <a:gdLst>
                <a:gd name="connsiteX0" fmla="*/ 0 w 947354"/>
                <a:gd name="connsiteY0" fmla="*/ 0 h 415487"/>
                <a:gd name="connsiteX1" fmla="*/ 6070 w 947354"/>
                <a:gd name="connsiteY1" fmla="*/ 13470 h 415487"/>
                <a:gd name="connsiteX2" fmla="*/ 736451 w 947354"/>
                <a:gd name="connsiteY2" fmla="*/ 13470 h 415487"/>
                <a:gd name="connsiteX3" fmla="*/ 930724 w 947354"/>
                <a:gd name="connsiteY3" fmla="*/ 207743 h 415487"/>
                <a:gd name="connsiteX4" fmla="*/ 736451 w 947354"/>
                <a:gd name="connsiteY4" fmla="*/ 402016 h 415487"/>
                <a:gd name="connsiteX5" fmla="*/ 181175 w 947354"/>
                <a:gd name="connsiteY5" fmla="*/ 402016 h 415487"/>
                <a:gd name="connsiteX6" fmla="*/ 187246 w 947354"/>
                <a:gd name="connsiteY6" fmla="*/ 415486 h 415487"/>
                <a:gd name="connsiteX7" fmla="*/ 739610 w 947354"/>
                <a:gd name="connsiteY7" fmla="*/ 415487 h 415487"/>
                <a:gd name="connsiteX8" fmla="*/ 947353 w 947354"/>
                <a:gd name="connsiteY8" fmla="*/ 207744 h 415487"/>
                <a:gd name="connsiteX9" fmla="*/ 947354 w 947354"/>
                <a:gd name="connsiteY9" fmla="*/ 207744 h 415487"/>
                <a:gd name="connsiteX10" fmla="*/ 739611 w 947354"/>
                <a:gd name="connsiteY10" fmla="*/ 0 h 4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354" h="415487">
                  <a:moveTo>
                    <a:pt x="0" y="0"/>
                  </a:moveTo>
                  <a:lnTo>
                    <a:pt x="6070" y="13470"/>
                  </a:lnTo>
                  <a:lnTo>
                    <a:pt x="736451" y="13470"/>
                  </a:lnTo>
                  <a:cubicBezTo>
                    <a:pt x="843745" y="13470"/>
                    <a:pt x="930724" y="100449"/>
                    <a:pt x="930724" y="207743"/>
                  </a:cubicBezTo>
                  <a:cubicBezTo>
                    <a:pt x="930724" y="315038"/>
                    <a:pt x="843745" y="402016"/>
                    <a:pt x="736451" y="402016"/>
                  </a:cubicBezTo>
                  <a:lnTo>
                    <a:pt x="181175" y="402016"/>
                  </a:lnTo>
                  <a:lnTo>
                    <a:pt x="187246" y="415486"/>
                  </a:lnTo>
                  <a:lnTo>
                    <a:pt x="739610" y="415487"/>
                  </a:lnTo>
                  <a:cubicBezTo>
                    <a:pt x="854344" y="415487"/>
                    <a:pt x="947353" y="322477"/>
                    <a:pt x="947353" y="207744"/>
                  </a:cubicBezTo>
                  <a:lnTo>
                    <a:pt x="947354" y="207744"/>
                  </a:lnTo>
                  <a:cubicBezTo>
                    <a:pt x="947354" y="93010"/>
                    <a:pt x="854344" y="0"/>
                    <a:pt x="73961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lvl="0" algn="ctr"/>
              <a:endParaRPr lang="zh-CN" altLang="en-US" dirty="0">
                <a:solidFill>
                  <a:srgbClr val="FEFFFF"/>
                </a:solidFill>
                <a:sym typeface="+mn-ea"/>
              </a:endParaRPr>
            </a:p>
          </p:txBody>
        </p:sp>
      </p:grpSp>
      <p:grpSp>
        <p:nvGrpSpPr>
          <p:cNvPr id="167" name="组合 166"/>
          <p:cNvGrpSpPr/>
          <p:nvPr>
            <p:custDataLst>
              <p:tags r:id="rId21"/>
            </p:custDataLst>
          </p:nvPr>
        </p:nvGrpSpPr>
        <p:grpSpPr>
          <a:xfrm>
            <a:off x="4743663" y="5104812"/>
            <a:ext cx="3156015" cy="947354"/>
            <a:chOff x="5772568" y="3742005"/>
            <a:chExt cx="3156015" cy="947354"/>
          </a:xfrm>
        </p:grpSpPr>
        <p:sp>
          <p:nvSpPr>
            <p:cNvPr id="173" name="任意多边形 172"/>
            <p:cNvSpPr/>
            <p:nvPr>
              <p:custDataLst>
                <p:tags r:id="rId22"/>
              </p:custDataLst>
            </p:nvPr>
          </p:nvSpPr>
          <p:spPr>
            <a:xfrm>
              <a:off x="6097456" y="3877982"/>
              <a:ext cx="331910" cy="483577"/>
            </a:xfrm>
            <a:custGeom>
              <a:avLst/>
              <a:gdLst>
                <a:gd name="connsiteX0" fmla="*/ 0 w 331910"/>
                <a:gd name="connsiteY0" fmla="*/ 0 h 483577"/>
                <a:gd name="connsiteX1" fmla="*/ 114300 w 331910"/>
                <a:gd name="connsiteY1" fmla="*/ 0 h 483577"/>
                <a:gd name="connsiteX2" fmla="*/ 331910 w 331910"/>
                <a:gd name="connsiteY2" fmla="*/ 483577 h 483577"/>
                <a:gd name="connsiteX3" fmla="*/ 217610 w 331910"/>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331910" h="483577">
                  <a:moveTo>
                    <a:pt x="0" y="0"/>
                  </a:moveTo>
                  <a:lnTo>
                    <a:pt x="114300" y="0"/>
                  </a:lnTo>
                  <a:lnTo>
                    <a:pt x="331910" y="483577"/>
                  </a:lnTo>
                  <a:lnTo>
                    <a:pt x="217610" y="483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74" name="任意多边形 173"/>
            <p:cNvSpPr/>
            <p:nvPr>
              <p:custDataLst>
                <p:tags r:id="rId23"/>
              </p:custDataLst>
            </p:nvPr>
          </p:nvSpPr>
          <p:spPr>
            <a:xfrm>
              <a:off x="6211760" y="3877982"/>
              <a:ext cx="2716823" cy="483577"/>
            </a:xfrm>
            <a:custGeom>
              <a:avLst/>
              <a:gdLst>
                <a:gd name="connsiteX0" fmla="*/ 0 w 2716823"/>
                <a:gd name="connsiteY0" fmla="*/ 0 h 483577"/>
                <a:gd name="connsiteX1" fmla="*/ 2499213 w 2716823"/>
                <a:gd name="connsiteY1" fmla="*/ 0 h 483577"/>
                <a:gd name="connsiteX2" fmla="*/ 2716823 w 2716823"/>
                <a:gd name="connsiteY2" fmla="*/ 483577 h 483577"/>
                <a:gd name="connsiteX3" fmla="*/ 217610 w 2716823"/>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2716823" h="483577">
                  <a:moveTo>
                    <a:pt x="0" y="0"/>
                  </a:moveTo>
                  <a:lnTo>
                    <a:pt x="2499213" y="0"/>
                  </a:lnTo>
                  <a:lnTo>
                    <a:pt x="2716823" y="483577"/>
                  </a:lnTo>
                  <a:lnTo>
                    <a:pt x="217610" y="48357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r>
                <a:rPr lang="zh-CN" altLang="en-US" sz="2000" dirty="0">
                  <a:solidFill>
                    <a:srgbClr val="FEFFFF"/>
                  </a:solidFill>
                  <a:sym typeface="+mn-ea"/>
                </a:rPr>
                <a:t>策略制定的层次性</a:t>
              </a:r>
              <a:endParaRPr lang="zh-CN" altLang="en-US" sz="2000" dirty="0">
                <a:solidFill>
                  <a:srgbClr val="FEFFFF"/>
                </a:solidFill>
                <a:sym typeface="+mn-ea"/>
              </a:endParaRPr>
            </a:p>
          </p:txBody>
        </p:sp>
        <p:sp>
          <p:nvSpPr>
            <p:cNvPr id="175" name="椭圆 174"/>
            <p:cNvSpPr/>
            <p:nvPr>
              <p:custDataLst>
                <p:tags r:id="rId24"/>
              </p:custDataLst>
            </p:nvPr>
          </p:nvSpPr>
          <p:spPr>
            <a:xfrm>
              <a:off x="5912827" y="4273635"/>
              <a:ext cx="329714" cy="32971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US" altLang="zh-CN" dirty="0" smtClean="0">
                  <a:solidFill>
                    <a:srgbClr val="FEFFFF"/>
                  </a:solidFill>
                </a:rPr>
                <a:t>F</a:t>
              </a:r>
              <a:endParaRPr lang="zh-CN" altLang="en-US" dirty="0">
                <a:solidFill>
                  <a:srgbClr val="FEFFFF"/>
                </a:solidFill>
              </a:endParaRPr>
            </a:p>
          </p:txBody>
        </p:sp>
        <p:sp>
          <p:nvSpPr>
            <p:cNvPr id="176" name="任意多边形 175"/>
            <p:cNvSpPr/>
            <p:nvPr>
              <p:custDataLst>
                <p:tags r:id="rId25"/>
              </p:custDataLst>
            </p:nvPr>
          </p:nvSpPr>
          <p:spPr>
            <a:xfrm rot="14744432" flipH="1">
              <a:off x="5506635" y="4007938"/>
              <a:ext cx="947354" cy="415487"/>
            </a:xfrm>
            <a:custGeom>
              <a:avLst/>
              <a:gdLst>
                <a:gd name="connsiteX0" fmla="*/ 0 w 947354"/>
                <a:gd name="connsiteY0" fmla="*/ 0 h 415487"/>
                <a:gd name="connsiteX1" fmla="*/ 6070 w 947354"/>
                <a:gd name="connsiteY1" fmla="*/ 13470 h 415487"/>
                <a:gd name="connsiteX2" fmla="*/ 736451 w 947354"/>
                <a:gd name="connsiteY2" fmla="*/ 13470 h 415487"/>
                <a:gd name="connsiteX3" fmla="*/ 930724 w 947354"/>
                <a:gd name="connsiteY3" fmla="*/ 207743 h 415487"/>
                <a:gd name="connsiteX4" fmla="*/ 736451 w 947354"/>
                <a:gd name="connsiteY4" fmla="*/ 402016 h 415487"/>
                <a:gd name="connsiteX5" fmla="*/ 181175 w 947354"/>
                <a:gd name="connsiteY5" fmla="*/ 402016 h 415487"/>
                <a:gd name="connsiteX6" fmla="*/ 187246 w 947354"/>
                <a:gd name="connsiteY6" fmla="*/ 415486 h 415487"/>
                <a:gd name="connsiteX7" fmla="*/ 739610 w 947354"/>
                <a:gd name="connsiteY7" fmla="*/ 415487 h 415487"/>
                <a:gd name="connsiteX8" fmla="*/ 947353 w 947354"/>
                <a:gd name="connsiteY8" fmla="*/ 207744 h 415487"/>
                <a:gd name="connsiteX9" fmla="*/ 947354 w 947354"/>
                <a:gd name="connsiteY9" fmla="*/ 207744 h 415487"/>
                <a:gd name="connsiteX10" fmla="*/ 739611 w 947354"/>
                <a:gd name="connsiteY10" fmla="*/ 0 h 4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354" h="415487">
                  <a:moveTo>
                    <a:pt x="0" y="0"/>
                  </a:moveTo>
                  <a:lnTo>
                    <a:pt x="6070" y="13470"/>
                  </a:lnTo>
                  <a:lnTo>
                    <a:pt x="736451" y="13470"/>
                  </a:lnTo>
                  <a:cubicBezTo>
                    <a:pt x="843745" y="13470"/>
                    <a:pt x="930724" y="100449"/>
                    <a:pt x="930724" y="207743"/>
                  </a:cubicBezTo>
                  <a:cubicBezTo>
                    <a:pt x="930724" y="315038"/>
                    <a:pt x="843745" y="402016"/>
                    <a:pt x="736451" y="402016"/>
                  </a:cubicBezTo>
                  <a:lnTo>
                    <a:pt x="181175" y="402016"/>
                  </a:lnTo>
                  <a:lnTo>
                    <a:pt x="187246" y="415486"/>
                  </a:lnTo>
                  <a:lnTo>
                    <a:pt x="739610" y="415487"/>
                  </a:lnTo>
                  <a:cubicBezTo>
                    <a:pt x="854344" y="415487"/>
                    <a:pt x="947353" y="322477"/>
                    <a:pt x="947353" y="207744"/>
                  </a:cubicBezTo>
                  <a:lnTo>
                    <a:pt x="947354" y="207744"/>
                  </a:lnTo>
                  <a:cubicBezTo>
                    <a:pt x="947354" y="93010"/>
                    <a:pt x="854344" y="0"/>
                    <a:pt x="7396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solidFill>
                  <a:schemeClr val="accent1"/>
                </a:solidFill>
              </a:endParaRPr>
            </a:p>
          </p:txBody>
        </p:sp>
      </p:grpSp>
      <p:grpSp>
        <p:nvGrpSpPr>
          <p:cNvPr id="168" name="组合 167"/>
          <p:cNvGrpSpPr/>
          <p:nvPr>
            <p:custDataLst>
              <p:tags r:id="rId26"/>
            </p:custDataLst>
          </p:nvPr>
        </p:nvGrpSpPr>
        <p:grpSpPr>
          <a:xfrm flipH="1">
            <a:off x="1244323" y="5104812"/>
            <a:ext cx="3156015" cy="947354"/>
            <a:chOff x="5772568" y="3742005"/>
            <a:chExt cx="3156015" cy="947354"/>
          </a:xfrm>
        </p:grpSpPr>
        <p:sp>
          <p:nvSpPr>
            <p:cNvPr id="169" name="任意多边形 168"/>
            <p:cNvSpPr/>
            <p:nvPr>
              <p:custDataLst>
                <p:tags r:id="rId27"/>
              </p:custDataLst>
            </p:nvPr>
          </p:nvSpPr>
          <p:spPr>
            <a:xfrm>
              <a:off x="6097456" y="3877982"/>
              <a:ext cx="331910" cy="483577"/>
            </a:xfrm>
            <a:custGeom>
              <a:avLst/>
              <a:gdLst>
                <a:gd name="connsiteX0" fmla="*/ 0 w 331910"/>
                <a:gd name="connsiteY0" fmla="*/ 0 h 483577"/>
                <a:gd name="connsiteX1" fmla="*/ 114300 w 331910"/>
                <a:gd name="connsiteY1" fmla="*/ 0 h 483577"/>
                <a:gd name="connsiteX2" fmla="*/ 331910 w 331910"/>
                <a:gd name="connsiteY2" fmla="*/ 483577 h 483577"/>
                <a:gd name="connsiteX3" fmla="*/ 217610 w 331910"/>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331910" h="483577">
                  <a:moveTo>
                    <a:pt x="0" y="0"/>
                  </a:moveTo>
                  <a:lnTo>
                    <a:pt x="114300" y="0"/>
                  </a:lnTo>
                  <a:lnTo>
                    <a:pt x="331910" y="483577"/>
                  </a:lnTo>
                  <a:lnTo>
                    <a:pt x="217610" y="48357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endParaRPr lang="zh-CN" altLang="en-US" dirty="0">
                <a:solidFill>
                  <a:srgbClr val="FEFFFF"/>
                </a:solidFill>
                <a:sym typeface="+mn-ea"/>
              </a:endParaRPr>
            </a:p>
          </p:txBody>
        </p:sp>
        <p:sp>
          <p:nvSpPr>
            <p:cNvPr id="170" name="任意多边形 169"/>
            <p:cNvSpPr/>
            <p:nvPr>
              <p:custDataLst>
                <p:tags r:id="rId28"/>
              </p:custDataLst>
            </p:nvPr>
          </p:nvSpPr>
          <p:spPr>
            <a:xfrm>
              <a:off x="6211760" y="3877982"/>
              <a:ext cx="2716823" cy="483577"/>
            </a:xfrm>
            <a:custGeom>
              <a:avLst/>
              <a:gdLst>
                <a:gd name="connsiteX0" fmla="*/ 0 w 2716823"/>
                <a:gd name="connsiteY0" fmla="*/ 0 h 483577"/>
                <a:gd name="connsiteX1" fmla="*/ 2499213 w 2716823"/>
                <a:gd name="connsiteY1" fmla="*/ 0 h 483577"/>
                <a:gd name="connsiteX2" fmla="*/ 2716823 w 2716823"/>
                <a:gd name="connsiteY2" fmla="*/ 483577 h 483577"/>
                <a:gd name="connsiteX3" fmla="*/ 217610 w 2716823"/>
                <a:gd name="connsiteY3" fmla="*/ 483577 h 483577"/>
              </a:gdLst>
              <a:ahLst/>
              <a:cxnLst>
                <a:cxn ang="0">
                  <a:pos x="connsiteX0" y="connsiteY0"/>
                </a:cxn>
                <a:cxn ang="0">
                  <a:pos x="connsiteX1" y="connsiteY1"/>
                </a:cxn>
                <a:cxn ang="0">
                  <a:pos x="connsiteX2" y="connsiteY2"/>
                </a:cxn>
                <a:cxn ang="0">
                  <a:pos x="connsiteX3" y="connsiteY3"/>
                </a:cxn>
              </a:cxnLst>
              <a:rect l="l" t="t" r="r" b="b"/>
              <a:pathLst>
                <a:path w="2716823" h="483577">
                  <a:moveTo>
                    <a:pt x="0" y="0"/>
                  </a:moveTo>
                  <a:lnTo>
                    <a:pt x="2499213" y="0"/>
                  </a:lnTo>
                  <a:lnTo>
                    <a:pt x="2716823" y="483577"/>
                  </a:lnTo>
                  <a:lnTo>
                    <a:pt x="217610" y="48357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r>
                <a:rPr lang="zh-CN" altLang="en-US" sz="2000" dirty="0">
                  <a:solidFill>
                    <a:srgbClr val="FEFFFF"/>
                  </a:solidFill>
                  <a:sym typeface="+mn-ea"/>
                </a:rPr>
                <a:t>教学策略的调控性</a:t>
              </a:r>
              <a:endParaRPr lang="zh-CN" altLang="en-US" sz="2000" dirty="0">
                <a:solidFill>
                  <a:srgbClr val="FEFFFF"/>
                </a:solidFill>
                <a:sym typeface="+mn-ea"/>
              </a:endParaRPr>
            </a:p>
          </p:txBody>
        </p:sp>
        <p:sp>
          <p:nvSpPr>
            <p:cNvPr id="171" name="椭圆 170"/>
            <p:cNvSpPr/>
            <p:nvPr>
              <p:custDataLst>
                <p:tags r:id="rId29"/>
              </p:custDataLst>
            </p:nvPr>
          </p:nvSpPr>
          <p:spPr>
            <a:xfrm>
              <a:off x="5912827" y="4273635"/>
              <a:ext cx="329714" cy="3297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40000"/>
            </a:bodyPr>
            <a:lstStyle/>
            <a:p>
              <a:pPr lvl="0" algn="ctr"/>
              <a:r>
                <a:rPr lang="zh-CN" altLang="en-US" dirty="0">
                  <a:solidFill>
                    <a:srgbClr val="FEFFFF"/>
                  </a:solidFill>
                  <a:sym typeface="+mn-ea"/>
                </a:rPr>
                <a:t>E</a:t>
              </a:r>
              <a:endParaRPr lang="zh-CN" altLang="en-US" dirty="0">
                <a:solidFill>
                  <a:srgbClr val="FEFFFF"/>
                </a:solidFill>
                <a:sym typeface="+mn-ea"/>
              </a:endParaRPr>
            </a:p>
          </p:txBody>
        </p:sp>
        <p:sp>
          <p:nvSpPr>
            <p:cNvPr id="172" name="任意多边形 171"/>
            <p:cNvSpPr/>
            <p:nvPr>
              <p:custDataLst>
                <p:tags r:id="rId30"/>
              </p:custDataLst>
            </p:nvPr>
          </p:nvSpPr>
          <p:spPr>
            <a:xfrm rot="14744432" flipH="1">
              <a:off x="5506635" y="4007938"/>
              <a:ext cx="947354" cy="415487"/>
            </a:xfrm>
            <a:custGeom>
              <a:avLst/>
              <a:gdLst>
                <a:gd name="connsiteX0" fmla="*/ 0 w 947354"/>
                <a:gd name="connsiteY0" fmla="*/ 0 h 415487"/>
                <a:gd name="connsiteX1" fmla="*/ 6070 w 947354"/>
                <a:gd name="connsiteY1" fmla="*/ 13470 h 415487"/>
                <a:gd name="connsiteX2" fmla="*/ 736451 w 947354"/>
                <a:gd name="connsiteY2" fmla="*/ 13470 h 415487"/>
                <a:gd name="connsiteX3" fmla="*/ 930724 w 947354"/>
                <a:gd name="connsiteY3" fmla="*/ 207743 h 415487"/>
                <a:gd name="connsiteX4" fmla="*/ 736451 w 947354"/>
                <a:gd name="connsiteY4" fmla="*/ 402016 h 415487"/>
                <a:gd name="connsiteX5" fmla="*/ 181175 w 947354"/>
                <a:gd name="connsiteY5" fmla="*/ 402016 h 415487"/>
                <a:gd name="connsiteX6" fmla="*/ 187246 w 947354"/>
                <a:gd name="connsiteY6" fmla="*/ 415486 h 415487"/>
                <a:gd name="connsiteX7" fmla="*/ 739610 w 947354"/>
                <a:gd name="connsiteY7" fmla="*/ 415487 h 415487"/>
                <a:gd name="connsiteX8" fmla="*/ 947353 w 947354"/>
                <a:gd name="connsiteY8" fmla="*/ 207744 h 415487"/>
                <a:gd name="connsiteX9" fmla="*/ 947354 w 947354"/>
                <a:gd name="connsiteY9" fmla="*/ 207744 h 415487"/>
                <a:gd name="connsiteX10" fmla="*/ 739611 w 947354"/>
                <a:gd name="connsiteY10" fmla="*/ 0 h 4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354" h="415487">
                  <a:moveTo>
                    <a:pt x="0" y="0"/>
                  </a:moveTo>
                  <a:lnTo>
                    <a:pt x="6070" y="13470"/>
                  </a:lnTo>
                  <a:lnTo>
                    <a:pt x="736451" y="13470"/>
                  </a:lnTo>
                  <a:cubicBezTo>
                    <a:pt x="843745" y="13470"/>
                    <a:pt x="930724" y="100449"/>
                    <a:pt x="930724" y="207743"/>
                  </a:cubicBezTo>
                  <a:cubicBezTo>
                    <a:pt x="930724" y="315038"/>
                    <a:pt x="843745" y="402016"/>
                    <a:pt x="736451" y="402016"/>
                  </a:cubicBezTo>
                  <a:lnTo>
                    <a:pt x="181175" y="402016"/>
                  </a:lnTo>
                  <a:lnTo>
                    <a:pt x="187246" y="415486"/>
                  </a:lnTo>
                  <a:lnTo>
                    <a:pt x="739610" y="415487"/>
                  </a:lnTo>
                  <a:cubicBezTo>
                    <a:pt x="854344" y="415487"/>
                    <a:pt x="947353" y="322477"/>
                    <a:pt x="947353" y="207744"/>
                  </a:cubicBezTo>
                  <a:lnTo>
                    <a:pt x="947354" y="207744"/>
                  </a:lnTo>
                  <a:cubicBezTo>
                    <a:pt x="947354" y="93010"/>
                    <a:pt x="854344" y="0"/>
                    <a:pt x="73961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lvl="0" algn="ctr"/>
              <a:endParaRPr lang="zh-CN" altLang="en-US" dirty="0">
                <a:solidFill>
                  <a:srgbClr val="FEFFFF"/>
                </a:solidFill>
                <a:sym typeface="+mn-ea"/>
              </a:endParaRPr>
            </a:p>
          </p:txBody>
        </p:sp>
      </p:grpSp>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3200" b="0" i="0" u="none" strike="noStrike" cap="none" normalizeH="0" baseline="0" smtClean="0">
                <a:ln>
                  <a:noFill/>
                </a:ln>
                <a:solidFill>
                  <a:schemeClr val="bg1"/>
                </a:solidFill>
                <a:effectLst/>
                <a:latin typeface="Arial" pitchFamily="34" charset="0"/>
                <a:ea typeface="黑体" pitchFamily="49" charset="-122"/>
              </a:rPr>
              <a:t>二、基本特征</a:t>
            </a:r>
            <a:endParaRPr kumimoji="0" lang="zh-CN" altLang="zh-CN" sz="3200" b="0" i="0" u="none" strike="noStrike" cap="none" normalizeH="0" baseline="0" smtClean="0">
              <a:ln>
                <a:noFill/>
              </a:ln>
              <a:solidFill>
                <a:schemeClr val="bg1"/>
              </a:solidFill>
              <a:effectLst/>
              <a:latin typeface="Arial" pitchFamily="34" charset="0"/>
              <a:ea typeface="黑体" pitchFamily="49" charset="-122"/>
            </a:endParaRPr>
          </a:p>
        </p:txBody>
      </p:sp>
    </p:spTree>
    <p:custDataLst>
      <p:tags r:id="rId3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3200" b="0" i="0" u="none" strike="noStrike" cap="none" normalizeH="0" baseline="0" smtClean="0">
                <a:ln>
                  <a:noFill/>
                </a:ln>
                <a:solidFill>
                  <a:schemeClr val="bg1"/>
                </a:solidFill>
                <a:effectLst/>
                <a:latin typeface="Arial" pitchFamily="34" charset="0"/>
                <a:ea typeface="黑体" pitchFamily="49" charset="-122"/>
              </a:rPr>
              <a:t>三、常见类型</a:t>
            </a:r>
            <a:endParaRPr kumimoji="0" lang="zh-CN" altLang="zh-CN" sz="32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266700" y="1319530"/>
            <a:ext cx="8592185" cy="5212080"/>
          </a:xfrm>
          <a:prstGeom prst="rect">
            <a:avLst/>
          </a:prstGeom>
          <a:noFill/>
        </p:spPr>
        <p:txBody>
          <a:bodyPr wrap="square" rtlCol="0">
            <a:spAutoFit/>
          </a:bodyPr>
          <a:p>
            <a:r>
              <a:rPr lang="zh-CN" altLang="en-US" sz="2400" b="1">
                <a:solidFill>
                  <a:srgbClr val="0053A3"/>
                </a:solidFill>
              </a:rPr>
              <a:t>（一）替代性教学策略－－－以教为主的教学策略</a:t>
            </a:r>
            <a:endParaRPr lang="zh-CN" altLang="en-US" sz="2400" b="1">
              <a:solidFill>
                <a:srgbClr val="0053A3"/>
              </a:solidFill>
            </a:endParaRPr>
          </a:p>
          <a:p>
            <a:r>
              <a:rPr lang="zh-CN" altLang="en-US" sz="2400" b="1">
                <a:solidFill>
                  <a:srgbClr val="FF0000"/>
                </a:solidFill>
              </a:rPr>
              <a:t>优点：</a:t>
            </a:r>
            <a:r>
              <a:rPr lang="zh-CN" altLang="en-US" sz="2400"/>
              <a:t> </a:t>
            </a:r>
            <a:endParaRPr lang="zh-CN" altLang="en-US" sz="2400"/>
          </a:p>
          <a:p>
            <a:r>
              <a:rPr lang="zh-CN" altLang="en-US" sz="2400"/>
              <a:t>第一，比产生式教学策略效率高，它能使学生在短期内学习许多内容。</a:t>
            </a:r>
            <a:endParaRPr lang="zh-CN" altLang="en-US" sz="2400"/>
          </a:p>
          <a:p>
            <a:r>
              <a:rPr lang="zh-CN" altLang="en-US" sz="2400"/>
              <a:t>第二，可带来更集中、有效、可预测的学习结果。</a:t>
            </a:r>
            <a:endParaRPr lang="zh-CN" altLang="en-US" sz="2400"/>
          </a:p>
          <a:p>
            <a:r>
              <a:rPr lang="zh-CN" altLang="en-US" sz="2400"/>
              <a:t>第三，知识储备有限、技能薄弱和学习策略不佳的学生可以获得成功的学习。 </a:t>
            </a:r>
            <a:endParaRPr lang="zh-CN" altLang="en-US" sz="2400"/>
          </a:p>
          <a:p>
            <a:r>
              <a:rPr lang="zh-CN" altLang="en-US" sz="2400" b="1">
                <a:solidFill>
                  <a:srgbClr val="FF0000"/>
                </a:solidFill>
              </a:rPr>
              <a:t>不足：</a:t>
            </a:r>
            <a:r>
              <a:rPr lang="zh-CN" altLang="en-US" sz="2400"/>
              <a:t> </a:t>
            </a:r>
            <a:endParaRPr lang="zh-CN" altLang="en-US" sz="2400"/>
          </a:p>
          <a:p>
            <a:r>
              <a:rPr lang="zh-CN" altLang="en-US" sz="2400"/>
              <a:t>第一，学生智力投入少，信息处理的深度不够，学习效果不如产生式策略好。</a:t>
            </a:r>
            <a:endParaRPr lang="zh-CN" altLang="en-US" sz="2400"/>
          </a:p>
          <a:p>
            <a:r>
              <a:rPr lang="zh-CN" altLang="en-US" sz="2400"/>
              <a:t>第二，缺乏独立性、个性和动力。由于教学安排过于周密，学生在学习中被动学习多于主动学习，因而学生学习兴趣难以调动，制约了学生的学习能力。</a:t>
            </a:r>
            <a:endParaRPr lang="zh-CN" altLang="en-US" sz="2400"/>
          </a:p>
          <a:p>
            <a:r>
              <a:rPr lang="zh-CN" altLang="en-US" sz="2400"/>
              <a:t>第三，对于有些学生缺乏挑战性、刺激性。</a:t>
            </a:r>
            <a:endParaRPr lang="zh-CN" altLang="en-US" sz="2400"/>
          </a:p>
        </p:txBody>
      </p:sp>
    </p:spTree>
    <p:custDataLst>
      <p:tags r:id="rId1"/>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3200" b="0" i="0" u="none" strike="noStrike" cap="none" normalizeH="0" baseline="0" smtClean="0">
                <a:ln>
                  <a:noFill/>
                </a:ln>
                <a:solidFill>
                  <a:schemeClr val="bg1"/>
                </a:solidFill>
                <a:effectLst/>
                <a:latin typeface="Arial" pitchFamily="34" charset="0"/>
                <a:ea typeface="黑体" pitchFamily="49" charset="-122"/>
              </a:rPr>
              <a:t>三、常见类型</a:t>
            </a:r>
            <a:endParaRPr kumimoji="0" lang="zh-CN" altLang="zh-CN" sz="32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266700" y="1319530"/>
            <a:ext cx="8592185" cy="5212080"/>
          </a:xfrm>
          <a:prstGeom prst="rect">
            <a:avLst/>
          </a:prstGeom>
          <a:noFill/>
        </p:spPr>
        <p:txBody>
          <a:bodyPr wrap="square" rtlCol="0">
            <a:spAutoFit/>
          </a:bodyPr>
          <a:p>
            <a:r>
              <a:rPr lang="zh-CN" altLang="en-US" sz="2400" b="1">
                <a:solidFill>
                  <a:srgbClr val="0053A3"/>
                </a:solidFill>
              </a:rPr>
              <a:t>（二）生成性教学策略－－－以学为主的教学策略</a:t>
            </a:r>
            <a:endParaRPr lang="zh-CN" altLang="en-US" sz="2400" b="1">
              <a:solidFill>
                <a:srgbClr val="0053A3"/>
              </a:solidFill>
            </a:endParaRPr>
          </a:p>
          <a:p>
            <a:r>
              <a:rPr lang="zh-CN" altLang="en-US" sz="2400" b="1">
                <a:solidFill>
                  <a:srgbClr val="FF0000"/>
                </a:solidFill>
              </a:rPr>
              <a:t>优点： </a:t>
            </a:r>
            <a:endParaRPr lang="zh-CN" altLang="en-US" sz="2400" b="1">
              <a:solidFill>
                <a:srgbClr val="FF0000"/>
              </a:solidFill>
            </a:endParaRPr>
          </a:p>
          <a:p>
            <a:r>
              <a:rPr lang="zh-CN" altLang="en-US" sz="2400"/>
              <a:t> 　 第一，可以积极地把信息与他们自己的认知结构联系起来，对信息的处理过程主动深入，因此学习效果较好。</a:t>
            </a:r>
            <a:endParaRPr lang="zh-CN" altLang="en-US" sz="2400"/>
          </a:p>
          <a:p>
            <a:r>
              <a:rPr lang="zh-CN" altLang="en-US" sz="2400"/>
              <a:t>    第二，允许学生自主地设计、实践和改善他们的学习策略，从而可以提高学生的学习能力。</a:t>
            </a:r>
            <a:endParaRPr lang="zh-CN" altLang="en-US" sz="2400"/>
          </a:p>
          <a:p>
            <a:r>
              <a:rPr lang="zh-CN" altLang="en-US" sz="2400"/>
              <a:t>　  第三，生成式教学策略主要出自学生自己，因此可以激发起学生对学习任务和学习过程、学习策略的积极性，培养学习兴趣等。</a:t>
            </a:r>
            <a:endParaRPr lang="zh-CN" altLang="en-US" sz="2400"/>
          </a:p>
          <a:p>
            <a:r>
              <a:rPr lang="zh-CN" altLang="en-US" sz="2400"/>
              <a:t>    第四，学习结果因人而异，高度个性化。</a:t>
            </a:r>
            <a:endParaRPr lang="zh-CN" altLang="en-US" sz="2400"/>
          </a:p>
          <a:p>
            <a:r>
              <a:rPr lang="zh-CN" altLang="en-US" sz="2400"/>
              <a:t>　</a:t>
            </a:r>
            <a:r>
              <a:rPr lang="zh-CN" altLang="en-US" sz="2400" b="1">
                <a:solidFill>
                  <a:srgbClr val="FF0000"/>
                </a:solidFill>
              </a:rPr>
              <a:t>不足：</a:t>
            </a:r>
            <a:r>
              <a:rPr lang="zh-CN" altLang="en-US" sz="2400"/>
              <a:t> </a:t>
            </a:r>
            <a:endParaRPr lang="zh-CN" altLang="en-US" sz="2400"/>
          </a:p>
          <a:p>
            <a:r>
              <a:rPr lang="zh-CN" altLang="en-US" sz="2400"/>
              <a:t>    若设计不妥，可能导致认知超载或情绪低落，或是需要学生花费大量的时间进行学习。另外，学习的成功依赖于学生先前已具有的知识基础和学习策略的广度。</a:t>
            </a:r>
            <a:endParaRPr lang="zh-CN" altLang="en-US" sz="24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custDataLst>
              <p:tags r:id="rId1"/>
            </p:custDataLst>
          </p:nvPr>
        </p:nvSpPr>
        <p:spPr>
          <a:xfrm>
            <a:off x="534988" y="3906838"/>
            <a:ext cx="1276350" cy="1250950"/>
          </a:xfrm>
          <a:prstGeom prst="rect">
            <a:avLst/>
          </a:prstGeom>
          <a:noFill/>
        </p:spPr>
        <p:txBody>
          <a:bodyPr>
            <a:noAutofit/>
          </a:bodyPr>
          <a:lstStyle/>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系</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统</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性</a:t>
            </a:r>
            <a:endParaRPr lang="zh-CN" altLang="en-US" sz="2800" kern="0" dirty="0">
              <a:ln w="3175">
                <a:noFill/>
              </a:ln>
              <a:solidFill>
                <a:srgbClr val="333333"/>
              </a:solidFill>
              <a:latin typeface="+mn-lt"/>
              <a:ea typeface="+mn-ea"/>
            </a:endParaRPr>
          </a:p>
        </p:txBody>
      </p:sp>
      <p:grpSp>
        <p:nvGrpSpPr>
          <p:cNvPr id="9" name="组合 8"/>
          <p:cNvGrpSpPr/>
          <p:nvPr>
            <p:custDataLst>
              <p:tags r:id="rId2"/>
            </p:custDataLst>
          </p:nvPr>
        </p:nvGrpSpPr>
        <p:grpSpPr>
          <a:xfrm>
            <a:off x="644843" y="2433320"/>
            <a:ext cx="928687" cy="1255713"/>
            <a:chOff x="715963" y="2451100"/>
            <a:chExt cx="928687" cy="1255713"/>
          </a:xfrm>
        </p:grpSpPr>
        <p:sp>
          <p:nvSpPr>
            <p:cNvPr id="2" name="菱形 1"/>
            <p:cNvSpPr/>
            <p:nvPr>
              <p:custDataLst>
                <p:tags r:id="rId3"/>
              </p:custDataLst>
            </p:nvPr>
          </p:nvSpPr>
          <p:spPr>
            <a:xfrm>
              <a:off x="715963" y="2790825"/>
              <a:ext cx="914400" cy="915988"/>
            </a:xfrm>
            <a:prstGeom prst="diamond">
              <a:avLst/>
            </a:prstGeom>
            <a:gradFill>
              <a:gsLst>
                <a:gs pos="0">
                  <a:schemeClr val="accent1"/>
                </a:gs>
                <a:gs pos="0">
                  <a:schemeClr val="accent1">
                    <a:lumMod val="60000"/>
                    <a:lumOff val="40000"/>
                  </a:schemeClr>
                </a:gs>
                <a:gs pos="100000">
                  <a:schemeClr val="accent1">
                    <a:lumMod val="75000"/>
                  </a:schemeClr>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hangingPunct="1">
                <a:spcBef>
                  <a:spcPts val="0"/>
                </a:spcBef>
                <a:spcAft>
                  <a:spcPts val="0"/>
                </a:spcAft>
                <a:defRPr/>
              </a:pPr>
              <a:endParaRPr lang="zh-CN" altLang="en-US" kern="0">
                <a:solidFill>
                  <a:srgbClr val="FFFFFF"/>
                </a:solidFill>
                <a:latin typeface="+mn-lt"/>
                <a:ea typeface="+mn-ea"/>
              </a:endParaRPr>
            </a:p>
          </p:txBody>
        </p:sp>
        <p:sp>
          <p:nvSpPr>
            <p:cNvPr id="46" name="椭圆 45"/>
            <p:cNvSpPr/>
            <p:nvPr>
              <p:custDataLst>
                <p:tags r:id="rId4"/>
              </p:custDataLst>
            </p:nvPr>
          </p:nvSpPr>
          <p:spPr>
            <a:xfrm>
              <a:off x="1112838" y="2828925"/>
              <a:ext cx="120650" cy="122238"/>
            </a:xfrm>
            <a:prstGeom prst="ellipse">
              <a:avLst/>
            </a:prstGeom>
            <a:solidFill>
              <a:srgbClr val="FFFFFF"/>
            </a:solidFill>
            <a:ln w="50800" cap="flat" cmpd="sng" algn="ctr">
              <a:solidFill>
                <a:schemeClr val="accent1"/>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47" name="任意多边形 46"/>
            <p:cNvSpPr/>
            <p:nvPr>
              <p:custDataLst>
                <p:tags r:id="rId5"/>
              </p:custDataLst>
            </p:nvPr>
          </p:nvSpPr>
          <p:spPr>
            <a:xfrm>
              <a:off x="1104900" y="2503488"/>
              <a:ext cx="109538" cy="33496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accent1"/>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40" name="椭圆 39"/>
            <p:cNvSpPr/>
            <p:nvPr>
              <p:custDataLst>
                <p:tags r:id="rId6"/>
              </p:custDataLst>
            </p:nvPr>
          </p:nvSpPr>
          <p:spPr>
            <a:xfrm>
              <a:off x="1106488" y="2451100"/>
              <a:ext cx="103187" cy="103188"/>
            </a:xfrm>
            <a:prstGeom prst="ellipse">
              <a:avLst/>
            </a:prstGeom>
            <a:solidFill>
              <a:srgbClr val="FFFFFF"/>
            </a:solidFill>
            <a:ln w="25400" cap="flat" cmpd="sng" algn="ctr">
              <a:solidFill>
                <a:schemeClr val="accent1"/>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20488" name="TextBox 62"/>
            <p:cNvSpPr txBox="1">
              <a:spLocks noChangeArrowheads="1"/>
            </p:cNvSpPr>
            <p:nvPr>
              <p:custDataLst>
                <p:tags r:id="rId7"/>
              </p:custDataLst>
            </p:nvPr>
          </p:nvSpPr>
          <p:spPr bwMode="auto">
            <a:xfrm>
              <a:off x="730250" y="3040063"/>
              <a:ext cx="914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en-US" altLang="zh-CN" sz="1800" dirty="0">
                  <a:solidFill>
                    <a:srgbClr val="FFFFFF"/>
                  </a:solidFill>
                  <a:latin typeface="+mj-lt"/>
                  <a:ea typeface="+mj-ea"/>
                  <a:cs typeface="+mj-cs"/>
                </a:rPr>
                <a:t>1</a:t>
              </a:r>
              <a:endParaRPr lang="en-US" altLang="zh-CN" sz="1800" dirty="0">
                <a:solidFill>
                  <a:srgbClr val="FFFFFF"/>
                </a:solidFill>
                <a:latin typeface="+mj-lt"/>
                <a:ea typeface="+mj-ea"/>
                <a:cs typeface="+mj-cs"/>
              </a:endParaRPr>
            </a:p>
          </p:txBody>
        </p:sp>
      </p:grpSp>
      <p:sp>
        <p:nvSpPr>
          <p:cNvPr id="53" name="TextBox 62"/>
          <p:cNvSpPr txBox="1"/>
          <p:nvPr>
            <p:custDataLst>
              <p:tags r:id="rId8"/>
            </p:custDataLst>
          </p:nvPr>
        </p:nvSpPr>
        <p:spPr>
          <a:xfrm>
            <a:off x="1646555" y="3889058"/>
            <a:ext cx="1274763" cy="1250950"/>
          </a:xfrm>
          <a:prstGeom prst="rect">
            <a:avLst/>
          </a:prstGeom>
          <a:noFill/>
        </p:spPr>
        <p:txBody>
          <a:bodyPr>
            <a:noAutofit/>
          </a:bodyPr>
          <a:lstStyle/>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程</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序</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性</a:t>
            </a:r>
            <a:endParaRPr lang="zh-CN" altLang="en-US" sz="2800" kern="0" dirty="0">
              <a:ln w="3175">
                <a:noFill/>
              </a:ln>
              <a:solidFill>
                <a:srgbClr val="333333"/>
              </a:solidFill>
              <a:latin typeface="+mn-lt"/>
              <a:ea typeface="+mn-ea"/>
            </a:endParaRPr>
          </a:p>
        </p:txBody>
      </p:sp>
      <p:grpSp>
        <p:nvGrpSpPr>
          <p:cNvPr id="8" name="组合 7"/>
          <p:cNvGrpSpPr/>
          <p:nvPr>
            <p:custDataLst>
              <p:tags r:id="rId9"/>
            </p:custDataLst>
          </p:nvPr>
        </p:nvGrpSpPr>
        <p:grpSpPr>
          <a:xfrm>
            <a:off x="1861503" y="2415540"/>
            <a:ext cx="930275" cy="1255713"/>
            <a:chOff x="2074863" y="2451100"/>
            <a:chExt cx="930275" cy="1255713"/>
          </a:xfrm>
        </p:grpSpPr>
        <p:sp>
          <p:nvSpPr>
            <p:cNvPr id="49" name="菱形 48"/>
            <p:cNvSpPr/>
            <p:nvPr>
              <p:custDataLst>
                <p:tags r:id="rId10"/>
              </p:custDataLst>
            </p:nvPr>
          </p:nvSpPr>
          <p:spPr>
            <a:xfrm>
              <a:off x="2074863" y="2790825"/>
              <a:ext cx="915987" cy="915988"/>
            </a:xfrm>
            <a:prstGeom prst="diamond">
              <a:avLst/>
            </a:prstGeom>
            <a:gradFill>
              <a:gsLst>
                <a:gs pos="0">
                  <a:schemeClr val="accent6"/>
                </a:gs>
                <a:gs pos="0">
                  <a:srgbClr val="FFD85B"/>
                </a:gs>
                <a:gs pos="100000">
                  <a:srgbClr val="C89800"/>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hangingPunct="1">
                <a:spcBef>
                  <a:spcPts val="0"/>
                </a:spcBef>
                <a:spcAft>
                  <a:spcPts val="0"/>
                </a:spcAft>
                <a:defRPr/>
              </a:pPr>
              <a:endParaRPr lang="zh-CN" altLang="en-US" kern="0">
                <a:solidFill>
                  <a:srgbClr val="FFFFFF"/>
                </a:solidFill>
                <a:latin typeface="+mn-lt"/>
                <a:ea typeface="+mn-ea"/>
              </a:endParaRPr>
            </a:p>
          </p:txBody>
        </p:sp>
        <p:sp>
          <p:nvSpPr>
            <p:cNvPr id="50" name="椭圆 49"/>
            <p:cNvSpPr/>
            <p:nvPr>
              <p:custDataLst>
                <p:tags r:id="rId11"/>
              </p:custDataLst>
            </p:nvPr>
          </p:nvSpPr>
          <p:spPr>
            <a:xfrm>
              <a:off x="2473325" y="2828925"/>
              <a:ext cx="120650" cy="122238"/>
            </a:xfrm>
            <a:prstGeom prst="ellipse">
              <a:avLst/>
            </a:prstGeom>
            <a:solidFill>
              <a:srgbClr val="FFFFFF"/>
            </a:solidFill>
            <a:ln w="50800" cap="flat" cmpd="sng" algn="ctr">
              <a:solidFill>
                <a:srgbClr val="D2A000"/>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51" name="任意多边形 50"/>
            <p:cNvSpPr/>
            <p:nvPr>
              <p:custDataLst>
                <p:tags r:id="rId12"/>
              </p:custDataLst>
            </p:nvPr>
          </p:nvSpPr>
          <p:spPr>
            <a:xfrm>
              <a:off x="2465388" y="2503488"/>
              <a:ext cx="109537" cy="33496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rgbClr val="D2A000"/>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52" name="椭圆 51"/>
            <p:cNvSpPr/>
            <p:nvPr>
              <p:custDataLst>
                <p:tags r:id="rId13"/>
              </p:custDataLst>
            </p:nvPr>
          </p:nvSpPr>
          <p:spPr>
            <a:xfrm>
              <a:off x="2466975" y="2451100"/>
              <a:ext cx="103188" cy="103188"/>
            </a:xfrm>
            <a:prstGeom prst="ellipse">
              <a:avLst/>
            </a:prstGeom>
            <a:solidFill>
              <a:srgbClr val="FFFFFF"/>
            </a:solidFill>
            <a:ln w="25400" cap="flat" cmpd="sng" algn="ctr">
              <a:solidFill>
                <a:srgbClr val="D2A000"/>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20494" name="TextBox 62"/>
            <p:cNvSpPr txBox="1">
              <a:spLocks noChangeArrowheads="1"/>
            </p:cNvSpPr>
            <p:nvPr>
              <p:custDataLst>
                <p:tags r:id="rId14"/>
              </p:custDataLst>
            </p:nvPr>
          </p:nvSpPr>
          <p:spPr bwMode="auto">
            <a:xfrm>
              <a:off x="2089150" y="3040063"/>
              <a:ext cx="9159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en-US" altLang="zh-CN" sz="2000" dirty="0">
                  <a:solidFill>
                    <a:srgbClr val="FFFFFF"/>
                  </a:solidFill>
                  <a:latin typeface="+mj-lt"/>
                  <a:ea typeface="+mj-ea"/>
                  <a:cs typeface="+mj-cs"/>
                </a:rPr>
                <a:t>2</a:t>
              </a:r>
              <a:endParaRPr lang="en-US" altLang="zh-CN" sz="2000" dirty="0">
                <a:solidFill>
                  <a:srgbClr val="FFFFFF"/>
                </a:solidFill>
                <a:latin typeface="+mj-lt"/>
                <a:ea typeface="+mj-ea"/>
                <a:cs typeface="+mj-cs"/>
              </a:endParaRPr>
            </a:p>
          </p:txBody>
        </p:sp>
      </p:grpSp>
      <p:sp>
        <p:nvSpPr>
          <p:cNvPr id="38" name="TextBox 62"/>
          <p:cNvSpPr txBox="1"/>
          <p:nvPr>
            <p:custDataLst>
              <p:tags r:id="rId15"/>
            </p:custDataLst>
          </p:nvPr>
        </p:nvSpPr>
        <p:spPr>
          <a:xfrm>
            <a:off x="2918143" y="3977958"/>
            <a:ext cx="1274762" cy="1250950"/>
          </a:xfrm>
          <a:prstGeom prst="rect">
            <a:avLst/>
          </a:prstGeom>
          <a:noFill/>
        </p:spPr>
        <p:txBody>
          <a:bodyPr>
            <a:noAutofit/>
          </a:bodyPr>
          <a:lstStyle/>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可</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行</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性</a:t>
            </a:r>
            <a:endParaRPr lang="zh-CN" altLang="en-US" sz="2800" kern="0" dirty="0">
              <a:ln w="3175">
                <a:noFill/>
              </a:ln>
              <a:solidFill>
                <a:srgbClr val="333333"/>
              </a:solidFill>
              <a:latin typeface="+mn-lt"/>
              <a:ea typeface="+mn-ea"/>
            </a:endParaRPr>
          </a:p>
        </p:txBody>
      </p:sp>
      <p:grpSp>
        <p:nvGrpSpPr>
          <p:cNvPr id="7" name="组合 6"/>
          <p:cNvGrpSpPr/>
          <p:nvPr>
            <p:custDataLst>
              <p:tags r:id="rId16"/>
            </p:custDataLst>
          </p:nvPr>
        </p:nvGrpSpPr>
        <p:grpSpPr>
          <a:xfrm>
            <a:off x="3061335" y="2468880"/>
            <a:ext cx="930275" cy="1255713"/>
            <a:chOff x="3435350" y="2451100"/>
            <a:chExt cx="930275" cy="1255713"/>
          </a:xfrm>
        </p:grpSpPr>
        <p:sp>
          <p:nvSpPr>
            <p:cNvPr id="34" name="菱形 33"/>
            <p:cNvSpPr/>
            <p:nvPr>
              <p:custDataLst>
                <p:tags r:id="rId17"/>
              </p:custDataLst>
            </p:nvPr>
          </p:nvSpPr>
          <p:spPr>
            <a:xfrm>
              <a:off x="3435350" y="2790825"/>
              <a:ext cx="915988" cy="915988"/>
            </a:xfrm>
            <a:prstGeom prst="diamond">
              <a:avLst/>
            </a:prstGeom>
            <a:gradFill>
              <a:gsLst>
                <a:gs pos="0">
                  <a:schemeClr val="accent1"/>
                </a:gs>
                <a:gs pos="0">
                  <a:schemeClr val="accent1">
                    <a:lumMod val="60000"/>
                    <a:lumOff val="40000"/>
                  </a:schemeClr>
                </a:gs>
                <a:gs pos="100000">
                  <a:schemeClr val="accent1">
                    <a:lumMod val="75000"/>
                  </a:schemeClr>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hangingPunct="1">
                <a:spcBef>
                  <a:spcPts val="0"/>
                </a:spcBef>
                <a:spcAft>
                  <a:spcPts val="0"/>
                </a:spcAft>
                <a:defRPr/>
              </a:pPr>
              <a:endParaRPr lang="zh-CN" altLang="en-US" kern="0">
                <a:solidFill>
                  <a:srgbClr val="FFFFFF"/>
                </a:solidFill>
                <a:latin typeface="+mn-lt"/>
                <a:ea typeface="+mn-ea"/>
              </a:endParaRPr>
            </a:p>
          </p:txBody>
        </p:sp>
        <p:sp>
          <p:nvSpPr>
            <p:cNvPr id="35" name="椭圆 34"/>
            <p:cNvSpPr/>
            <p:nvPr>
              <p:custDataLst>
                <p:tags r:id="rId18"/>
              </p:custDataLst>
            </p:nvPr>
          </p:nvSpPr>
          <p:spPr>
            <a:xfrm>
              <a:off x="3832225" y="2828925"/>
              <a:ext cx="122238" cy="122238"/>
            </a:xfrm>
            <a:prstGeom prst="ellipse">
              <a:avLst/>
            </a:prstGeom>
            <a:solidFill>
              <a:srgbClr val="FFFFFF"/>
            </a:solidFill>
            <a:ln w="50800" cap="flat" cmpd="sng" algn="ctr">
              <a:solidFill>
                <a:schemeClr val="accent1"/>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36" name="任意多边形 35"/>
            <p:cNvSpPr/>
            <p:nvPr>
              <p:custDataLst>
                <p:tags r:id="rId19"/>
              </p:custDataLst>
            </p:nvPr>
          </p:nvSpPr>
          <p:spPr>
            <a:xfrm>
              <a:off x="3824288" y="2503488"/>
              <a:ext cx="109537" cy="33496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accent1"/>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37" name="椭圆 36"/>
            <p:cNvSpPr/>
            <p:nvPr>
              <p:custDataLst>
                <p:tags r:id="rId20"/>
              </p:custDataLst>
            </p:nvPr>
          </p:nvSpPr>
          <p:spPr>
            <a:xfrm>
              <a:off x="3827463" y="2451100"/>
              <a:ext cx="103187" cy="103188"/>
            </a:xfrm>
            <a:prstGeom prst="ellipse">
              <a:avLst/>
            </a:prstGeom>
            <a:solidFill>
              <a:srgbClr val="FFFFFF"/>
            </a:solidFill>
            <a:ln w="25400" cap="flat" cmpd="sng" algn="ctr">
              <a:solidFill>
                <a:schemeClr val="accent1"/>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20500" name="TextBox 62"/>
            <p:cNvSpPr txBox="1">
              <a:spLocks noChangeArrowheads="1"/>
            </p:cNvSpPr>
            <p:nvPr>
              <p:custDataLst>
                <p:tags r:id="rId21"/>
              </p:custDataLst>
            </p:nvPr>
          </p:nvSpPr>
          <p:spPr bwMode="auto">
            <a:xfrm>
              <a:off x="3449638" y="3040063"/>
              <a:ext cx="9159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en-US" altLang="zh-CN" sz="2000" dirty="0">
                  <a:solidFill>
                    <a:srgbClr val="FFFFFF"/>
                  </a:solidFill>
                  <a:latin typeface="+mj-lt"/>
                  <a:ea typeface="+mj-ea"/>
                  <a:cs typeface="+mj-cs"/>
                </a:rPr>
                <a:t>3</a:t>
              </a:r>
              <a:endParaRPr lang="en-US" altLang="zh-CN" sz="2000" dirty="0">
                <a:solidFill>
                  <a:srgbClr val="FFFFFF"/>
                </a:solidFill>
                <a:latin typeface="+mj-lt"/>
                <a:ea typeface="+mj-ea"/>
                <a:cs typeface="+mj-cs"/>
              </a:endParaRPr>
            </a:p>
          </p:txBody>
        </p:sp>
      </p:grpSp>
      <p:sp>
        <p:nvSpPr>
          <p:cNvPr id="45" name="TextBox 62"/>
          <p:cNvSpPr txBox="1"/>
          <p:nvPr>
            <p:custDataLst>
              <p:tags r:id="rId22"/>
            </p:custDataLst>
          </p:nvPr>
        </p:nvSpPr>
        <p:spPr>
          <a:xfrm>
            <a:off x="4223068" y="4013518"/>
            <a:ext cx="1276350" cy="1250950"/>
          </a:xfrm>
          <a:prstGeom prst="rect">
            <a:avLst/>
          </a:prstGeom>
          <a:noFill/>
        </p:spPr>
        <p:txBody>
          <a:bodyPr>
            <a:noAutofit/>
          </a:bodyPr>
          <a:lstStyle/>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灵</a:t>
            </a:r>
            <a:endParaRPr lang="zh-CN" altLang="en-US" sz="2800" kern="0" dirty="0">
              <a:ln w="3175">
                <a:noFill/>
              </a:ln>
              <a:solidFill>
                <a:srgbClr val="333333"/>
              </a:solidFill>
              <a:latin typeface="+mn-lt"/>
              <a:ea typeface="+mn-ea"/>
              <a:cs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cs typeface="+mn-ea"/>
              </a:rPr>
              <a:t>活</a:t>
            </a:r>
            <a:endParaRPr lang="zh-CN" altLang="en-US" sz="2800" kern="0" dirty="0">
              <a:ln w="3175">
                <a:noFill/>
              </a:ln>
              <a:solidFill>
                <a:srgbClr val="333333"/>
              </a:solidFill>
              <a:latin typeface="+mn-lt"/>
              <a:ea typeface="+mn-ea"/>
              <a:cs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cs typeface="+mn-ea"/>
              </a:rPr>
              <a:t>性</a:t>
            </a:r>
            <a:endParaRPr lang="zh-CN" altLang="en-US" sz="2800" kern="0" dirty="0">
              <a:ln w="3175">
                <a:noFill/>
              </a:ln>
              <a:solidFill>
                <a:srgbClr val="333333"/>
              </a:solidFill>
              <a:latin typeface="+mn-lt"/>
              <a:ea typeface="+mn-ea"/>
              <a:cs typeface="+mn-ea"/>
            </a:endParaRPr>
          </a:p>
        </p:txBody>
      </p:sp>
      <p:grpSp>
        <p:nvGrpSpPr>
          <p:cNvPr id="6" name="组合 5"/>
          <p:cNvGrpSpPr/>
          <p:nvPr>
            <p:custDataLst>
              <p:tags r:id="rId23"/>
            </p:custDataLst>
          </p:nvPr>
        </p:nvGrpSpPr>
        <p:grpSpPr>
          <a:xfrm>
            <a:off x="4386263" y="2432685"/>
            <a:ext cx="928687" cy="1255713"/>
            <a:chOff x="4795838" y="2451100"/>
            <a:chExt cx="928687" cy="1255713"/>
          </a:xfrm>
        </p:grpSpPr>
        <p:sp>
          <p:nvSpPr>
            <p:cNvPr id="41" name="菱形 40"/>
            <p:cNvSpPr/>
            <p:nvPr>
              <p:custDataLst>
                <p:tags r:id="rId24"/>
              </p:custDataLst>
            </p:nvPr>
          </p:nvSpPr>
          <p:spPr>
            <a:xfrm>
              <a:off x="4795838" y="2790825"/>
              <a:ext cx="914400" cy="915988"/>
            </a:xfrm>
            <a:prstGeom prst="diamond">
              <a:avLst/>
            </a:prstGeom>
            <a:gradFill>
              <a:gsLst>
                <a:gs pos="0">
                  <a:schemeClr val="accent6"/>
                </a:gs>
                <a:gs pos="0">
                  <a:srgbClr val="FFD85B"/>
                </a:gs>
                <a:gs pos="100000">
                  <a:srgbClr val="C89800"/>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hangingPunct="1">
                <a:spcBef>
                  <a:spcPts val="0"/>
                </a:spcBef>
                <a:spcAft>
                  <a:spcPts val="0"/>
                </a:spcAft>
                <a:defRPr/>
              </a:pPr>
              <a:endParaRPr lang="zh-CN" altLang="en-US" kern="0">
                <a:solidFill>
                  <a:srgbClr val="FFFFFF"/>
                </a:solidFill>
                <a:latin typeface="+mn-lt"/>
                <a:ea typeface="+mn-ea"/>
              </a:endParaRPr>
            </a:p>
          </p:txBody>
        </p:sp>
        <p:sp>
          <p:nvSpPr>
            <p:cNvPr id="42" name="椭圆 41"/>
            <p:cNvSpPr/>
            <p:nvPr>
              <p:custDataLst>
                <p:tags r:id="rId25"/>
              </p:custDataLst>
            </p:nvPr>
          </p:nvSpPr>
          <p:spPr>
            <a:xfrm>
              <a:off x="5192713" y="2828925"/>
              <a:ext cx="122237" cy="122238"/>
            </a:xfrm>
            <a:prstGeom prst="ellipse">
              <a:avLst/>
            </a:prstGeom>
            <a:solidFill>
              <a:srgbClr val="FFFFFF"/>
            </a:solidFill>
            <a:ln w="50800" cap="flat" cmpd="sng" algn="ctr">
              <a:solidFill>
                <a:srgbClr val="D2A000"/>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43" name="任意多边形 42"/>
            <p:cNvSpPr/>
            <p:nvPr>
              <p:custDataLst>
                <p:tags r:id="rId26"/>
              </p:custDataLst>
            </p:nvPr>
          </p:nvSpPr>
          <p:spPr>
            <a:xfrm>
              <a:off x="5184775" y="2503488"/>
              <a:ext cx="109538" cy="33496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rgbClr val="D2A000"/>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44" name="椭圆 43"/>
            <p:cNvSpPr/>
            <p:nvPr>
              <p:custDataLst>
                <p:tags r:id="rId27"/>
              </p:custDataLst>
            </p:nvPr>
          </p:nvSpPr>
          <p:spPr>
            <a:xfrm>
              <a:off x="5186363" y="2451100"/>
              <a:ext cx="103187" cy="103188"/>
            </a:xfrm>
            <a:prstGeom prst="ellipse">
              <a:avLst/>
            </a:prstGeom>
            <a:solidFill>
              <a:srgbClr val="FFFFFF"/>
            </a:solidFill>
            <a:ln w="25400" cap="flat" cmpd="sng" algn="ctr">
              <a:solidFill>
                <a:srgbClr val="D2A000"/>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20506" name="TextBox 62"/>
            <p:cNvSpPr txBox="1">
              <a:spLocks noChangeArrowheads="1"/>
            </p:cNvSpPr>
            <p:nvPr>
              <p:custDataLst>
                <p:tags r:id="rId28"/>
              </p:custDataLst>
            </p:nvPr>
          </p:nvSpPr>
          <p:spPr bwMode="auto">
            <a:xfrm>
              <a:off x="4810125" y="3040063"/>
              <a:ext cx="914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en-US" altLang="zh-CN" sz="2000" dirty="0">
                  <a:solidFill>
                    <a:srgbClr val="FFFFFF"/>
                  </a:solidFill>
                  <a:latin typeface="+mj-lt"/>
                  <a:ea typeface="+mj-ea"/>
                  <a:cs typeface="+mj-cs"/>
                </a:rPr>
                <a:t>4</a:t>
              </a:r>
              <a:endParaRPr lang="en-US" altLang="zh-CN" sz="2000" dirty="0">
                <a:solidFill>
                  <a:srgbClr val="FFFFFF"/>
                </a:solidFill>
                <a:latin typeface="+mj-lt"/>
                <a:ea typeface="+mj-ea"/>
                <a:cs typeface="+mj-cs"/>
              </a:endParaRPr>
            </a:p>
          </p:txBody>
        </p:sp>
      </p:grpSp>
      <p:sp>
        <p:nvSpPr>
          <p:cNvPr id="58" name="TextBox 62"/>
          <p:cNvSpPr txBox="1"/>
          <p:nvPr>
            <p:custDataLst>
              <p:tags r:id="rId29"/>
            </p:custDataLst>
          </p:nvPr>
        </p:nvSpPr>
        <p:spPr>
          <a:xfrm>
            <a:off x="5513070" y="4049078"/>
            <a:ext cx="1276350" cy="1250950"/>
          </a:xfrm>
          <a:prstGeom prst="rect">
            <a:avLst/>
          </a:prstGeom>
          <a:noFill/>
        </p:spPr>
        <p:txBody>
          <a:bodyPr>
            <a:noAutofit/>
          </a:bodyPr>
          <a:lstStyle/>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具</a:t>
            </a:r>
            <a:endParaRPr lang="zh-CN" altLang="en-US" sz="2800" kern="0" dirty="0">
              <a:ln w="3175">
                <a:noFill/>
              </a:ln>
              <a:solidFill>
                <a:srgbClr val="333333"/>
              </a:solidFill>
              <a:latin typeface="+mn-lt"/>
              <a:ea typeface="+mn-ea"/>
              <a:cs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cs typeface="+mn-ea"/>
              </a:rPr>
              <a:t>体</a:t>
            </a:r>
            <a:endParaRPr lang="zh-CN" altLang="en-US" sz="2800" kern="0" dirty="0">
              <a:ln w="3175">
                <a:noFill/>
              </a:ln>
              <a:solidFill>
                <a:srgbClr val="333333"/>
              </a:solidFill>
              <a:latin typeface="+mn-lt"/>
              <a:ea typeface="+mn-ea"/>
              <a:cs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cs typeface="+mn-ea"/>
              </a:rPr>
              <a:t>性</a:t>
            </a:r>
            <a:endParaRPr lang="zh-CN" altLang="en-US" sz="2800" kern="0" dirty="0">
              <a:ln w="3175">
                <a:noFill/>
              </a:ln>
              <a:solidFill>
                <a:srgbClr val="333333"/>
              </a:solidFill>
              <a:latin typeface="+mn-lt"/>
              <a:ea typeface="+mn-ea"/>
              <a:cs typeface="+mn-ea"/>
            </a:endParaRPr>
          </a:p>
        </p:txBody>
      </p:sp>
      <p:grpSp>
        <p:nvGrpSpPr>
          <p:cNvPr id="5" name="组合 4"/>
          <p:cNvGrpSpPr/>
          <p:nvPr>
            <p:custDataLst>
              <p:tags r:id="rId30"/>
            </p:custDataLst>
          </p:nvPr>
        </p:nvGrpSpPr>
        <p:grpSpPr>
          <a:xfrm>
            <a:off x="5585143" y="2522220"/>
            <a:ext cx="930275" cy="1255713"/>
            <a:chOff x="6154738" y="2451100"/>
            <a:chExt cx="930275" cy="1255713"/>
          </a:xfrm>
        </p:grpSpPr>
        <p:sp>
          <p:nvSpPr>
            <p:cNvPr id="33" name="菱形 32"/>
            <p:cNvSpPr/>
            <p:nvPr>
              <p:custDataLst>
                <p:tags r:id="rId31"/>
              </p:custDataLst>
            </p:nvPr>
          </p:nvSpPr>
          <p:spPr>
            <a:xfrm>
              <a:off x="6154738" y="2790825"/>
              <a:ext cx="915987" cy="915988"/>
            </a:xfrm>
            <a:prstGeom prst="diamond">
              <a:avLst/>
            </a:prstGeom>
            <a:gradFill>
              <a:gsLst>
                <a:gs pos="0">
                  <a:schemeClr val="accent1"/>
                </a:gs>
                <a:gs pos="0">
                  <a:schemeClr val="accent1">
                    <a:lumMod val="60000"/>
                    <a:lumOff val="40000"/>
                  </a:schemeClr>
                </a:gs>
                <a:gs pos="100000">
                  <a:schemeClr val="accent1">
                    <a:lumMod val="75000"/>
                  </a:schemeClr>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hangingPunct="1">
                <a:spcBef>
                  <a:spcPts val="0"/>
                </a:spcBef>
                <a:spcAft>
                  <a:spcPts val="0"/>
                </a:spcAft>
                <a:defRPr/>
              </a:pPr>
              <a:endParaRPr lang="zh-CN" altLang="en-US" kern="0">
                <a:solidFill>
                  <a:srgbClr val="FFFFFF"/>
                </a:solidFill>
                <a:latin typeface="+mn-lt"/>
                <a:ea typeface="+mn-ea"/>
              </a:endParaRPr>
            </a:p>
          </p:txBody>
        </p:sp>
        <p:sp>
          <p:nvSpPr>
            <p:cNvPr id="55" name="椭圆 54"/>
            <p:cNvSpPr/>
            <p:nvPr>
              <p:custDataLst>
                <p:tags r:id="rId32"/>
              </p:custDataLst>
            </p:nvPr>
          </p:nvSpPr>
          <p:spPr>
            <a:xfrm>
              <a:off x="6553200" y="2828925"/>
              <a:ext cx="120650" cy="122238"/>
            </a:xfrm>
            <a:prstGeom prst="ellipse">
              <a:avLst/>
            </a:prstGeom>
            <a:solidFill>
              <a:srgbClr val="FFFFFF"/>
            </a:solidFill>
            <a:ln w="50800" cap="flat" cmpd="sng" algn="ctr">
              <a:solidFill>
                <a:schemeClr val="accent1"/>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56" name="任意多边形 55"/>
            <p:cNvSpPr/>
            <p:nvPr>
              <p:custDataLst>
                <p:tags r:id="rId33"/>
              </p:custDataLst>
            </p:nvPr>
          </p:nvSpPr>
          <p:spPr>
            <a:xfrm>
              <a:off x="6545263" y="2503488"/>
              <a:ext cx="109537" cy="33496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accent1"/>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57" name="椭圆 56"/>
            <p:cNvSpPr/>
            <p:nvPr>
              <p:custDataLst>
                <p:tags r:id="rId34"/>
              </p:custDataLst>
            </p:nvPr>
          </p:nvSpPr>
          <p:spPr>
            <a:xfrm>
              <a:off x="6546850" y="2451100"/>
              <a:ext cx="103188" cy="103188"/>
            </a:xfrm>
            <a:prstGeom prst="ellipse">
              <a:avLst/>
            </a:prstGeom>
            <a:solidFill>
              <a:srgbClr val="FFFFFF"/>
            </a:solidFill>
            <a:ln w="25400" cap="flat" cmpd="sng" algn="ctr">
              <a:solidFill>
                <a:schemeClr val="accent1"/>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20512" name="TextBox 62"/>
            <p:cNvSpPr txBox="1">
              <a:spLocks noChangeArrowheads="1"/>
            </p:cNvSpPr>
            <p:nvPr>
              <p:custDataLst>
                <p:tags r:id="rId35"/>
              </p:custDataLst>
            </p:nvPr>
          </p:nvSpPr>
          <p:spPr bwMode="auto">
            <a:xfrm>
              <a:off x="6169025" y="3040063"/>
              <a:ext cx="9159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en-US" altLang="zh-CN" sz="2000" dirty="0">
                  <a:solidFill>
                    <a:srgbClr val="FFFFFF"/>
                  </a:solidFill>
                  <a:latin typeface="+mj-lt"/>
                  <a:ea typeface="+mj-ea"/>
                  <a:cs typeface="+mj-cs"/>
                </a:rPr>
                <a:t>5</a:t>
              </a:r>
              <a:endParaRPr lang="en-US" altLang="zh-CN" sz="2000" dirty="0">
                <a:solidFill>
                  <a:srgbClr val="FFFFFF"/>
                </a:solidFill>
                <a:latin typeface="+mj-lt"/>
                <a:ea typeface="+mj-ea"/>
                <a:cs typeface="+mj-cs"/>
              </a:endParaRPr>
            </a:p>
          </p:txBody>
        </p:sp>
      </p:grpSp>
      <p:sp>
        <p:nvSpPr>
          <p:cNvPr id="66" name="TextBox 62"/>
          <p:cNvSpPr txBox="1"/>
          <p:nvPr>
            <p:custDataLst>
              <p:tags r:id="rId36"/>
            </p:custDataLst>
          </p:nvPr>
        </p:nvSpPr>
        <p:spPr>
          <a:xfrm>
            <a:off x="6624638" y="4049078"/>
            <a:ext cx="1274762" cy="1250950"/>
          </a:xfrm>
          <a:prstGeom prst="rect">
            <a:avLst/>
          </a:prstGeom>
          <a:noFill/>
        </p:spPr>
        <p:txBody>
          <a:bodyPr>
            <a:noAutofit/>
          </a:bodyPr>
          <a:lstStyle/>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合</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作</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性</a:t>
            </a:r>
            <a:endParaRPr lang="zh-CN" altLang="en-US" sz="2800" kern="0" dirty="0">
              <a:ln w="3175">
                <a:noFill/>
              </a:ln>
              <a:solidFill>
                <a:srgbClr val="333333"/>
              </a:solidFill>
              <a:latin typeface="+mn-lt"/>
              <a:ea typeface="+mn-ea"/>
            </a:endParaRPr>
          </a:p>
        </p:txBody>
      </p:sp>
      <p:grpSp>
        <p:nvGrpSpPr>
          <p:cNvPr id="4" name="组合 3"/>
          <p:cNvGrpSpPr/>
          <p:nvPr>
            <p:custDataLst>
              <p:tags r:id="rId37"/>
            </p:custDataLst>
          </p:nvPr>
        </p:nvGrpSpPr>
        <p:grpSpPr>
          <a:xfrm>
            <a:off x="6785610" y="2540000"/>
            <a:ext cx="930275" cy="1255713"/>
            <a:chOff x="7515225" y="2451100"/>
            <a:chExt cx="930275" cy="1255713"/>
          </a:xfrm>
        </p:grpSpPr>
        <p:sp>
          <p:nvSpPr>
            <p:cNvPr id="61" name="菱形 60"/>
            <p:cNvSpPr/>
            <p:nvPr>
              <p:custDataLst>
                <p:tags r:id="rId38"/>
              </p:custDataLst>
            </p:nvPr>
          </p:nvSpPr>
          <p:spPr>
            <a:xfrm>
              <a:off x="7515225" y="2790825"/>
              <a:ext cx="915988" cy="915988"/>
            </a:xfrm>
            <a:prstGeom prst="diamond">
              <a:avLst/>
            </a:prstGeom>
            <a:gradFill>
              <a:gsLst>
                <a:gs pos="0">
                  <a:schemeClr val="accent6"/>
                </a:gs>
                <a:gs pos="0">
                  <a:srgbClr val="FFD85B"/>
                </a:gs>
                <a:gs pos="100000">
                  <a:srgbClr val="C89800"/>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hangingPunct="1">
                <a:spcBef>
                  <a:spcPts val="0"/>
                </a:spcBef>
                <a:spcAft>
                  <a:spcPts val="0"/>
                </a:spcAft>
                <a:defRPr/>
              </a:pPr>
              <a:endParaRPr lang="zh-CN" altLang="en-US" kern="0">
                <a:solidFill>
                  <a:srgbClr val="FFFFFF"/>
                </a:solidFill>
                <a:latin typeface="+mn-lt"/>
                <a:ea typeface="+mn-ea"/>
              </a:endParaRPr>
            </a:p>
          </p:txBody>
        </p:sp>
        <p:sp>
          <p:nvSpPr>
            <p:cNvPr id="62" name="椭圆 61"/>
            <p:cNvSpPr/>
            <p:nvPr>
              <p:custDataLst>
                <p:tags r:id="rId39"/>
              </p:custDataLst>
            </p:nvPr>
          </p:nvSpPr>
          <p:spPr>
            <a:xfrm>
              <a:off x="7913688" y="2828925"/>
              <a:ext cx="120650" cy="122238"/>
            </a:xfrm>
            <a:prstGeom prst="ellipse">
              <a:avLst/>
            </a:prstGeom>
            <a:solidFill>
              <a:srgbClr val="FFFFFF"/>
            </a:solidFill>
            <a:ln w="50800" cap="flat" cmpd="sng" algn="ctr">
              <a:solidFill>
                <a:srgbClr val="D2A000"/>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64" name="任意多边形 63"/>
            <p:cNvSpPr/>
            <p:nvPr>
              <p:custDataLst>
                <p:tags r:id="rId40"/>
              </p:custDataLst>
            </p:nvPr>
          </p:nvSpPr>
          <p:spPr>
            <a:xfrm>
              <a:off x="7904163" y="2503488"/>
              <a:ext cx="109537" cy="33496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rgbClr val="D2A000"/>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65" name="椭圆 64"/>
            <p:cNvSpPr/>
            <p:nvPr>
              <p:custDataLst>
                <p:tags r:id="rId41"/>
              </p:custDataLst>
            </p:nvPr>
          </p:nvSpPr>
          <p:spPr>
            <a:xfrm>
              <a:off x="7907338" y="2451100"/>
              <a:ext cx="103187" cy="103188"/>
            </a:xfrm>
            <a:prstGeom prst="ellipse">
              <a:avLst/>
            </a:prstGeom>
            <a:solidFill>
              <a:srgbClr val="FFFFFF"/>
            </a:solidFill>
            <a:ln w="25400" cap="flat" cmpd="sng" algn="ctr">
              <a:solidFill>
                <a:srgbClr val="D2A000"/>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20518" name="TextBox 62"/>
            <p:cNvSpPr txBox="1">
              <a:spLocks noChangeArrowheads="1"/>
            </p:cNvSpPr>
            <p:nvPr>
              <p:custDataLst>
                <p:tags r:id="rId42"/>
              </p:custDataLst>
            </p:nvPr>
          </p:nvSpPr>
          <p:spPr bwMode="auto">
            <a:xfrm>
              <a:off x="7529513" y="3040063"/>
              <a:ext cx="9159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en-US" altLang="zh-CN" sz="2000" dirty="0">
                  <a:solidFill>
                    <a:srgbClr val="FFFFFF"/>
                  </a:solidFill>
                  <a:latin typeface="+mj-lt"/>
                  <a:ea typeface="+mj-ea"/>
                  <a:cs typeface="+mj-cs"/>
                </a:rPr>
                <a:t>6</a:t>
              </a:r>
              <a:endParaRPr lang="en-US" altLang="zh-CN" sz="2000" dirty="0">
                <a:solidFill>
                  <a:srgbClr val="FFFFFF"/>
                </a:solidFill>
                <a:latin typeface="+mj-lt"/>
                <a:ea typeface="+mj-ea"/>
                <a:cs typeface="+mj-cs"/>
              </a:endParaRPr>
            </a:p>
          </p:txBody>
        </p:sp>
      </p:grpSp>
      <p:sp>
        <p:nvSpPr>
          <p:cNvPr id="3" name="文本框 2"/>
          <p:cNvSpPr txBox="1"/>
          <p:nvPr>
            <p:custDataLst>
              <p:tags r:id="rId43"/>
            </p:custDataLst>
          </p:nvPr>
        </p:nvSpPr>
        <p:spPr>
          <a:xfrm>
            <a:off x="419100" y="67627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rmAutofit/>
          </a:bodyPr>
          <a:lstStyle>
            <a:lvl1pPr>
              <a:lnSpc>
                <a:spcPct val="90000"/>
              </a:lnSpc>
              <a:defRPr sz="3200" baseline="0">
                <a:solidFill>
                  <a:schemeClr val="accent1"/>
                </a:solidFill>
                <a:ea typeface="黑体" pitchFamily="49" charset="-122"/>
                <a:cs typeface="+mj-cs"/>
              </a:defRPr>
            </a:lvl1pPr>
            <a:lvl2pPr>
              <a:lnSpc>
                <a:spcPct val="90000"/>
              </a:lnSpc>
              <a:defRPr sz="3200">
                <a:solidFill>
                  <a:schemeClr val="accent1"/>
                </a:solidFill>
                <a:ea typeface="黑体" pitchFamily="49" charset="-122"/>
              </a:defRPr>
            </a:lvl2pPr>
            <a:lvl3pPr>
              <a:lnSpc>
                <a:spcPct val="90000"/>
              </a:lnSpc>
              <a:defRPr sz="3200">
                <a:solidFill>
                  <a:schemeClr val="accent1"/>
                </a:solidFill>
                <a:ea typeface="黑体" pitchFamily="49" charset="-122"/>
              </a:defRPr>
            </a:lvl3pPr>
            <a:lvl4pPr>
              <a:lnSpc>
                <a:spcPct val="90000"/>
              </a:lnSpc>
              <a:defRPr sz="3200">
                <a:solidFill>
                  <a:schemeClr val="accent1"/>
                </a:solidFill>
                <a:ea typeface="黑体" pitchFamily="49" charset="-122"/>
              </a:defRPr>
            </a:lvl4pPr>
            <a:lvl5pPr>
              <a:lnSpc>
                <a:spcPct val="90000"/>
              </a:lnSpc>
              <a:defRPr sz="3200">
                <a:solidFill>
                  <a:schemeClr val="accent1"/>
                </a:solidFill>
                <a:ea typeface="黑体" pitchFamily="49" charset="-122"/>
              </a:defRPr>
            </a:lvl5pPr>
            <a:lvl6pPr marL="457200" fontAlgn="base">
              <a:lnSpc>
                <a:spcPct val="90000"/>
              </a:lnSpc>
              <a:spcBef>
                <a:spcPct val="0"/>
              </a:spcBef>
              <a:spcAft>
                <a:spcPct val="0"/>
              </a:spcAft>
              <a:defRPr sz="3200">
                <a:solidFill>
                  <a:schemeClr val="accent1"/>
                </a:solidFill>
                <a:ea typeface="黑体" pitchFamily="49" charset="-122"/>
              </a:defRPr>
            </a:lvl6pPr>
            <a:lvl7pPr marL="914400" fontAlgn="base">
              <a:lnSpc>
                <a:spcPct val="90000"/>
              </a:lnSpc>
              <a:spcBef>
                <a:spcPct val="0"/>
              </a:spcBef>
              <a:spcAft>
                <a:spcPct val="0"/>
              </a:spcAft>
              <a:defRPr sz="3200">
                <a:solidFill>
                  <a:schemeClr val="accent1"/>
                </a:solidFill>
                <a:ea typeface="黑体" pitchFamily="49" charset="-122"/>
              </a:defRPr>
            </a:lvl7pPr>
            <a:lvl8pPr marL="1371600" fontAlgn="base">
              <a:lnSpc>
                <a:spcPct val="90000"/>
              </a:lnSpc>
              <a:spcBef>
                <a:spcPct val="0"/>
              </a:spcBef>
              <a:spcAft>
                <a:spcPct val="0"/>
              </a:spcAft>
              <a:defRPr sz="3200">
                <a:solidFill>
                  <a:schemeClr val="accent1"/>
                </a:solidFill>
                <a:ea typeface="黑体" pitchFamily="49" charset="-122"/>
              </a:defRPr>
            </a:lvl8pPr>
            <a:lvl9pPr marL="1828800" fontAlgn="base">
              <a:lnSpc>
                <a:spcPct val="90000"/>
              </a:lnSpc>
              <a:spcBef>
                <a:spcPct val="0"/>
              </a:spcBef>
              <a:spcAft>
                <a:spcPct val="0"/>
              </a:spcAft>
              <a:defRPr sz="3200">
                <a:solidFill>
                  <a:schemeClr val="accent1"/>
                </a:solidFill>
                <a:ea typeface="黑体" pitchFamily="49" charset="-122"/>
              </a:defRPr>
            </a:lvl9pPr>
          </a:lstStyle>
          <a:p>
            <a:r>
              <a:rPr lang="zh-CN" altLang="en-US" dirty="0">
                <a:latin typeface="+mj-lt"/>
                <a:ea typeface="+mj-ea"/>
              </a:rPr>
              <a:t>四、基本原则</a:t>
            </a:r>
            <a:endParaRPr lang="zh-CN" altLang="en-US" dirty="0">
              <a:latin typeface="+mj-lt"/>
              <a:ea typeface="+mj-ea"/>
            </a:endParaRPr>
          </a:p>
        </p:txBody>
      </p:sp>
      <p:grpSp>
        <p:nvGrpSpPr>
          <p:cNvPr id="10" name="组合 9"/>
          <p:cNvGrpSpPr/>
          <p:nvPr>
            <p:custDataLst>
              <p:tags r:id="rId44"/>
            </p:custDataLst>
          </p:nvPr>
        </p:nvGrpSpPr>
        <p:grpSpPr>
          <a:xfrm>
            <a:off x="8042593" y="2542540"/>
            <a:ext cx="930275" cy="1255713"/>
            <a:chOff x="6154738" y="2451100"/>
            <a:chExt cx="930275" cy="1255713"/>
          </a:xfrm>
        </p:grpSpPr>
        <p:sp>
          <p:nvSpPr>
            <p:cNvPr id="11" name="菱形 10"/>
            <p:cNvSpPr/>
            <p:nvPr>
              <p:custDataLst>
                <p:tags r:id="rId45"/>
              </p:custDataLst>
            </p:nvPr>
          </p:nvSpPr>
          <p:spPr>
            <a:xfrm>
              <a:off x="6154738" y="2790825"/>
              <a:ext cx="915987" cy="915988"/>
            </a:xfrm>
            <a:prstGeom prst="diamond">
              <a:avLst/>
            </a:prstGeom>
            <a:gradFill>
              <a:gsLst>
                <a:gs pos="0">
                  <a:schemeClr val="accent1"/>
                </a:gs>
                <a:gs pos="0">
                  <a:schemeClr val="accent1">
                    <a:lumMod val="60000"/>
                    <a:lumOff val="40000"/>
                  </a:schemeClr>
                </a:gs>
                <a:gs pos="100000">
                  <a:schemeClr val="accent1">
                    <a:lumMod val="75000"/>
                  </a:schemeClr>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hangingPunct="1">
                <a:spcBef>
                  <a:spcPts val="0"/>
                </a:spcBef>
                <a:spcAft>
                  <a:spcPts val="0"/>
                </a:spcAft>
                <a:defRPr/>
              </a:pPr>
              <a:endParaRPr lang="zh-CN" altLang="en-US" kern="0">
                <a:solidFill>
                  <a:srgbClr val="FFFFFF"/>
                </a:solidFill>
                <a:latin typeface="+mn-lt"/>
                <a:ea typeface="+mn-ea"/>
              </a:endParaRPr>
            </a:p>
          </p:txBody>
        </p:sp>
        <p:sp>
          <p:nvSpPr>
            <p:cNvPr id="12" name="椭圆 11"/>
            <p:cNvSpPr/>
            <p:nvPr>
              <p:custDataLst>
                <p:tags r:id="rId46"/>
              </p:custDataLst>
            </p:nvPr>
          </p:nvSpPr>
          <p:spPr>
            <a:xfrm>
              <a:off x="6553200" y="2828925"/>
              <a:ext cx="120650" cy="122238"/>
            </a:xfrm>
            <a:prstGeom prst="ellipse">
              <a:avLst/>
            </a:prstGeom>
            <a:solidFill>
              <a:srgbClr val="FFFFFF"/>
            </a:solidFill>
            <a:ln w="50800" cap="flat" cmpd="sng" algn="ctr">
              <a:solidFill>
                <a:schemeClr val="accent1"/>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13" name="任意多边形 12"/>
            <p:cNvSpPr/>
            <p:nvPr>
              <p:custDataLst>
                <p:tags r:id="rId47"/>
              </p:custDataLst>
            </p:nvPr>
          </p:nvSpPr>
          <p:spPr>
            <a:xfrm>
              <a:off x="6545263" y="2503488"/>
              <a:ext cx="109537" cy="33496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accent1"/>
              </a:solidFill>
              <a:prstDash val="solid"/>
            </a:ln>
            <a:effectLst/>
          </p:spPr>
          <p:txBody>
            <a:bodyPr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14" name="椭圆 13"/>
            <p:cNvSpPr/>
            <p:nvPr>
              <p:custDataLst>
                <p:tags r:id="rId48"/>
              </p:custDataLst>
            </p:nvPr>
          </p:nvSpPr>
          <p:spPr>
            <a:xfrm>
              <a:off x="6546850" y="2451100"/>
              <a:ext cx="103188" cy="103188"/>
            </a:xfrm>
            <a:prstGeom prst="ellipse">
              <a:avLst/>
            </a:prstGeom>
            <a:solidFill>
              <a:srgbClr val="FFFFFF"/>
            </a:solidFill>
            <a:ln w="25400" cap="flat" cmpd="sng" algn="ctr">
              <a:solidFill>
                <a:schemeClr val="accent1"/>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hangingPunct="1">
                <a:spcBef>
                  <a:spcPts val="0"/>
                </a:spcBef>
                <a:spcAft>
                  <a:spcPts val="0"/>
                </a:spcAft>
                <a:defRPr/>
              </a:pPr>
              <a:endParaRPr lang="zh-CN" altLang="en-US" sz="1400" kern="0">
                <a:solidFill>
                  <a:sysClr val="window" lastClr="FFFFFF"/>
                </a:solidFill>
                <a:latin typeface="+mn-lt"/>
                <a:ea typeface="+mn-ea"/>
              </a:endParaRPr>
            </a:p>
          </p:txBody>
        </p:sp>
        <p:sp>
          <p:nvSpPr>
            <p:cNvPr id="15" name="TextBox 62"/>
            <p:cNvSpPr txBox="1">
              <a:spLocks noChangeArrowheads="1"/>
            </p:cNvSpPr>
            <p:nvPr>
              <p:custDataLst>
                <p:tags r:id="rId49"/>
              </p:custDataLst>
            </p:nvPr>
          </p:nvSpPr>
          <p:spPr bwMode="auto">
            <a:xfrm>
              <a:off x="6169025" y="3040063"/>
              <a:ext cx="9159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en-US" altLang="zh-CN" sz="2000" dirty="0">
                  <a:solidFill>
                    <a:srgbClr val="FFFFFF"/>
                  </a:solidFill>
                  <a:latin typeface="+mj-lt"/>
                  <a:ea typeface="+mj-ea"/>
                  <a:cs typeface="+mj-cs"/>
                </a:rPr>
                <a:t>7</a:t>
              </a:r>
              <a:endParaRPr lang="en-US" altLang="zh-CN" sz="2000" dirty="0">
                <a:solidFill>
                  <a:srgbClr val="FFFFFF"/>
                </a:solidFill>
                <a:latin typeface="+mj-lt"/>
                <a:ea typeface="+mj-ea"/>
                <a:cs typeface="+mj-cs"/>
              </a:endParaRPr>
            </a:p>
          </p:txBody>
        </p:sp>
      </p:grpSp>
      <p:sp>
        <p:nvSpPr>
          <p:cNvPr id="16" name="TextBox 62"/>
          <p:cNvSpPr txBox="1"/>
          <p:nvPr>
            <p:custDataLst>
              <p:tags r:id="rId50"/>
            </p:custDataLst>
          </p:nvPr>
        </p:nvSpPr>
        <p:spPr>
          <a:xfrm>
            <a:off x="7801293" y="4122103"/>
            <a:ext cx="1274762" cy="1250950"/>
          </a:xfrm>
          <a:prstGeom prst="rect">
            <a:avLst/>
          </a:prstGeom>
          <a:noFill/>
        </p:spPr>
        <p:txBody>
          <a:bodyPr>
            <a:noAutofit/>
          </a:bodyPr>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反</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馈</a:t>
            </a:r>
            <a:endParaRPr lang="zh-CN" altLang="en-US" sz="2800" kern="0" dirty="0">
              <a:ln w="3175">
                <a:noFill/>
              </a:ln>
              <a:solidFill>
                <a:srgbClr val="333333"/>
              </a:solidFill>
              <a:latin typeface="+mn-lt"/>
              <a:ea typeface="+mn-ea"/>
            </a:endParaRPr>
          </a:p>
          <a:p>
            <a:pPr algn="ctr" eaLnBrk="1" hangingPunct="1">
              <a:lnSpc>
                <a:spcPct val="150000"/>
              </a:lnSpc>
              <a:spcBef>
                <a:spcPts val="0"/>
              </a:spcBef>
              <a:spcAft>
                <a:spcPts val="0"/>
              </a:spcAft>
              <a:defRPr/>
            </a:pPr>
            <a:r>
              <a:rPr lang="zh-CN" altLang="en-US" sz="2800" kern="0" dirty="0">
                <a:ln w="3175">
                  <a:noFill/>
                </a:ln>
                <a:solidFill>
                  <a:srgbClr val="333333"/>
                </a:solidFill>
                <a:latin typeface="+mn-lt"/>
                <a:ea typeface="+mn-ea"/>
              </a:rPr>
              <a:t>性</a:t>
            </a:r>
            <a:endParaRPr lang="zh-CN" altLang="en-US" sz="2800" kern="0" dirty="0">
              <a:ln w="3175">
                <a:noFill/>
              </a:ln>
              <a:solidFill>
                <a:srgbClr val="333333"/>
              </a:solidFill>
              <a:latin typeface="+mn-lt"/>
              <a:ea typeface="+mn-ea"/>
            </a:endParaRPr>
          </a:p>
        </p:txBody>
      </p:sp>
      <p:cxnSp>
        <p:nvCxnSpPr>
          <p:cNvPr id="17" name="直接连接符 16"/>
          <p:cNvCxnSpPr/>
          <p:nvPr/>
        </p:nvCxnSpPr>
        <p:spPr>
          <a:xfrm flipV="1">
            <a:off x="34925" y="2392045"/>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ustDataLst>
      <p:tags r:id="rId51"/>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3200" b="0" i="0" u="none" strike="noStrike" cap="none" normalizeH="0" baseline="0" smtClean="0">
                <a:ln>
                  <a:noFill/>
                </a:ln>
                <a:solidFill>
                  <a:schemeClr val="bg1"/>
                </a:solidFill>
                <a:effectLst/>
                <a:latin typeface="Arial" pitchFamily="34" charset="0"/>
                <a:ea typeface="黑体" pitchFamily="49" charset="-122"/>
              </a:rPr>
              <a:t>三、常见类型</a:t>
            </a:r>
            <a:endParaRPr kumimoji="0" lang="zh-CN" altLang="zh-CN" sz="32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6555" y="1319530"/>
            <a:ext cx="8521065" cy="3383280"/>
          </a:xfrm>
          <a:prstGeom prst="rect">
            <a:avLst/>
          </a:prstGeom>
          <a:noFill/>
        </p:spPr>
        <p:txBody>
          <a:bodyPr wrap="square" rtlCol="0">
            <a:spAutoFit/>
          </a:bodyPr>
          <a:p>
            <a:r>
              <a:rPr lang="zh-CN" altLang="en-US" sz="2400" b="1">
                <a:solidFill>
                  <a:srgbClr val="0053A3"/>
                </a:solidFill>
              </a:rPr>
              <a:t>（三）指导性教学策略－－学教并重教学策略</a:t>
            </a:r>
            <a:endParaRPr lang="zh-CN" altLang="en-US" sz="2400" b="1">
              <a:solidFill>
                <a:srgbClr val="0053A3"/>
              </a:solidFill>
            </a:endParaRPr>
          </a:p>
          <a:p>
            <a:r>
              <a:rPr lang="zh-CN" altLang="en-US" sz="2400"/>
              <a:t>　导入阶段－－主体阶段－－结尾阶段－－评价阶段</a:t>
            </a:r>
            <a:endParaRPr lang="zh-CN" altLang="en-US" sz="2400"/>
          </a:p>
          <a:p>
            <a:endParaRPr lang="zh-CN" altLang="en-US" sz="2400"/>
          </a:p>
          <a:p>
            <a:r>
              <a:rPr lang="zh-CN" altLang="en-US" sz="2400"/>
              <a:t>　</a:t>
            </a:r>
            <a:r>
              <a:rPr lang="zh-CN" altLang="en-US" sz="2400" b="1">
                <a:solidFill>
                  <a:srgbClr val="FF0000"/>
                </a:solidFill>
              </a:rPr>
              <a:t>优点：</a:t>
            </a:r>
            <a:endParaRPr lang="zh-CN" altLang="en-US" sz="2400" b="1">
              <a:solidFill>
                <a:srgbClr val="FF0000"/>
              </a:solidFill>
            </a:endParaRPr>
          </a:p>
          <a:p>
            <a:r>
              <a:rPr lang="zh-CN" altLang="en-US" sz="2400"/>
              <a:t>  　第一，在教学活动中更好地发挥教师和学生的双方作用，激发两者的动力。</a:t>
            </a:r>
            <a:endParaRPr lang="zh-CN" altLang="en-US" sz="2400"/>
          </a:p>
          <a:p>
            <a:r>
              <a:rPr lang="zh-CN" altLang="en-US" sz="2400"/>
              <a:t>　第二，既能有效减轻认知负荷，又能更好地提高学习效果。</a:t>
            </a:r>
            <a:endParaRPr lang="zh-CN" altLang="en-US" sz="2400"/>
          </a:p>
          <a:p>
            <a:r>
              <a:rPr lang="zh-CN" altLang="en-US" sz="2400"/>
              <a:t>  </a:t>
            </a:r>
            <a:r>
              <a:rPr lang="zh-CN" altLang="en-US" sz="2400" b="1">
                <a:solidFill>
                  <a:srgbClr val="FF0000"/>
                </a:solidFill>
              </a:rPr>
              <a:t>不足：</a:t>
            </a:r>
            <a:endParaRPr lang="zh-CN" altLang="en-US" sz="2400" b="1">
              <a:solidFill>
                <a:srgbClr val="FF0000"/>
              </a:solidFill>
            </a:endParaRPr>
          </a:p>
          <a:p>
            <a:r>
              <a:rPr lang="zh-CN" altLang="en-US" sz="2400"/>
              <a:t>  处理不当会导致教师越俎代庖，指导变为替代流于形式。</a:t>
            </a:r>
            <a:endParaRPr lang="zh-CN" altLang="en-US" sz="2400"/>
          </a:p>
        </p:txBody>
      </p:sp>
    </p:spTree>
    <p:custDataLst>
      <p:tags r:id="rId1"/>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6555" y="1319530"/>
            <a:ext cx="8521065" cy="490728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（四）教学组织策略</a:t>
            </a:r>
            <a:endParaRPr lang="zh-CN" altLang="en-US" sz="3600" b="1">
              <a:solidFill>
                <a:srgbClr val="0053A3"/>
              </a:solidFill>
            </a:endParaRPr>
          </a:p>
          <a:p>
            <a:r>
              <a:rPr lang="zh-CN" altLang="en-US" sz="2400"/>
              <a:t>　</a:t>
            </a:r>
            <a:r>
              <a:rPr lang="zh-CN" altLang="en-US" sz="3200"/>
              <a:t>　教学组织策略是指如何组织教学过程，安排教学顺序，确定师生行为以及如何呈现特定的教学内容等。</a:t>
            </a:r>
            <a:endParaRPr lang="zh-CN" altLang="en-US" sz="3200"/>
          </a:p>
          <a:p>
            <a:r>
              <a:rPr lang="zh-CN" altLang="en-US" sz="3200"/>
              <a:t>　　具体就是对教学顺序和教学活动的安排。</a:t>
            </a:r>
            <a:endParaRPr lang="zh-CN" altLang="en-US" sz="3200"/>
          </a:p>
          <a:p>
            <a:r>
              <a:rPr lang="zh-CN" altLang="en-US" sz="3200"/>
              <a:t>　　三种教学组织形式：</a:t>
            </a:r>
            <a:endParaRPr lang="zh-CN" altLang="en-US" sz="3200"/>
          </a:p>
          <a:p>
            <a:r>
              <a:rPr lang="zh-CN" altLang="en-US" sz="3200"/>
              <a:t>　　集体授课</a:t>
            </a:r>
            <a:endParaRPr lang="zh-CN" altLang="en-US" sz="3200"/>
          </a:p>
          <a:p>
            <a:r>
              <a:rPr lang="zh-CN" altLang="en-US" sz="3200"/>
              <a:t>　　个别化学习</a:t>
            </a:r>
            <a:endParaRPr lang="zh-CN" altLang="en-US" sz="3200"/>
          </a:p>
          <a:p>
            <a:r>
              <a:rPr lang="zh-CN" altLang="en-US" sz="3200"/>
              <a:t>　　小组学习</a:t>
            </a:r>
            <a:endParaRPr lang="zh-CN" altLang="en-US" sz="3200"/>
          </a:p>
          <a:p>
            <a:r>
              <a:rPr lang="zh-CN" altLang="en-US" sz="2400"/>
              <a:t>　</a:t>
            </a:r>
            <a:endParaRPr lang="zh-CN" altLang="en-US" sz="2400"/>
          </a:p>
        </p:txBody>
      </p:sp>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9920" y="711200"/>
            <a:ext cx="6718300" cy="782320"/>
          </a:xfrm>
        </p:spPr>
        <p:txBody>
          <a:bodyPr>
            <a:scene3d>
              <a:camera prst="orthographicFront"/>
              <a:lightRig rig="threePt" dir="t"/>
            </a:scene3d>
          </a:bodyPr>
          <a:p>
            <a:r>
              <a:rPr lang="zh-CN" altLang="en-US">
                <a:ln w="22225">
                  <a:solidFill>
                    <a:schemeClr val="accent2"/>
                  </a:solidFill>
                  <a:prstDash val="solid"/>
                </a:ln>
                <a:solidFill>
                  <a:srgbClr val="0053A3"/>
                </a:solidFill>
                <a:effectLst/>
              </a:rPr>
              <a:t>奥苏贝尔的先行组织者策略</a:t>
            </a:r>
            <a:endParaRPr lang="zh-CN" altLang="en-US">
              <a:ln w="22225">
                <a:solidFill>
                  <a:schemeClr val="accent2"/>
                </a:solidFill>
                <a:prstDash val="solid"/>
              </a:ln>
              <a:solidFill>
                <a:srgbClr val="0053A3"/>
              </a:solidFill>
              <a:effectLst/>
            </a:endParaRPr>
          </a:p>
        </p:txBody>
      </p:sp>
      <p:pic>
        <p:nvPicPr>
          <p:cNvPr id="5" name="图片占位符 4"/>
          <p:cNvPicPr>
            <a:picLocks noChangeAspect="1"/>
          </p:cNvPicPr>
          <p:nvPr>
            <p:ph type="pic" idx="1"/>
          </p:nvPr>
        </p:nvPicPr>
        <p:blipFill>
          <a:blip r:embed="rId1"/>
          <a:srcRect r="16116"/>
          <a:stretch>
            <a:fillRect/>
          </a:stretch>
        </p:blipFill>
        <p:spPr>
          <a:xfrm>
            <a:off x="779145" y="1682750"/>
            <a:ext cx="8000365" cy="4823460"/>
          </a:xfrm>
          <a:prstGeom prst="rect">
            <a:avLst/>
          </a:prstGeom>
        </p:spPr>
      </p:pic>
      <p:cxnSp>
        <p:nvCxnSpPr>
          <p:cNvPr id="6" name="直接连接符 5"/>
          <p:cNvCxnSpPr/>
          <p:nvPr/>
        </p:nvCxnSpPr>
        <p:spPr>
          <a:xfrm>
            <a:off x="763905" y="1711325"/>
            <a:ext cx="0" cy="4376420"/>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7190" y="1319530"/>
            <a:ext cx="7917180" cy="332232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（五）教学传递策略</a:t>
            </a:r>
            <a:endParaRPr lang="zh-CN" altLang="en-US" sz="3600" b="1">
              <a:solidFill>
                <a:srgbClr val="0053A3"/>
              </a:solidFill>
            </a:endParaRPr>
          </a:p>
          <a:p>
            <a:r>
              <a:rPr lang="zh-CN" altLang="en-US" sz="3600" b="1">
                <a:solidFill>
                  <a:srgbClr val="0053A3"/>
                </a:solidFill>
              </a:rPr>
              <a:t>  　</a:t>
            </a:r>
            <a:r>
              <a:rPr lang="zh-CN" altLang="en-US" sz="2800" b="1">
                <a:solidFill>
                  <a:srgbClr val="000000"/>
                </a:solidFill>
              </a:rPr>
              <a:t>教学传递策略是指教学信息以什么样的媒体形式、按照什么样的顺序传递给学习者的。这里的传递只是表示一种信息流向，不等于讲授和灌输。教学传递策略涉及要使用的教学媒体、教学方法和学生的分组，具体说就是教学媒体教学方法的选择和教学组织形式的合理选用。</a:t>
            </a:r>
            <a:r>
              <a:rPr lang="zh-CN" altLang="en-US" sz="1600">
                <a:solidFill>
                  <a:srgbClr val="000000"/>
                </a:solidFill>
              </a:rPr>
              <a:t>　</a:t>
            </a:r>
            <a:endParaRPr lang="zh-CN" altLang="en-US" sz="1600">
              <a:solidFill>
                <a:srgbClr val="000000"/>
              </a:solidFill>
            </a:endParaRPr>
          </a:p>
        </p:txBody>
      </p:sp>
    </p:spTree>
    <p:custDataLst>
      <p:tags r:id="rId1"/>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460248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（六）教学管理策略</a:t>
            </a:r>
            <a:endParaRPr lang="zh-CN" altLang="en-US" sz="3600" b="1">
              <a:solidFill>
                <a:srgbClr val="0053A3"/>
              </a:solidFill>
            </a:endParaRPr>
          </a:p>
          <a:p>
            <a:r>
              <a:rPr lang="zh-CN" altLang="en-US" sz="3600" b="1">
                <a:solidFill>
                  <a:srgbClr val="0053A3"/>
                </a:solidFill>
              </a:rPr>
              <a:t>  　</a:t>
            </a:r>
            <a:r>
              <a:rPr lang="zh-CN" altLang="en-US" sz="2800">
                <a:solidFill>
                  <a:srgbClr val="000000"/>
                </a:solidFill>
              </a:rPr>
              <a:t>教学管理策略是将教学组织策略和教学内容传递策略协调起来的策略。包括时间的安排与组织、教学时的资源分配等。这里影响学生学习活动的最主要因素是谁是控制者，是教师还是学生还是媒体。如果采取集体授课的教学形式，那么教师将成为主控者。如果采用个别化学习的教学形式，学生一般是主控者，但如果媒体选择不当，媒体可能成为主控者(比如分支式CAI软件)。如果采用小组学习的形式，教师和学生可能共同承担教学控制的任务。</a:t>
            </a:r>
            <a:endParaRPr lang="zh-CN" altLang="en-US" sz="2800">
              <a:solidFill>
                <a:srgbClr val="000000"/>
              </a:solidFill>
            </a:endParaRPr>
          </a:p>
        </p:txBody>
      </p:sp>
    </p:spTree>
    <p:custDataLst>
      <p:tags r:id="rId1"/>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2">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2068671" y="3888899"/>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59000" y="2940050"/>
            <a:ext cx="11074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235960" y="3072765"/>
            <a:ext cx="464248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课堂教学策略概述</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435225" y="3059430"/>
            <a:ext cx="373380" cy="1371600"/>
          </a:xfrm>
          <a:prstGeom prst="rect">
            <a:avLst/>
          </a:prstGeom>
          <a:noFill/>
        </p:spPr>
        <p:txBody>
          <a:bodyPr wrap="square" rtlCol="0">
            <a:spAutoFit/>
          </a:bodyPr>
          <a:p>
            <a:r>
              <a:rPr lang="zh-CN" altLang="en-US" sz="2800" b="1">
                <a:solidFill>
                  <a:schemeClr val="bg1"/>
                </a:solidFill>
              </a:rPr>
              <a:t>第二节</a:t>
            </a:r>
            <a:endParaRPr lang="zh-CN" altLang="en-US" sz="2800" b="1">
              <a:solidFill>
                <a:schemeClr val="bg1"/>
              </a:solidFill>
            </a:endParaRPr>
          </a:p>
        </p:txBody>
      </p:sp>
      <p:sp>
        <p:nvSpPr>
          <p:cNvPr id="4" name="圆角矩形 3"/>
          <p:cNvSpPr/>
          <p:nvPr/>
        </p:nvSpPr>
        <p:spPr>
          <a:xfrm>
            <a:off x="3148330" y="3197860"/>
            <a:ext cx="5034915" cy="925195"/>
          </a:xfrm>
          <a:prstGeom prst="roundRect">
            <a:avLst/>
          </a:prstGeom>
          <a:solidFill>
            <a:srgbClr val="0070C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课堂教学策略的选用</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87705" y="339330"/>
            <a:ext cx="7768590" cy="584775"/>
          </a:xfrm>
          <a:prstGeom prst="rect">
            <a:avLst/>
          </a:prstGeom>
        </p:spPr>
        <p:txBody>
          <a:bodyPr wrap="square">
            <a:normAutofit/>
          </a:bodyPr>
          <a:lstStyle/>
          <a:p>
            <a:pPr algn="ctr"/>
            <a:r>
              <a:rPr lang="en-US" altLang="zh-CN" sz="3200" kern="0" dirty="0" smtClean="0">
                <a:latin typeface="+mj-lt"/>
                <a:ea typeface="+mj-ea"/>
                <a:cs typeface="+mj-cs"/>
                <a:sym typeface="Arial" pitchFamily="34" charset="0"/>
              </a:rPr>
              <a:t>LOREM IPSUM DOLOR</a:t>
            </a:r>
            <a:endParaRPr lang="zh-CN" altLang="en-US" sz="3200" dirty="0">
              <a:latin typeface="+mj-lt"/>
              <a:ea typeface="+mj-ea"/>
              <a:cs typeface="+mj-cs"/>
              <a:sym typeface="Arial" pitchFamily="34" charset="0"/>
            </a:endParaRPr>
          </a:p>
        </p:txBody>
      </p:sp>
      <p:grpSp>
        <p:nvGrpSpPr>
          <p:cNvPr id="19" name="组合 18"/>
          <p:cNvGrpSpPr/>
          <p:nvPr>
            <p:custDataLst>
              <p:tags r:id="rId2"/>
            </p:custDataLst>
          </p:nvPr>
        </p:nvGrpSpPr>
        <p:grpSpPr>
          <a:xfrm>
            <a:off x="1551941" y="2384954"/>
            <a:ext cx="4588932" cy="567265"/>
            <a:chOff x="1507068" y="2308754"/>
            <a:chExt cx="4588932" cy="567265"/>
          </a:xfrm>
        </p:grpSpPr>
        <p:sp>
          <p:nvSpPr>
            <p:cNvPr id="16" name="任意多边形 15"/>
            <p:cNvSpPr/>
            <p:nvPr>
              <p:custDataLst>
                <p:tags r:id="rId3"/>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solidFill>
          </p:spPr>
          <p:txBody>
            <a:bodyPr rot="0" spcFirstLastPara="0" vertOverflow="overflow" horzOverflow="overflow" vert="horz" wrap="square" lIns="54000" tIns="45720" rIns="91440" bIns="45720" numCol="1" spcCol="0" rtlCol="0" fromWordArt="0" anchor="ctr" anchorCtr="0" forceAA="0" compatLnSpc="1">
              <a:normAutofit/>
            </a:bodyPr>
            <a:lstStyle/>
            <a:p>
              <a:pPr algn="just"/>
              <a:r>
                <a:rPr lang="en-US" altLang="zh-CN" b="1" dirty="0" smtClean="0">
                  <a:sym typeface="Arial" pitchFamily="34" charset="0"/>
                </a:rPr>
                <a:t>01</a:t>
              </a:r>
              <a:endParaRPr lang="zh-CN" altLang="en-US" b="1" dirty="0" err="1" smtClean="0">
                <a:sym typeface="Arial" pitchFamily="34" charset="0"/>
              </a:endParaRPr>
            </a:p>
          </p:txBody>
        </p:sp>
        <p:sp>
          <p:nvSpPr>
            <p:cNvPr id="18" name="任意多边形 17"/>
            <p:cNvSpPr/>
            <p:nvPr>
              <p:custDataLst>
                <p:tags r:id="rId4"/>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solidFill>
          </p:spPr>
          <p:txBody>
            <a:bodyPr rot="0" spcFirstLastPara="0" vertOverflow="overflow" horzOverflow="overflow" vert="horz" wrap="square" lIns="360000" tIns="45720" rIns="91440" bIns="45720" numCol="1" spcCol="0" rtlCol="0" fromWordArt="0" anchor="ctr" anchorCtr="0" forceAA="0" compatLnSpc="1">
              <a:normAutofit/>
            </a:bodyPr>
            <a:lstStyle/>
            <a:p>
              <a:pPr algn="just"/>
              <a:r>
                <a:rPr lang="zh-CN" altLang="en-US" sz="2400" dirty="0" err="1" smtClean="0">
                  <a:solidFill>
                    <a:schemeClr val="bg1"/>
                  </a:solidFill>
                  <a:sym typeface="Arial" pitchFamily="34" charset="0"/>
                </a:rPr>
                <a:t>教学共性与教师个性的统一</a:t>
              </a:r>
              <a:endParaRPr lang="zh-CN" altLang="en-US" sz="2400" dirty="0" err="1" smtClean="0">
                <a:solidFill>
                  <a:schemeClr val="bg1"/>
                </a:solidFill>
                <a:sym typeface="Arial" pitchFamily="34" charset="0"/>
              </a:endParaRPr>
            </a:p>
          </p:txBody>
        </p:sp>
      </p:grpSp>
      <p:grpSp>
        <p:nvGrpSpPr>
          <p:cNvPr id="20" name="组合 19"/>
          <p:cNvGrpSpPr/>
          <p:nvPr>
            <p:custDataLst>
              <p:tags r:id="rId5"/>
            </p:custDataLst>
          </p:nvPr>
        </p:nvGrpSpPr>
        <p:grpSpPr>
          <a:xfrm>
            <a:off x="2277534" y="3634264"/>
            <a:ext cx="4660052" cy="599439"/>
            <a:chOff x="1507068" y="2308754"/>
            <a:chExt cx="4660052" cy="599439"/>
          </a:xfrm>
          <a:solidFill>
            <a:schemeClr val="accent2"/>
          </a:solidFill>
        </p:grpSpPr>
        <p:sp>
          <p:nvSpPr>
            <p:cNvPr id="21" name="任意多边形 20"/>
            <p:cNvSpPr/>
            <p:nvPr>
              <p:custDataLst>
                <p:tags r:id="rId6"/>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just"/>
              <a:r>
                <a:rPr lang="en-US" altLang="zh-CN" b="1" dirty="0" smtClean="0">
                  <a:sym typeface="Arial" pitchFamily="34" charset="0"/>
                </a:rPr>
                <a:t>02</a:t>
              </a:r>
              <a:endParaRPr lang="zh-CN" altLang="en-US" b="1" dirty="0" err="1" smtClean="0">
                <a:sym typeface="Arial" pitchFamily="34" charset="0"/>
              </a:endParaRPr>
            </a:p>
          </p:txBody>
        </p:sp>
        <p:sp>
          <p:nvSpPr>
            <p:cNvPr id="22" name="任意多边形 21"/>
            <p:cNvSpPr/>
            <p:nvPr>
              <p:custDataLst>
                <p:tags r:id="rId7"/>
              </p:custDataLst>
            </p:nvPr>
          </p:nvSpPr>
          <p:spPr>
            <a:xfrm>
              <a:off x="1933787" y="238326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just"/>
              <a:r>
                <a:rPr lang="zh-CN" altLang="en-US" sz="2400" dirty="0" err="1" smtClean="0">
                  <a:solidFill>
                    <a:schemeClr val="bg1"/>
                  </a:solidFill>
                  <a:sym typeface="Arial" pitchFamily="34" charset="0"/>
                </a:rPr>
                <a:t>教学策略稳定与变通的统一</a:t>
              </a:r>
              <a:endParaRPr lang="zh-CN" altLang="en-US" sz="2400" dirty="0" err="1" smtClean="0">
                <a:solidFill>
                  <a:schemeClr val="bg1"/>
                </a:solidFill>
                <a:sym typeface="Arial" pitchFamily="34" charset="0"/>
              </a:endParaRPr>
            </a:p>
          </p:txBody>
        </p:sp>
      </p:grpSp>
      <p:grpSp>
        <p:nvGrpSpPr>
          <p:cNvPr id="23" name="组合 22"/>
          <p:cNvGrpSpPr/>
          <p:nvPr>
            <p:custDataLst>
              <p:tags r:id="rId8"/>
            </p:custDataLst>
          </p:nvPr>
        </p:nvGrpSpPr>
        <p:grpSpPr>
          <a:xfrm>
            <a:off x="3003127" y="4883574"/>
            <a:ext cx="4588932" cy="567265"/>
            <a:chOff x="1507068" y="2308754"/>
            <a:chExt cx="4588932" cy="567265"/>
          </a:xfrm>
          <a:solidFill>
            <a:srgbClr val="0070C0"/>
          </a:solidFill>
        </p:grpSpPr>
        <p:sp>
          <p:nvSpPr>
            <p:cNvPr id="24" name="任意多边形 23"/>
            <p:cNvSpPr/>
            <p:nvPr>
              <p:custDataLst>
                <p:tags r:id="rId9"/>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just"/>
              <a:r>
                <a:rPr lang="en-US" altLang="zh-CN" b="1" dirty="0" smtClean="0">
                  <a:sym typeface="Arial" pitchFamily="34" charset="0"/>
                </a:rPr>
                <a:t>03</a:t>
              </a:r>
              <a:endParaRPr lang="zh-CN" altLang="en-US" b="1" dirty="0" err="1" smtClean="0">
                <a:sym typeface="Arial" pitchFamily="34" charset="0"/>
              </a:endParaRPr>
            </a:p>
          </p:txBody>
        </p:sp>
        <p:sp>
          <p:nvSpPr>
            <p:cNvPr id="25" name="任意多边形 24"/>
            <p:cNvSpPr/>
            <p:nvPr>
              <p:custDataLst>
                <p:tags r:id="rId10"/>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Autofit/>
            </a:bodyPr>
            <a:lstStyle/>
            <a:p>
              <a:pPr algn="just"/>
              <a:r>
                <a:rPr lang="zh-CN" altLang="en-US" sz="2000" dirty="0" err="1" smtClean="0">
                  <a:solidFill>
                    <a:schemeClr val="bg1"/>
                  </a:solidFill>
                  <a:sym typeface="Arial" pitchFamily="34" charset="0"/>
                </a:rPr>
                <a:t>教学策略中观念与技巧的统一</a:t>
              </a:r>
              <a:endParaRPr lang="zh-CN" altLang="en-US" sz="2000" dirty="0" err="1" smtClean="0">
                <a:solidFill>
                  <a:schemeClr val="bg1"/>
                </a:solidFill>
                <a:sym typeface="Arial" pitchFamily="34" charset="0"/>
              </a:endParaRPr>
            </a:p>
          </p:txBody>
        </p:sp>
      </p:grpSp>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一、选用依据</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Tree>
    <p:custDataLst>
      <p:tags r:id="rId11"/>
    </p:custData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二、选用技巧　</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460248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（一）教学的优化</a:t>
            </a:r>
            <a:endParaRPr lang="zh-CN" altLang="en-US" sz="3600" b="1">
              <a:solidFill>
                <a:srgbClr val="0053A3"/>
              </a:solidFill>
            </a:endParaRPr>
          </a:p>
          <a:p>
            <a:r>
              <a:rPr lang="zh-CN" altLang="en-US" sz="3600" b="1">
                <a:solidFill>
                  <a:srgbClr val="0053A3"/>
                </a:solidFill>
              </a:rPr>
              <a:t>  </a:t>
            </a:r>
            <a:r>
              <a:rPr lang="zh-CN" altLang="en-US" sz="2800">
                <a:solidFill>
                  <a:srgbClr val="000000"/>
                </a:solidFill>
              </a:rPr>
              <a:t>（1）由于教学对象不同，教师所实施的最优教学策略也各不相同。教的策略要与学的策略相融合。   　　　（2）要从整体上进行把握，不能只着眼于各种局部策略及其优化，而应该着重考虑预期的教学目标，分析各种影响教学的可能因素，找出应重点控制最优教学策略的“敏感”因子以及偏离目标的各种因素，从而有针对性地选择实现整体优化的教学策略。</a:t>
            </a:r>
            <a:endParaRPr lang="zh-CN" altLang="en-US" sz="2800">
              <a:solidFill>
                <a:srgbClr val="000000"/>
              </a:solidFill>
            </a:endParaRPr>
          </a:p>
          <a:p>
            <a:r>
              <a:rPr lang="zh-CN" altLang="en-US" sz="2800">
                <a:solidFill>
                  <a:srgbClr val="000000"/>
                </a:solidFill>
              </a:rPr>
              <a:t>   （3）最优教学策略具有相对性，因地、因校、因人而异。</a:t>
            </a:r>
            <a:endParaRPr lang="zh-CN" altLang="en-US" sz="2800">
              <a:solidFill>
                <a:srgbClr val="000000"/>
              </a:solidFill>
            </a:endParaRPr>
          </a:p>
        </p:txBody>
      </p:sp>
    </p:spTree>
    <p:custDataLst>
      <p:tags r:id="rId1"/>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二、选用技巧　</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344424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（二）教学策略的变通</a:t>
            </a:r>
            <a:endParaRPr lang="zh-CN" altLang="en-US" sz="3600" b="1">
              <a:solidFill>
                <a:srgbClr val="0053A3"/>
              </a:solidFill>
            </a:endParaRPr>
          </a:p>
          <a:p>
            <a:r>
              <a:rPr lang="zh-CN" altLang="en-US" sz="3600" b="1">
                <a:solidFill>
                  <a:srgbClr val="0053A3"/>
                </a:solidFill>
              </a:rPr>
              <a:t>  　</a:t>
            </a:r>
            <a:endParaRPr lang="zh-CN" altLang="en-US" sz="3600" b="1">
              <a:solidFill>
                <a:srgbClr val="0053A3"/>
              </a:solidFill>
            </a:endParaRPr>
          </a:p>
          <a:p>
            <a:r>
              <a:rPr lang="zh-CN" altLang="en-US" sz="3600" b="1">
                <a:solidFill>
                  <a:srgbClr val="0053A3"/>
                </a:solidFill>
              </a:rPr>
              <a:t>　  </a:t>
            </a:r>
            <a:r>
              <a:rPr lang="zh-CN" altLang="en-US" sz="2800">
                <a:solidFill>
                  <a:srgbClr val="000000"/>
                </a:solidFill>
              </a:rPr>
              <a:t>合作学习</a:t>
            </a:r>
            <a:endParaRPr lang="zh-CN" altLang="en-US" sz="2800">
              <a:solidFill>
                <a:srgbClr val="000000"/>
              </a:solidFill>
            </a:endParaRPr>
          </a:p>
          <a:p>
            <a:r>
              <a:rPr lang="zh-CN" altLang="en-US" sz="2800">
                <a:solidFill>
                  <a:srgbClr val="000000"/>
                </a:solidFill>
              </a:rPr>
              <a:t>　　掌握学习</a:t>
            </a:r>
            <a:endParaRPr lang="zh-CN" altLang="en-US" sz="2800">
              <a:solidFill>
                <a:srgbClr val="000000"/>
              </a:solidFill>
            </a:endParaRPr>
          </a:p>
          <a:p>
            <a:r>
              <a:rPr lang="zh-CN" altLang="en-US" sz="2800">
                <a:solidFill>
                  <a:srgbClr val="000000"/>
                </a:solidFill>
              </a:rPr>
              <a:t>　　多层次教学</a:t>
            </a:r>
            <a:endParaRPr lang="zh-CN" altLang="en-US" sz="2800">
              <a:solidFill>
                <a:srgbClr val="000000"/>
              </a:solidFill>
            </a:endParaRPr>
          </a:p>
          <a:p>
            <a:r>
              <a:rPr lang="zh-CN" altLang="en-US" sz="2800">
                <a:solidFill>
                  <a:srgbClr val="000000"/>
                </a:solidFill>
              </a:rPr>
              <a:t>　　竞争学习</a:t>
            </a:r>
            <a:endParaRPr lang="zh-CN" altLang="en-US" sz="2800">
              <a:solidFill>
                <a:srgbClr val="000000"/>
              </a:solidFill>
            </a:endParaRPr>
          </a:p>
          <a:p>
            <a:r>
              <a:rPr lang="zh-CN" altLang="en-US" sz="2800">
                <a:solidFill>
                  <a:srgbClr val="000000"/>
                </a:solidFill>
              </a:rPr>
              <a:t>　　分组教学</a:t>
            </a:r>
            <a:endParaRPr lang="zh-CN" altLang="en-US" sz="2800">
              <a:solidFill>
                <a:srgbClr val="000000"/>
              </a:solidFill>
            </a:endParaRPr>
          </a:p>
        </p:txBody>
      </p:sp>
    </p:spTree>
    <p:custDataLst>
      <p:tags r:id="rId1"/>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2">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2068671" y="3888899"/>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59000" y="2940050"/>
            <a:ext cx="11074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235960" y="3072765"/>
            <a:ext cx="464248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课堂教学策略概述</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435225" y="3059430"/>
            <a:ext cx="373380" cy="1371600"/>
          </a:xfrm>
          <a:prstGeom prst="rect">
            <a:avLst/>
          </a:prstGeom>
          <a:noFill/>
        </p:spPr>
        <p:txBody>
          <a:bodyPr wrap="square" rtlCol="0">
            <a:spAutoFit/>
          </a:bodyPr>
          <a:p>
            <a:r>
              <a:rPr lang="zh-CN" altLang="en-US" sz="2800" b="1">
                <a:solidFill>
                  <a:schemeClr val="bg1"/>
                </a:solidFill>
              </a:rPr>
              <a:t>第三节</a:t>
            </a:r>
            <a:endParaRPr lang="zh-CN" altLang="en-US" sz="2800" b="1">
              <a:solidFill>
                <a:schemeClr val="bg1"/>
              </a:solidFill>
            </a:endParaRPr>
          </a:p>
        </p:txBody>
      </p:sp>
      <p:sp>
        <p:nvSpPr>
          <p:cNvPr id="4" name="圆角矩形 3"/>
          <p:cNvSpPr/>
          <p:nvPr/>
        </p:nvSpPr>
        <p:spPr>
          <a:xfrm>
            <a:off x="3148330" y="3197860"/>
            <a:ext cx="5034915" cy="925195"/>
          </a:xfrm>
          <a:prstGeom prst="roundRect">
            <a:avLst/>
          </a:prstGeom>
          <a:solidFill>
            <a:srgbClr val="0070C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课堂教学模式的选用</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custDataLst>
              <p:tags r:id="rId1"/>
            </p:custDataLst>
          </p:nvPr>
        </p:nvSpPr>
        <p:spPr>
          <a:xfrm>
            <a:off x="687705" y="875039"/>
            <a:ext cx="7768590" cy="584775"/>
          </a:xfrm>
          <a:prstGeom prst="rect">
            <a:avLst/>
          </a:prstGeom>
        </p:spPr>
        <p:txBody>
          <a:bodyPr wrap="square">
            <a:normAutofit/>
          </a:bodyPr>
          <a:lstStyle/>
          <a:p>
            <a:pPr algn="ctr"/>
            <a:r>
              <a:rPr lang="zh-CN" altLang="en-US" sz="3200" dirty="0">
                <a:latin typeface="+mj-lt"/>
                <a:ea typeface="+mj-ea"/>
                <a:cs typeface="+mj-cs"/>
              </a:rPr>
              <a:t>五、设计层次</a:t>
            </a:r>
            <a:endParaRPr lang="zh-CN" altLang="en-US" sz="3200" dirty="0">
              <a:latin typeface="+mj-lt"/>
              <a:ea typeface="+mj-ea"/>
              <a:cs typeface="+mj-cs"/>
            </a:endParaRPr>
          </a:p>
        </p:txBody>
      </p:sp>
      <p:sp>
        <p:nvSpPr>
          <p:cNvPr id="20" name="任意多边形 19"/>
          <p:cNvSpPr/>
          <p:nvPr>
            <p:custDataLst>
              <p:tags r:id="rId2"/>
            </p:custDataLst>
          </p:nvPr>
        </p:nvSpPr>
        <p:spPr>
          <a:xfrm>
            <a:off x="1365657" y="2591394"/>
            <a:ext cx="1052290" cy="714376"/>
          </a:xfrm>
          <a:custGeom>
            <a:avLst/>
            <a:gdLst>
              <a:gd name="connsiteX0" fmla="*/ 0 w 1052290"/>
              <a:gd name="connsiteY0" fmla="*/ 0 h 714376"/>
              <a:gd name="connsiteX1" fmla="*/ 695102 w 1052290"/>
              <a:gd name="connsiteY1" fmla="*/ 0 h 714376"/>
              <a:gd name="connsiteX2" fmla="*/ 1052290 w 1052290"/>
              <a:gd name="connsiteY2" fmla="*/ 357188 h 714376"/>
              <a:gd name="connsiteX3" fmla="*/ 1052289 w 1052290"/>
              <a:gd name="connsiteY3" fmla="*/ 357188 h 714376"/>
              <a:gd name="connsiteX4" fmla="*/ 695101 w 1052290"/>
              <a:gd name="connsiteY4" fmla="*/ 714376 h 714376"/>
              <a:gd name="connsiteX5" fmla="*/ 244992 w 105229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290" h="714376">
                <a:moveTo>
                  <a:pt x="0" y="0"/>
                </a:moveTo>
                <a:lnTo>
                  <a:pt x="695102" y="0"/>
                </a:lnTo>
                <a:cubicBezTo>
                  <a:pt x="892371" y="0"/>
                  <a:pt x="1052290" y="159919"/>
                  <a:pt x="1052290" y="357188"/>
                </a:cubicBezTo>
                <a:lnTo>
                  <a:pt x="1052289" y="357188"/>
                </a:lnTo>
                <a:cubicBezTo>
                  <a:pt x="1052289" y="554457"/>
                  <a:pt x="892370" y="714376"/>
                  <a:pt x="695101" y="714376"/>
                </a:cubicBezTo>
                <a:lnTo>
                  <a:pt x="244992" y="714376"/>
                </a:lnTo>
                <a:close/>
              </a:path>
            </a:pathLst>
          </a:custGeom>
          <a:solidFill>
            <a:schemeClr val="accent1"/>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smtClean="0">
                <a:solidFill>
                  <a:schemeClr val="bg1"/>
                </a:solidFill>
              </a:rPr>
              <a:t>03</a:t>
            </a:r>
            <a:endParaRPr lang="zh-CN" altLang="en-US" sz="2800" b="1" dirty="0" err="1" smtClean="0">
              <a:solidFill>
                <a:schemeClr val="bg1"/>
              </a:solidFill>
            </a:endParaRPr>
          </a:p>
        </p:txBody>
      </p:sp>
      <p:sp>
        <p:nvSpPr>
          <p:cNvPr id="21" name="任意多边形 20"/>
          <p:cNvSpPr/>
          <p:nvPr>
            <p:custDataLst>
              <p:tags r:id="rId3"/>
            </p:custDataLst>
          </p:nvPr>
        </p:nvSpPr>
        <p:spPr>
          <a:xfrm>
            <a:off x="1669447" y="3477219"/>
            <a:ext cx="1097115" cy="714376"/>
          </a:xfrm>
          <a:custGeom>
            <a:avLst/>
            <a:gdLst>
              <a:gd name="connsiteX0" fmla="*/ 0 w 1097115"/>
              <a:gd name="connsiteY0" fmla="*/ 0 h 714376"/>
              <a:gd name="connsiteX1" fmla="*/ 739927 w 1097115"/>
              <a:gd name="connsiteY1" fmla="*/ 0 h 714376"/>
              <a:gd name="connsiteX2" fmla="*/ 1097115 w 1097115"/>
              <a:gd name="connsiteY2" fmla="*/ 357188 h 714376"/>
              <a:gd name="connsiteX3" fmla="*/ 1097114 w 1097115"/>
              <a:gd name="connsiteY3" fmla="*/ 357188 h 714376"/>
              <a:gd name="connsiteX4" fmla="*/ 739926 w 1097115"/>
              <a:gd name="connsiteY4" fmla="*/ 714376 h 714376"/>
              <a:gd name="connsiteX5" fmla="*/ 244992 w 1097115"/>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15" h="714376">
                <a:moveTo>
                  <a:pt x="0" y="0"/>
                </a:moveTo>
                <a:lnTo>
                  <a:pt x="739927" y="0"/>
                </a:lnTo>
                <a:cubicBezTo>
                  <a:pt x="937196" y="0"/>
                  <a:pt x="1097115" y="159919"/>
                  <a:pt x="1097115" y="357188"/>
                </a:cubicBezTo>
                <a:lnTo>
                  <a:pt x="1097114" y="357188"/>
                </a:lnTo>
                <a:cubicBezTo>
                  <a:pt x="1097114" y="554457"/>
                  <a:pt x="937195" y="714376"/>
                  <a:pt x="739926" y="714376"/>
                </a:cubicBezTo>
                <a:lnTo>
                  <a:pt x="244992" y="714376"/>
                </a:lnTo>
                <a:close/>
              </a:path>
            </a:pathLst>
          </a:custGeom>
          <a:solidFill>
            <a:schemeClr val="accent2"/>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smtClean="0">
                <a:solidFill>
                  <a:schemeClr val="bg1"/>
                </a:solidFill>
              </a:rPr>
              <a:t>02</a:t>
            </a:r>
            <a:endParaRPr lang="zh-CN" altLang="en-US" sz="2800" b="1" dirty="0" err="1" smtClean="0">
              <a:solidFill>
                <a:schemeClr val="bg1"/>
              </a:solidFill>
            </a:endParaRPr>
          </a:p>
        </p:txBody>
      </p:sp>
      <p:sp>
        <p:nvSpPr>
          <p:cNvPr id="22" name="任意多边形 21"/>
          <p:cNvSpPr/>
          <p:nvPr>
            <p:custDataLst>
              <p:tags r:id="rId4"/>
            </p:custDataLst>
          </p:nvPr>
        </p:nvSpPr>
        <p:spPr>
          <a:xfrm>
            <a:off x="1973237" y="4363044"/>
            <a:ext cx="1141940" cy="714376"/>
          </a:xfrm>
          <a:custGeom>
            <a:avLst/>
            <a:gdLst>
              <a:gd name="connsiteX0" fmla="*/ 0 w 1141940"/>
              <a:gd name="connsiteY0" fmla="*/ 0 h 714376"/>
              <a:gd name="connsiteX1" fmla="*/ 784752 w 1141940"/>
              <a:gd name="connsiteY1" fmla="*/ 0 h 714376"/>
              <a:gd name="connsiteX2" fmla="*/ 1141940 w 1141940"/>
              <a:gd name="connsiteY2" fmla="*/ 357188 h 714376"/>
              <a:gd name="connsiteX3" fmla="*/ 1141939 w 1141940"/>
              <a:gd name="connsiteY3" fmla="*/ 357188 h 714376"/>
              <a:gd name="connsiteX4" fmla="*/ 784751 w 1141940"/>
              <a:gd name="connsiteY4" fmla="*/ 714376 h 714376"/>
              <a:gd name="connsiteX5" fmla="*/ 244993 w 114194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40" h="714376">
                <a:moveTo>
                  <a:pt x="0" y="0"/>
                </a:moveTo>
                <a:lnTo>
                  <a:pt x="784752" y="0"/>
                </a:lnTo>
                <a:cubicBezTo>
                  <a:pt x="982021" y="0"/>
                  <a:pt x="1141940" y="159919"/>
                  <a:pt x="1141940" y="357188"/>
                </a:cubicBezTo>
                <a:lnTo>
                  <a:pt x="1141939" y="357188"/>
                </a:lnTo>
                <a:cubicBezTo>
                  <a:pt x="1141939" y="554457"/>
                  <a:pt x="982020" y="714376"/>
                  <a:pt x="784751" y="714376"/>
                </a:cubicBezTo>
                <a:lnTo>
                  <a:pt x="244993" y="714376"/>
                </a:lnTo>
                <a:close/>
              </a:path>
            </a:pathLst>
          </a:custGeom>
          <a:solidFill>
            <a:schemeClr val="accent3"/>
          </a:solidFill>
        </p:spPr>
        <p:txBody>
          <a:bodyPr rot="0" spcFirstLastPara="0" vertOverflow="overflow" horzOverflow="overflow" vert="horz" wrap="square" lIns="180000" tIns="45720" rIns="91440" bIns="45720" numCol="1" spcCol="0" rtlCol="0" fromWordArt="0" anchor="ctr" anchorCtr="0" forceAA="0" compatLnSpc="1">
            <a:normAutofit/>
          </a:bodyPr>
          <a:lstStyle/>
          <a:p>
            <a:pPr algn="ctr"/>
            <a:r>
              <a:rPr lang="en-US" altLang="zh-CN" sz="2800" b="1" dirty="0" smtClean="0">
                <a:solidFill>
                  <a:schemeClr val="bg1"/>
                </a:solidFill>
              </a:rPr>
              <a:t>03</a:t>
            </a:r>
            <a:endParaRPr lang="zh-CN" altLang="en-US" sz="2800" b="1" dirty="0" err="1" smtClean="0">
              <a:solidFill>
                <a:schemeClr val="bg1"/>
              </a:solidFill>
            </a:endParaRPr>
          </a:p>
        </p:txBody>
      </p:sp>
      <p:sp>
        <p:nvSpPr>
          <p:cNvPr id="26" name="矩形 25"/>
          <p:cNvSpPr/>
          <p:nvPr>
            <p:custDataLst>
              <p:tags r:id="rId5"/>
            </p:custDataLst>
          </p:nvPr>
        </p:nvSpPr>
        <p:spPr>
          <a:xfrm>
            <a:off x="2417947" y="2741089"/>
            <a:ext cx="4663167" cy="414985"/>
          </a:xfrm>
          <a:prstGeom prst="rect">
            <a:avLst/>
          </a:prstGeom>
        </p:spPr>
        <p:txBody>
          <a:bodyPr wrap="square" anchor="ctr" anchorCtr="0">
            <a:noAutofit/>
          </a:bodyPr>
          <a:lstStyle/>
          <a:p>
            <a:pPr>
              <a:lnSpc>
                <a:spcPct val="130000"/>
              </a:lnSpc>
            </a:pPr>
            <a:r>
              <a:rPr lang="zh-CN" altLang="en-US" sz="3200" dirty="0"/>
              <a:t>以</a:t>
            </a:r>
            <a:r>
              <a:rPr lang="en-US" altLang="zh-CN" sz="3200" dirty="0"/>
              <a:t>“</a:t>
            </a:r>
            <a:r>
              <a:rPr lang="zh-CN" altLang="en-US" sz="3200" dirty="0"/>
              <a:t>系统</a:t>
            </a:r>
            <a:r>
              <a:rPr lang="en-US" altLang="zh-CN" sz="3200" dirty="0"/>
              <a:t>”</a:t>
            </a:r>
            <a:r>
              <a:rPr lang="zh-CN" altLang="en-US" sz="3200" dirty="0"/>
              <a:t>为中心</a:t>
            </a:r>
            <a:endParaRPr lang="zh-CN" altLang="en-US" sz="3200" dirty="0"/>
          </a:p>
        </p:txBody>
      </p:sp>
      <p:sp>
        <p:nvSpPr>
          <p:cNvPr id="27" name="矩形 26"/>
          <p:cNvSpPr/>
          <p:nvPr>
            <p:custDataLst>
              <p:tags r:id="rId6"/>
            </p:custDataLst>
          </p:nvPr>
        </p:nvSpPr>
        <p:spPr>
          <a:xfrm>
            <a:off x="2766562" y="3626914"/>
            <a:ext cx="4663167" cy="414985"/>
          </a:xfrm>
          <a:prstGeom prst="rect">
            <a:avLst/>
          </a:prstGeom>
        </p:spPr>
        <p:txBody>
          <a:bodyPr wrap="square" anchor="ctr" anchorCtr="0">
            <a:noAutofit/>
          </a:bodyPr>
          <a:lstStyle/>
          <a:p>
            <a:pPr>
              <a:lnSpc>
                <a:spcPct val="130000"/>
              </a:lnSpc>
            </a:pPr>
            <a:r>
              <a:rPr lang="zh-CN" altLang="en-US" sz="3200" dirty="0"/>
              <a:t>以</a:t>
            </a:r>
            <a:r>
              <a:rPr lang="en-US" altLang="zh-CN" sz="3200" dirty="0"/>
              <a:t>“</a:t>
            </a:r>
            <a:r>
              <a:rPr lang="zh-CN" altLang="en-US" sz="3200" dirty="0"/>
              <a:t>课堂</a:t>
            </a:r>
            <a:r>
              <a:rPr lang="en-US" altLang="zh-CN" sz="3200" dirty="0"/>
              <a:t>”</a:t>
            </a:r>
            <a:r>
              <a:rPr lang="zh-CN" altLang="en-US" sz="3200" dirty="0"/>
              <a:t>为中心</a:t>
            </a:r>
            <a:endParaRPr lang="zh-CN" altLang="en-US" sz="3200" dirty="0"/>
          </a:p>
        </p:txBody>
      </p:sp>
      <p:sp>
        <p:nvSpPr>
          <p:cNvPr id="28" name="矩形 27"/>
          <p:cNvSpPr/>
          <p:nvPr>
            <p:custDataLst>
              <p:tags r:id="rId7"/>
            </p:custDataLst>
          </p:nvPr>
        </p:nvSpPr>
        <p:spPr>
          <a:xfrm>
            <a:off x="3239637" y="4654979"/>
            <a:ext cx="4663167" cy="414985"/>
          </a:xfrm>
          <a:prstGeom prst="rect">
            <a:avLst/>
          </a:prstGeom>
        </p:spPr>
        <p:txBody>
          <a:bodyPr wrap="square" anchor="ctr" anchorCtr="0">
            <a:noAutofit/>
          </a:bodyPr>
          <a:lstStyle/>
          <a:p>
            <a:pPr>
              <a:lnSpc>
                <a:spcPct val="130000"/>
              </a:lnSpc>
            </a:pPr>
            <a:r>
              <a:rPr lang="zh-CN" altLang="en-US" sz="3200" dirty="0"/>
              <a:t>以</a:t>
            </a:r>
            <a:r>
              <a:rPr lang="en-US" altLang="zh-CN" sz="3200" dirty="0"/>
              <a:t>“</a:t>
            </a:r>
            <a:r>
              <a:rPr lang="zh-CN" altLang="en-US" sz="3200" dirty="0"/>
              <a:t>产品</a:t>
            </a:r>
            <a:r>
              <a:rPr lang="en-US" altLang="zh-CN" sz="3200" dirty="0"/>
              <a:t>”</a:t>
            </a:r>
            <a:r>
              <a:rPr lang="zh-CN" altLang="en-US" sz="3200" dirty="0"/>
              <a:t>为中心</a:t>
            </a:r>
            <a:endParaRPr lang="zh-CN" altLang="en-US" sz="3200" dirty="0"/>
          </a:p>
        </p:txBody>
      </p:sp>
      <p:pic>
        <p:nvPicPr>
          <p:cNvPr id="37" name="图片 36"/>
          <p:cNvPicPr>
            <a:picLocks noChangeAspect="1"/>
          </p:cNvPicPr>
          <p:nvPr>
            <p:custDataLst>
              <p:tags r:id="rId8"/>
            </p:custDataLst>
          </p:nvPr>
        </p:nvPicPr>
        <p:blipFill>
          <a:blip r:embed="rId9"/>
          <a:srcRect l="50449"/>
          <a:stretch>
            <a:fillRect/>
          </a:stretch>
        </p:blipFill>
        <p:spPr>
          <a:xfrm rot="20460000">
            <a:off x="1791381" y="1134407"/>
            <a:ext cx="113775" cy="5400000"/>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2" name="任意多边形 1"/>
          <p:cNvSpPr/>
          <p:nvPr>
            <p:custDataLst>
              <p:tags r:id="rId10"/>
            </p:custDataLst>
          </p:nvPr>
        </p:nvSpPr>
        <p:spPr>
          <a:xfrm>
            <a:off x="2098707" y="4529414"/>
            <a:ext cx="1097115" cy="714376"/>
          </a:xfrm>
          <a:custGeom>
            <a:avLst/>
            <a:gdLst>
              <a:gd name="connsiteX0" fmla="*/ 0 w 1097115"/>
              <a:gd name="connsiteY0" fmla="*/ 0 h 714376"/>
              <a:gd name="connsiteX1" fmla="*/ 739927 w 1097115"/>
              <a:gd name="connsiteY1" fmla="*/ 0 h 714376"/>
              <a:gd name="connsiteX2" fmla="*/ 1097115 w 1097115"/>
              <a:gd name="connsiteY2" fmla="*/ 357188 h 714376"/>
              <a:gd name="connsiteX3" fmla="*/ 1097114 w 1097115"/>
              <a:gd name="connsiteY3" fmla="*/ 357188 h 714376"/>
              <a:gd name="connsiteX4" fmla="*/ 739926 w 1097115"/>
              <a:gd name="connsiteY4" fmla="*/ 714376 h 714376"/>
              <a:gd name="connsiteX5" fmla="*/ 244992 w 1097115"/>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15" h="714376">
                <a:moveTo>
                  <a:pt x="0" y="0"/>
                </a:moveTo>
                <a:lnTo>
                  <a:pt x="739927" y="0"/>
                </a:lnTo>
                <a:cubicBezTo>
                  <a:pt x="937196" y="0"/>
                  <a:pt x="1097115" y="159919"/>
                  <a:pt x="1097115" y="357188"/>
                </a:cubicBezTo>
                <a:lnTo>
                  <a:pt x="1097114" y="357188"/>
                </a:lnTo>
                <a:cubicBezTo>
                  <a:pt x="1097114" y="554457"/>
                  <a:pt x="937195" y="714376"/>
                  <a:pt x="739926" y="714376"/>
                </a:cubicBezTo>
                <a:lnTo>
                  <a:pt x="244992" y="714376"/>
                </a:lnTo>
                <a:close/>
              </a:path>
            </a:pathLst>
          </a:custGeom>
          <a:solidFill>
            <a:schemeClr val="accent2"/>
          </a:solidFill>
        </p:spPr>
        <p:txBody>
          <a:bodyPr rot="0" spcFirstLastPara="0" vertOverflow="overflow" horzOverflow="overflow" vert="horz" wrap="square" lIns="180000" tIns="45720" rIns="91440" bIns="45720" numCol="1" spcCol="0" rtlCol="0" fromWordArt="0" anchor="ctr" anchorCtr="0" forceAA="0" compatLnSpc="1">
            <a:normAutofit/>
          </a:bodyPr>
          <a:p>
            <a:pPr algn="ctr"/>
            <a:r>
              <a:rPr lang="en-US" altLang="zh-CN" sz="2800" b="1" dirty="0" smtClean="0">
                <a:solidFill>
                  <a:schemeClr val="bg1"/>
                </a:solidFill>
              </a:rPr>
              <a:t>0</a:t>
            </a:r>
            <a:r>
              <a:rPr lang="en-US" sz="2800" b="1" dirty="0" smtClean="0">
                <a:solidFill>
                  <a:schemeClr val="bg1"/>
                </a:solidFill>
              </a:rPr>
              <a:t>1</a:t>
            </a:r>
            <a:endParaRPr lang="en-US" sz="2800" b="1" dirty="0" err="1" smtClean="0">
              <a:solidFill>
                <a:schemeClr val="bg1"/>
              </a:solidFill>
            </a:endParaRPr>
          </a:p>
        </p:txBody>
      </p:sp>
    </p:spTree>
    <p:custDataLst>
      <p:tags r:id="rId11"/>
    </p:custData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4438650" y="1851299"/>
            <a:ext cx="3638550" cy="465138"/>
            <a:chOff x="4438650" y="1651000"/>
            <a:chExt cx="3638550" cy="465138"/>
          </a:xfrm>
        </p:grpSpPr>
        <p:sp>
          <p:nvSpPr>
            <p:cNvPr id="18" name="MH_Entry_1"/>
            <p:cNvSpPr/>
            <p:nvPr>
              <p:custDataLst>
                <p:tags r:id="rId2"/>
              </p:custDataLst>
            </p:nvPr>
          </p:nvSpPr>
          <p:spPr>
            <a:xfrm>
              <a:off x="4776788" y="1651000"/>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理论依据</a:t>
              </a:r>
              <a:endParaRPr lang="zh-CN" altLang="en-US" sz="2800" kern="0" dirty="0">
                <a:solidFill>
                  <a:srgbClr val="FFFFFF"/>
                </a:solidFill>
                <a:latin typeface="+mn-lt"/>
                <a:ea typeface="+mn-ea"/>
              </a:endParaRPr>
            </a:p>
          </p:txBody>
        </p:sp>
        <p:sp>
          <p:nvSpPr>
            <p:cNvPr id="19" name="MH_Number_1"/>
            <p:cNvSpPr/>
            <p:nvPr>
              <p:custDataLst>
                <p:tags r:id="rId3"/>
              </p:custDataLst>
            </p:nvPr>
          </p:nvSpPr>
          <p:spPr>
            <a:xfrm>
              <a:off x="4438650" y="1679575"/>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dirty="0">
                  <a:solidFill>
                    <a:srgbClr val="FFFFFF"/>
                  </a:solidFill>
                  <a:latin typeface="+mn-lt"/>
                  <a:ea typeface="+mn-ea"/>
                </a:rPr>
                <a:t>1</a:t>
              </a:r>
              <a:endParaRPr lang="zh-CN" altLang="en-US" sz="2400" kern="0" dirty="0">
                <a:solidFill>
                  <a:srgbClr val="FFFFFF"/>
                </a:solidFill>
                <a:latin typeface="+mn-lt"/>
                <a:ea typeface="+mn-ea"/>
              </a:endParaRPr>
            </a:p>
          </p:txBody>
        </p:sp>
      </p:grpSp>
      <p:grpSp>
        <p:nvGrpSpPr>
          <p:cNvPr id="5" name="组合 4"/>
          <p:cNvGrpSpPr/>
          <p:nvPr>
            <p:custDataLst>
              <p:tags r:id="rId4"/>
            </p:custDataLst>
          </p:nvPr>
        </p:nvGrpSpPr>
        <p:grpSpPr>
          <a:xfrm>
            <a:off x="4438650" y="2655231"/>
            <a:ext cx="3638550" cy="465138"/>
            <a:chOff x="4438650" y="2555875"/>
            <a:chExt cx="3638550" cy="465138"/>
          </a:xfrm>
        </p:grpSpPr>
        <p:sp>
          <p:nvSpPr>
            <p:cNvPr id="51" name="MH_Entry_2"/>
            <p:cNvSpPr/>
            <p:nvPr>
              <p:custDataLst>
                <p:tags r:id="rId5"/>
              </p:custDataLst>
            </p:nvPr>
          </p:nvSpPr>
          <p:spPr>
            <a:xfrm>
              <a:off x="4776788" y="2555875"/>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lnSpcReduction="10000"/>
            </a:bodyPr>
            <a:lstStyle/>
            <a:p>
              <a:pPr algn="ctr" eaLnBrk="1" hangingPunct="1">
                <a:spcBef>
                  <a:spcPts val="0"/>
                </a:spcBef>
                <a:spcAft>
                  <a:spcPts val="0"/>
                </a:spcAft>
                <a:defRPr/>
              </a:pPr>
              <a:r>
                <a:rPr lang="zh-CN" altLang="en-US" sz="2800" kern="0" dirty="0">
                  <a:solidFill>
                    <a:srgbClr val="FFFFFF"/>
                  </a:solidFill>
                  <a:latin typeface="+mn-lt"/>
                  <a:ea typeface="+mn-ea"/>
                </a:rPr>
                <a:t>教学目标</a:t>
              </a:r>
              <a:r>
                <a:rPr lang="zh-CN" altLang="en-US" sz="1400" kern="0" dirty="0">
                  <a:solidFill>
                    <a:srgbClr val="FFFFFF"/>
                  </a:solidFill>
                  <a:latin typeface="+mn-lt"/>
                  <a:ea typeface="+mn-ea"/>
                </a:rPr>
                <a:t>　</a:t>
              </a:r>
              <a:endParaRPr lang="zh-CN" altLang="en-US" sz="1400" kern="0" dirty="0">
                <a:solidFill>
                  <a:srgbClr val="FFFFFF"/>
                </a:solidFill>
                <a:latin typeface="+mn-lt"/>
                <a:ea typeface="+mn-ea"/>
              </a:endParaRPr>
            </a:p>
          </p:txBody>
        </p:sp>
        <p:sp>
          <p:nvSpPr>
            <p:cNvPr id="52" name="MH_Number_2"/>
            <p:cNvSpPr/>
            <p:nvPr>
              <p:custDataLst>
                <p:tags r:id="rId6"/>
              </p:custDataLst>
            </p:nvPr>
          </p:nvSpPr>
          <p:spPr>
            <a:xfrm>
              <a:off x="4438650" y="2582863"/>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2</a:t>
              </a:r>
              <a:endParaRPr lang="zh-CN" altLang="en-US" sz="2400" kern="0" dirty="0">
                <a:solidFill>
                  <a:srgbClr val="FFFFFF"/>
                </a:solidFill>
                <a:latin typeface="+mn-lt"/>
                <a:ea typeface="+mn-ea"/>
              </a:endParaRPr>
            </a:p>
          </p:txBody>
        </p:sp>
      </p:grpSp>
      <p:grpSp>
        <p:nvGrpSpPr>
          <p:cNvPr id="4" name="组合 3"/>
          <p:cNvGrpSpPr/>
          <p:nvPr>
            <p:custDataLst>
              <p:tags r:id="rId7"/>
            </p:custDataLst>
          </p:nvPr>
        </p:nvGrpSpPr>
        <p:grpSpPr>
          <a:xfrm>
            <a:off x="4438650" y="3459163"/>
            <a:ext cx="3620770" cy="465137"/>
            <a:chOff x="4438650" y="3459163"/>
            <a:chExt cx="3620770" cy="465137"/>
          </a:xfrm>
        </p:grpSpPr>
        <p:sp>
          <p:nvSpPr>
            <p:cNvPr id="54" name="MH_Entry_3"/>
            <p:cNvSpPr/>
            <p:nvPr>
              <p:custDataLst>
                <p:tags r:id="rId8"/>
              </p:custDataLst>
            </p:nvPr>
          </p:nvSpPr>
          <p:spPr>
            <a:xfrm>
              <a:off x="4759008" y="3459163"/>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操作程序</a:t>
              </a:r>
              <a:endParaRPr lang="zh-CN" altLang="en-US" sz="2800" kern="0" dirty="0">
                <a:solidFill>
                  <a:srgbClr val="FFFFFF"/>
                </a:solidFill>
                <a:latin typeface="+mn-lt"/>
                <a:ea typeface="+mn-ea"/>
              </a:endParaRPr>
            </a:p>
          </p:txBody>
        </p:sp>
        <p:sp>
          <p:nvSpPr>
            <p:cNvPr id="55" name="MH_Number_3"/>
            <p:cNvSpPr/>
            <p:nvPr>
              <p:custDataLst>
                <p:tags r:id="rId9"/>
              </p:custDataLst>
            </p:nvPr>
          </p:nvSpPr>
          <p:spPr>
            <a:xfrm>
              <a:off x="4438650" y="3487738"/>
              <a:ext cx="406400" cy="407987"/>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3</a:t>
              </a:r>
              <a:endParaRPr lang="zh-CN" altLang="en-US" sz="2400" kern="0" dirty="0">
                <a:solidFill>
                  <a:srgbClr val="FFFFFF"/>
                </a:solidFill>
                <a:latin typeface="+mn-lt"/>
                <a:ea typeface="+mn-ea"/>
              </a:endParaRPr>
            </a:p>
          </p:txBody>
        </p:sp>
      </p:grpSp>
      <p:grpSp>
        <p:nvGrpSpPr>
          <p:cNvPr id="3" name="组合 2"/>
          <p:cNvGrpSpPr/>
          <p:nvPr>
            <p:custDataLst>
              <p:tags r:id="rId10"/>
            </p:custDataLst>
          </p:nvPr>
        </p:nvGrpSpPr>
        <p:grpSpPr>
          <a:xfrm>
            <a:off x="4438650" y="4245314"/>
            <a:ext cx="3620770" cy="465137"/>
            <a:chOff x="4438650" y="4346258"/>
            <a:chExt cx="3620770" cy="465137"/>
          </a:xfrm>
        </p:grpSpPr>
        <p:sp>
          <p:nvSpPr>
            <p:cNvPr id="57" name="MH_Entry_4"/>
            <p:cNvSpPr/>
            <p:nvPr>
              <p:custDataLst>
                <p:tags r:id="rId11"/>
              </p:custDataLst>
            </p:nvPr>
          </p:nvSpPr>
          <p:spPr>
            <a:xfrm>
              <a:off x="4759008" y="4346258"/>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实现条件</a:t>
              </a:r>
              <a:endParaRPr lang="zh-CN" altLang="en-US" sz="2800" kern="0" dirty="0">
                <a:solidFill>
                  <a:srgbClr val="FFFFFF"/>
                </a:solidFill>
                <a:latin typeface="+mn-lt"/>
                <a:ea typeface="+mn-ea"/>
              </a:endParaRPr>
            </a:p>
          </p:txBody>
        </p:sp>
        <p:sp>
          <p:nvSpPr>
            <p:cNvPr id="58" name="MH_Number_4"/>
            <p:cNvSpPr/>
            <p:nvPr>
              <p:custDataLst>
                <p:tags r:id="rId12"/>
              </p:custDataLst>
            </p:nvPr>
          </p:nvSpPr>
          <p:spPr>
            <a:xfrm>
              <a:off x="4438650" y="4392613"/>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4</a:t>
              </a:r>
              <a:endParaRPr lang="zh-CN" altLang="en-US" sz="2400" kern="0" dirty="0">
                <a:solidFill>
                  <a:srgbClr val="FFFFFF"/>
                </a:solidFill>
                <a:latin typeface="+mn-lt"/>
                <a:ea typeface="+mn-ea"/>
              </a:endParaRPr>
            </a:p>
          </p:txBody>
        </p:sp>
      </p:grpSp>
      <p:grpSp>
        <p:nvGrpSpPr>
          <p:cNvPr id="2" name="组合 1"/>
          <p:cNvGrpSpPr/>
          <p:nvPr>
            <p:custDataLst>
              <p:tags r:id="rId13"/>
            </p:custDataLst>
          </p:nvPr>
        </p:nvGrpSpPr>
        <p:grpSpPr>
          <a:xfrm>
            <a:off x="4438650" y="5067026"/>
            <a:ext cx="3638550" cy="465138"/>
            <a:chOff x="4438650" y="5267325"/>
            <a:chExt cx="3638550" cy="465138"/>
          </a:xfrm>
        </p:grpSpPr>
        <p:sp>
          <p:nvSpPr>
            <p:cNvPr id="60" name="MH_Entry_5"/>
            <p:cNvSpPr/>
            <p:nvPr>
              <p:custDataLst>
                <p:tags r:id="rId14"/>
              </p:custDataLst>
            </p:nvPr>
          </p:nvSpPr>
          <p:spPr>
            <a:xfrm>
              <a:off x="4776788" y="5267325"/>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教学评价</a:t>
              </a:r>
              <a:endParaRPr lang="zh-CN" altLang="en-US" sz="2800" kern="0" dirty="0">
                <a:solidFill>
                  <a:srgbClr val="FFFFFF"/>
                </a:solidFill>
                <a:latin typeface="+mn-lt"/>
                <a:ea typeface="+mn-ea"/>
              </a:endParaRPr>
            </a:p>
          </p:txBody>
        </p:sp>
        <p:sp>
          <p:nvSpPr>
            <p:cNvPr id="61" name="MH_Number_5"/>
            <p:cNvSpPr/>
            <p:nvPr>
              <p:custDataLst>
                <p:tags r:id="rId15"/>
              </p:custDataLst>
            </p:nvPr>
          </p:nvSpPr>
          <p:spPr>
            <a:xfrm>
              <a:off x="4438650" y="5295900"/>
              <a:ext cx="406400" cy="407988"/>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5</a:t>
              </a:r>
              <a:endParaRPr lang="zh-CN" altLang="en-US" sz="2400" kern="0" dirty="0">
                <a:solidFill>
                  <a:srgbClr val="FFFFFF"/>
                </a:solidFill>
                <a:latin typeface="+mn-lt"/>
                <a:ea typeface="+mn-ea"/>
              </a:endParaRPr>
            </a:p>
          </p:txBody>
        </p:sp>
      </p:grpSp>
      <p:sp>
        <p:nvSpPr>
          <p:cNvPr id="28" name="MH_Others_1"/>
          <p:cNvSpPr txBox="1"/>
          <p:nvPr>
            <p:custDataLst>
              <p:tags r:id="rId16"/>
            </p:custDataLst>
          </p:nvPr>
        </p:nvSpPr>
        <p:spPr>
          <a:xfrm>
            <a:off x="722313" y="2944813"/>
            <a:ext cx="3516312" cy="1492250"/>
          </a:xfrm>
          <a:prstGeom prst="rect">
            <a:avLst/>
          </a:prstGeom>
          <a:noFill/>
        </p:spPr>
        <p:txBody>
          <a:bodyPr anchor="ctr">
            <a:normAutofit lnSpcReduction="10000"/>
          </a:bodyPr>
          <a:lstStyle/>
          <a:p>
            <a:pPr eaLnBrk="1" hangingPunct="1">
              <a:spcBef>
                <a:spcPts val="0"/>
              </a:spcBef>
              <a:spcAft>
                <a:spcPts val="0"/>
              </a:spcAft>
              <a:defRPr/>
            </a:pPr>
            <a:endParaRPr lang="zh-CN" altLang="en-US" sz="5400" spc="400" dirty="0">
              <a:solidFill>
                <a:schemeClr val="accent1">
                  <a:lumMod val="40000"/>
                  <a:lumOff val="60000"/>
                </a:schemeClr>
              </a:solidFill>
              <a:latin typeface="+mn-lt"/>
              <a:ea typeface="+mn-ea"/>
            </a:endParaRPr>
          </a:p>
        </p:txBody>
      </p:sp>
      <p:sp>
        <p:nvSpPr>
          <p:cNvPr id="9229" name="MH_Others_2"/>
          <p:cNvSpPr txBox="1">
            <a:spLocks noChangeArrowheads="1"/>
          </p:cNvSpPr>
          <p:nvPr>
            <p:custDataLst>
              <p:tags r:id="rId17"/>
            </p:custDataLst>
          </p:nvPr>
        </p:nvSpPr>
        <p:spPr bwMode="auto">
          <a:xfrm>
            <a:off x="574675" y="3209925"/>
            <a:ext cx="306959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l" eaLnBrk="1" hangingPunct="1">
              <a:spcBef>
                <a:spcPct val="0"/>
              </a:spcBef>
              <a:buClrTx/>
              <a:buSzTx/>
              <a:buFontTx/>
              <a:buNone/>
            </a:pPr>
            <a:r>
              <a:rPr lang="zh-CN" altLang="en-US" sz="3600" smtClean="0">
                <a:latin typeface="+mj-lt"/>
                <a:ea typeface="+mj-ea"/>
                <a:cs typeface="+mj-cs"/>
              </a:rPr>
              <a:t>一、构成要素</a:t>
            </a:r>
            <a:endParaRPr lang="zh-CN" altLang="en-US" sz="3600" smtClean="0">
              <a:latin typeface="+mj-lt"/>
              <a:ea typeface="+mj-ea"/>
              <a:cs typeface="+mj-cs"/>
            </a:endParaRPr>
          </a:p>
        </p:txBody>
      </p:sp>
      <p:sp>
        <p:nvSpPr>
          <p:cNvPr id="7" name="圆角矩形 6"/>
          <p:cNvSpPr/>
          <p:nvPr/>
        </p:nvSpPr>
        <p:spPr>
          <a:xfrm>
            <a:off x="34925" y="37655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课堂教学模式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Tree>
    <p:custDataLst>
      <p:tags r:id="rId18"/>
    </p:custData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4438650" y="1851299"/>
            <a:ext cx="3638550" cy="465138"/>
            <a:chOff x="4438650" y="1651000"/>
            <a:chExt cx="3638550" cy="465138"/>
          </a:xfrm>
        </p:grpSpPr>
        <p:sp>
          <p:nvSpPr>
            <p:cNvPr id="18" name="MH_Entry_1"/>
            <p:cNvSpPr/>
            <p:nvPr>
              <p:custDataLst>
                <p:tags r:id="rId2"/>
              </p:custDataLst>
            </p:nvPr>
          </p:nvSpPr>
          <p:spPr>
            <a:xfrm>
              <a:off x="4776788" y="1651000"/>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指向性</a:t>
              </a:r>
              <a:endParaRPr lang="zh-CN" altLang="en-US" sz="2800" kern="0" dirty="0">
                <a:solidFill>
                  <a:srgbClr val="FFFFFF"/>
                </a:solidFill>
                <a:latin typeface="+mn-lt"/>
                <a:ea typeface="+mn-ea"/>
              </a:endParaRPr>
            </a:p>
          </p:txBody>
        </p:sp>
        <p:sp>
          <p:nvSpPr>
            <p:cNvPr id="19" name="MH_Number_1"/>
            <p:cNvSpPr/>
            <p:nvPr>
              <p:custDataLst>
                <p:tags r:id="rId3"/>
              </p:custDataLst>
            </p:nvPr>
          </p:nvSpPr>
          <p:spPr>
            <a:xfrm>
              <a:off x="4438650" y="1679575"/>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dirty="0">
                  <a:solidFill>
                    <a:srgbClr val="FFFFFF"/>
                  </a:solidFill>
                  <a:latin typeface="+mn-lt"/>
                  <a:ea typeface="+mn-ea"/>
                </a:rPr>
                <a:t>1</a:t>
              </a:r>
              <a:endParaRPr lang="zh-CN" altLang="en-US" sz="2400" kern="0" dirty="0">
                <a:solidFill>
                  <a:srgbClr val="FFFFFF"/>
                </a:solidFill>
                <a:latin typeface="+mn-lt"/>
                <a:ea typeface="+mn-ea"/>
              </a:endParaRPr>
            </a:p>
          </p:txBody>
        </p:sp>
      </p:grpSp>
      <p:grpSp>
        <p:nvGrpSpPr>
          <p:cNvPr id="5" name="组合 4"/>
          <p:cNvGrpSpPr/>
          <p:nvPr>
            <p:custDataLst>
              <p:tags r:id="rId4"/>
            </p:custDataLst>
          </p:nvPr>
        </p:nvGrpSpPr>
        <p:grpSpPr>
          <a:xfrm>
            <a:off x="4438650" y="2655231"/>
            <a:ext cx="3638550" cy="465138"/>
            <a:chOff x="4438650" y="2555875"/>
            <a:chExt cx="3638550" cy="465138"/>
          </a:xfrm>
        </p:grpSpPr>
        <p:sp>
          <p:nvSpPr>
            <p:cNvPr id="51" name="MH_Entry_2"/>
            <p:cNvSpPr/>
            <p:nvPr>
              <p:custDataLst>
                <p:tags r:id="rId5"/>
              </p:custDataLst>
            </p:nvPr>
          </p:nvSpPr>
          <p:spPr>
            <a:xfrm>
              <a:off x="4776788" y="2555875"/>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lnSpcReduction="10000"/>
            </a:bodyPr>
            <a:lstStyle/>
            <a:p>
              <a:pPr algn="ctr" eaLnBrk="1" hangingPunct="1">
                <a:spcBef>
                  <a:spcPts val="0"/>
                </a:spcBef>
                <a:spcAft>
                  <a:spcPts val="0"/>
                </a:spcAft>
                <a:defRPr/>
              </a:pPr>
              <a:r>
                <a:rPr lang="zh-CN" altLang="en-US" sz="2800" kern="0" dirty="0">
                  <a:solidFill>
                    <a:srgbClr val="FFFFFF"/>
                  </a:solidFill>
                  <a:latin typeface="+mn-lt"/>
                  <a:ea typeface="+mn-ea"/>
                </a:rPr>
                <a:t>操作性</a:t>
              </a:r>
              <a:r>
                <a:rPr lang="zh-CN" altLang="en-US" sz="1400" kern="0" dirty="0">
                  <a:solidFill>
                    <a:srgbClr val="FFFFFF"/>
                  </a:solidFill>
                  <a:latin typeface="+mn-lt"/>
                  <a:ea typeface="+mn-ea"/>
                </a:rPr>
                <a:t>　</a:t>
              </a:r>
              <a:endParaRPr lang="zh-CN" altLang="en-US" sz="1400" kern="0" dirty="0">
                <a:solidFill>
                  <a:srgbClr val="FFFFFF"/>
                </a:solidFill>
                <a:latin typeface="+mn-lt"/>
                <a:ea typeface="+mn-ea"/>
              </a:endParaRPr>
            </a:p>
          </p:txBody>
        </p:sp>
        <p:sp>
          <p:nvSpPr>
            <p:cNvPr id="52" name="MH_Number_2"/>
            <p:cNvSpPr/>
            <p:nvPr>
              <p:custDataLst>
                <p:tags r:id="rId6"/>
              </p:custDataLst>
            </p:nvPr>
          </p:nvSpPr>
          <p:spPr>
            <a:xfrm>
              <a:off x="4438650" y="2582863"/>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2</a:t>
              </a:r>
              <a:endParaRPr lang="zh-CN" altLang="en-US" sz="2400" kern="0" dirty="0">
                <a:solidFill>
                  <a:srgbClr val="FFFFFF"/>
                </a:solidFill>
                <a:latin typeface="+mn-lt"/>
                <a:ea typeface="+mn-ea"/>
              </a:endParaRPr>
            </a:p>
          </p:txBody>
        </p:sp>
      </p:grpSp>
      <p:grpSp>
        <p:nvGrpSpPr>
          <p:cNvPr id="4" name="组合 3"/>
          <p:cNvGrpSpPr/>
          <p:nvPr>
            <p:custDataLst>
              <p:tags r:id="rId7"/>
            </p:custDataLst>
          </p:nvPr>
        </p:nvGrpSpPr>
        <p:grpSpPr>
          <a:xfrm>
            <a:off x="4438650" y="3459163"/>
            <a:ext cx="3620770" cy="465137"/>
            <a:chOff x="4438650" y="3459163"/>
            <a:chExt cx="3620770" cy="465137"/>
          </a:xfrm>
        </p:grpSpPr>
        <p:sp>
          <p:nvSpPr>
            <p:cNvPr id="54" name="MH_Entry_3"/>
            <p:cNvSpPr/>
            <p:nvPr>
              <p:custDataLst>
                <p:tags r:id="rId8"/>
              </p:custDataLst>
            </p:nvPr>
          </p:nvSpPr>
          <p:spPr>
            <a:xfrm>
              <a:off x="4759008" y="3459163"/>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完整性</a:t>
              </a:r>
              <a:endParaRPr lang="zh-CN" altLang="en-US" sz="2800" kern="0" dirty="0">
                <a:solidFill>
                  <a:srgbClr val="FFFFFF"/>
                </a:solidFill>
                <a:latin typeface="+mn-lt"/>
                <a:ea typeface="+mn-ea"/>
              </a:endParaRPr>
            </a:p>
          </p:txBody>
        </p:sp>
        <p:sp>
          <p:nvSpPr>
            <p:cNvPr id="55" name="MH_Number_3"/>
            <p:cNvSpPr/>
            <p:nvPr>
              <p:custDataLst>
                <p:tags r:id="rId9"/>
              </p:custDataLst>
            </p:nvPr>
          </p:nvSpPr>
          <p:spPr>
            <a:xfrm>
              <a:off x="4438650" y="3487738"/>
              <a:ext cx="406400" cy="407987"/>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3</a:t>
              </a:r>
              <a:endParaRPr lang="zh-CN" altLang="en-US" sz="2400" kern="0" dirty="0">
                <a:solidFill>
                  <a:srgbClr val="FFFFFF"/>
                </a:solidFill>
                <a:latin typeface="+mn-lt"/>
                <a:ea typeface="+mn-ea"/>
              </a:endParaRPr>
            </a:p>
          </p:txBody>
        </p:sp>
      </p:grpSp>
      <p:grpSp>
        <p:nvGrpSpPr>
          <p:cNvPr id="3" name="组合 2"/>
          <p:cNvGrpSpPr/>
          <p:nvPr>
            <p:custDataLst>
              <p:tags r:id="rId10"/>
            </p:custDataLst>
          </p:nvPr>
        </p:nvGrpSpPr>
        <p:grpSpPr>
          <a:xfrm>
            <a:off x="4438650" y="4245314"/>
            <a:ext cx="3620770" cy="465137"/>
            <a:chOff x="4438650" y="4346258"/>
            <a:chExt cx="3620770" cy="465137"/>
          </a:xfrm>
        </p:grpSpPr>
        <p:sp>
          <p:nvSpPr>
            <p:cNvPr id="57" name="MH_Entry_4"/>
            <p:cNvSpPr/>
            <p:nvPr>
              <p:custDataLst>
                <p:tags r:id="rId11"/>
              </p:custDataLst>
            </p:nvPr>
          </p:nvSpPr>
          <p:spPr>
            <a:xfrm>
              <a:off x="4759008" y="4346258"/>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稳定性</a:t>
              </a:r>
              <a:endParaRPr lang="zh-CN" altLang="en-US" sz="2800" kern="0" dirty="0">
                <a:solidFill>
                  <a:srgbClr val="FFFFFF"/>
                </a:solidFill>
                <a:latin typeface="+mn-lt"/>
                <a:ea typeface="+mn-ea"/>
              </a:endParaRPr>
            </a:p>
          </p:txBody>
        </p:sp>
        <p:sp>
          <p:nvSpPr>
            <p:cNvPr id="58" name="MH_Number_4"/>
            <p:cNvSpPr/>
            <p:nvPr>
              <p:custDataLst>
                <p:tags r:id="rId12"/>
              </p:custDataLst>
            </p:nvPr>
          </p:nvSpPr>
          <p:spPr>
            <a:xfrm>
              <a:off x="4438650" y="4392613"/>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4</a:t>
              </a:r>
              <a:endParaRPr lang="zh-CN" altLang="en-US" sz="2400" kern="0" dirty="0">
                <a:solidFill>
                  <a:srgbClr val="FFFFFF"/>
                </a:solidFill>
                <a:latin typeface="+mn-lt"/>
                <a:ea typeface="+mn-ea"/>
              </a:endParaRPr>
            </a:p>
          </p:txBody>
        </p:sp>
      </p:grpSp>
      <p:grpSp>
        <p:nvGrpSpPr>
          <p:cNvPr id="2" name="组合 1"/>
          <p:cNvGrpSpPr/>
          <p:nvPr>
            <p:custDataLst>
              <p:tags r:id="rId13"/>
            </p:custDataLst>
          </p:nvPr>
        </p:nvGrpSpPr>
        <p:grpSpPr>
          <a:xfrm>
            <a:off x="4438650" y="5067026"/>
            <a:ext cx="3638550" cy="465138"/>
            <a:chOff x="4438650" y="5267325"/>
            <a:chExt cx="3638550" cy="465138"/>
          </a:xfrm>
        </p:grpSpPr>
        <p:sp>
          <p:nvSpPr>
            <p:cNvPr id="60" name="MH_Entry_5"/>
            <p:cNvSpPr/>
            <p:nvPr>
              <p:custDataLst>
                <p:tags r:id="rId14"/>
              </p:custDataLst>
            </p:nvPr>
          </p:nvSpPr>
          <p:spPr>
            <a:xfrm>
              <a:off x="4776788" y="5267325"/>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灵活性</a:t>
              </a:r>
              <a:endParaRPr lang="zh-CN" altLang="en-US" sz="2800" kern="0" dirty="0">
                <a:solidFill>
                  <a:srgbClr val="FFFFFF"/>
                </a:solidFill>
                <a:latin typeface="+mn-lt"/>
                <a:ea typeface="+mn-ea"/>
              </a:endParaRPr>
            </a:p>
          </p:txBody>
        </p:sp>
        <p:sp>
          <p:nvSpPr>
            <p:cNvPr id="61" name="MH_Number_5"/>
            <p:cNvSpPr/>
            <p:nvPr>
              <p:custDataLst>
                <p:tags r:id="rId15"/>
              </p:custDataLst>
            </p:nvPr>
          </p:nvSpPr>
          <p:spPr>
            <a:xfrm>
              <a:off x="4438650" y="5295900"/>
              <a:ext cx="406400" cy="407988"/>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5</a:t>
              </a:r>
              <a:endParaRPr lang="zh-CN" altLang="en-US" sz="2400" kern="0" dirty="0">
                <a:solidFill>
                  <a:srgbClr val="FFFFFF"/>
                </a:solidFill>
                <a:latin typeface="+mn-lt"/>
                <a:ea typeface="+mn-ea"/>
              </a:endParaRPr>
            </a:p>
          </p:txBody>
        </p:sp>
      </p:grpSp>
      <p:sp>
        <p:nvSpPr>
          <p:cNvPr id="28" name="MH_Others_1"/>
          <p:cNvSpPr txBox="1"/>
          <p:nvPr>
            <p:custDataLst>
              <p:tags r:id="rId16"/>
            </p:custDataLst>
          </p:nvPr>
        </p:nvSpPr>
        <p:spPr>
          <a:xfrm>
            <a:off x="722313" y="2944813"/>
            <a:ext cx="3516312" cy="1492250"/>
          </a:xfrm>
          <a:prstGeom prst="rect">
            <a:avLst/>
          </a:prstGeom>
          <a:noFill/>
        </p:spPr>
        <p:txBody>
          <a:bodyPr anchor="ctr">
            <a:normAutofit lnSpcReduction="10000"/>
          </a:bodyPr>
          <a:lstStyle/>
          <a:p>
            <a:pPr eaLnBrk="1" hangingPunct="1">
              <a:spcBef>
                <a:spcPts val="0"/>
              </a:spcBef>
              <a:spcAft>
                <a:spcPts val="0"/>
              </a:spcAft>
              <a:defRPr/>
            </a:pPr>
            <a:endParaRPr lang="zh-CN" altLang="en-US" sz="5400" spc="400" dirty="0">
              <a:solidFill>
                <a:schemeClr val="accent1">
                  <a:lumMod val="40000"/>
                  <a:lumOff val="60000"/>
                </a:schemeClr>
              </a:solidFill>
              <a:latin typeface="+mn-lt"/>
              <a:ea typeface="+mn-ea"/>
            </a:endParaRPr>
          </a:p>
        </p:txBody>
      </p:sp>
      <p:sp>
        <p:nvSpPr>
          <p:cNvPr id="9229" name="MH_Others_2"/>
          <p:cNvSpPr txBox="1">
            <a:spLocks noChangeArrowheads="1"/>
          </p:cNvSpPr>
          <p:nvPr>
            <p:custDataLst>
              <p:tags r:id="rId17"/>
            </p:custDataLst>
          </p:nvPr>
        </p:nvSpPr>
        <p:spPr bwMode="auto">
          <a:xfrm>
            <a:off x="539115" y="3209925"/>
            <a:ext cx="31051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l" eaLnBrk="1" hangingPunct="1">
              <a:spcBef>
                <a:spcPct val="0"/>
              </a:spcBef>
              <a:buClrTx/>
              <a:buSzTx/>
              <a:buFontTx/>
              <a:buNone/>
            </a:pPr>
            <a:r>
              <a:rPr lang="zh-CN" altLang="en-US" sz="3600" smtClean="0">
                <a:latin typeface="+mj-lt"/>
                <a:ea typeface="+mj-ea"/>
                <a:cs typeface="+mj-cs"/>
              </a:rPr>
              <a:t>二、基本特征</a:t>
            </a:r>
            <a:endParaRPr lang="zh-CN" altLang="en-US" sz="3600" smtClean="0">
              <a:latin typeface="+mj-lt"/>
              <a:ea typeface="+mj-ea"/>
              <a:cs typeface="+mj-cs"/>
            </a:endParaRPr>
          </a:p>
        </p:txBody>
      </p:sp>
      <p:sp>
        <p:nvSpPr>
          <p:cNvPr id="7" name="圆角矩形 6"/>
          <p:cNvSpPr/>
          <p:nvPr/>
        </p:nvSpPr>
        <p:spPr>
          <a:xfrm>
            <a:off x="34925" y="37655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课堂教学模式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Tree>
    <p:custDataLst>
      <p:tags r:id="rId18"/>
    </p:custData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custDataLst>
              <p:tags r:id="rId1"/>
            </p:custDataLst>
          </p:nvPr>
        </p:nvSpPr>
        <p:spPr>
          <a:xfrm>
            <a:off x="1157512" y="593384"/>
            <a:ext cx="6858003" cy="663463"/>
          </a:xfrm>
          <a:prstGeom prst="rect">
            <a:avLst/>
          </a:prstGeom>
          <a:noFill/>
        </p:spPr>
        <p:txBody>
          <a:bodyPr wrap="square" rtlCol="0" anchor="ctr" anchorCtr="0">
            <a:noAutofit/>
          </a:bodyPr>
          <a:lstStyle/>
          <a:p>
            <a:pPr algn="ctr"/>
            <a:r>
              <a:rPr lang="zh-CN" altLang="en-US" sz="4000" dirty="0">
                <a:latin typeface="+mj-lt"/>
                <a:ea typeface="+mj-ea"/>
                <a:cs typeface="+mj-cs"/>
              </a:rPr>
              <a:t>三、发展趋势　</a:t>
            </a:r>
            <a:endParaRPr lang="zh-CN" altLang="en-US" sz="4000" dirty="0">
              <a:latin typeface="+mj-lt"/>
              <a:ea typeface="+mj-ea"/>
              <a:cs typeface="+mj-cs"/>
            </a:endParaRPr>
          </a:p>
        </p:txBody>
      </p:sp>
      <p:grpSp>
        <p:nvGrpSpPr>
          <p:cNvPr id="5" name="组合 4"/>
          <p:cNvGrpSpPr/>
          <p:nvPr>
            <p:custDataLst>
              <p:tags r:id="rId2"/>
            </p:custDataLst>
          </p:nvPr>
        </p:nvGrpSpPr>
        <p:grpSpPr>
          <a:xfrm>
            <a:off x="1158875" y="1462405"/>
            <a:ext cx="6830695" cy="1056640"/>
            <a:chOff x="1674724" y="1896428"/>
            <a:chExt cx="5245254" cy="833278"/>
          </a:xfrm>
        </p:grpSpPr>
        <p:sp>
          <p:nvSpPr>
            <p:cNvPr id="11" name="圆角矩形 10"/>
            <p:cNvSpPr/>
            <p:nvPr>
              <p:custDataLst>
                <p:tags r:id="rId3"/>
              </p:custDataLst>
            </p:nvPr>
          </p:nvSpPr>
          <p:spPr>
            <a:xfrm>
              <a:off x="1849516" y="1896428"/>
              <a:ext cx="5070462" cy="833278"/>
            </a:xfrm>
            <a:prstGeom prst="roundRect">
              <a:avLst>
                <a:gd name="adj" fmla="val 8286"/>
              </a:avLst>
            </a:prstGeom>
            <a:solidFill>
              <a:schemeClr val="accent1"/>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14" name="五边形 13"/>
            <p:cNvSpPr/>
            <p:nvPr>
              <p:custDataLst>
                <p:tags r:id="rId4"/>
              </p:custDataLst>
            </p:nvPr>
          </p:nvSpPr>
          <p:spPr>
            <a:xfrm>
              <a:off x="1677206" y="20481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dirty="0">
                  <a:solidFill>
                    <a:schemeClr val="bg2">
                      <a:lumMod val="25000"/>
                    </a:schemeClr>
                  </a:solidFill>
                  <a:latin typeface="+mj-lt"/>
                  <a:ea typeface="+mj-ea"/>
                  <a:cs typeface="+mj-cs"/>
                </a:rPr>
                <a:t>（一）</a:t>
              </a:r>
              <a:endParaRPr lang="zh-CN" altLang="en-US" dirty="0">
                <a:solidFill>
                  <a:schemeClr val="bg2">
                    <a:lumMod val="25000"/>
                  </a:schemeClr>
                </a:solidFill>
                <a:latin typeface="+mj-lt"/>
                <a:ea typeface="+mj-ea"/>
                <a:cs typeface="+mj-cs"/>
              </a:endParaRPr>
            </a:p>
          </p:txBody>
        </p:sp>
        <p:sp>
          <p:nvSpPr>
            <p:cNvPr id="16" name="圆角矩形 15"/>
            <p:cNvSpPr/>
            <p:nvPr>
              <p:custDataLst>
                <p:tags r:id="rId5"/>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67" name="任意多边形 66"/>
            <p:cNvSpPr/>
            <p:nvPr>
              <p:custDataLst>
                <p:tags r:id="rId6"/>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19" name="矩形 18"/>
            <p:cNvSpPr/>
            <p:nvPr>
              <p:custDataLst>
                <p:tags r:id="rId7"/>
              </p:custDataLst>
            </p:nvPr>
          </p:nvSpPr>
          <p:spPr>
            <a:xfrm>
              <a:off x="2959694" y="1973546"/>
              <a:ext cx="3186886" cy="689557"/>
            </a:xfrm>
            <a:prstGeom prst="rect">
              <a:avLst/>
            </a:prstGeom>
          </p:spPr>
          <p:txBody>
            <a:bodyPr wrap="square" anchor="ctr" anchorCtr="0">
              <a:normAutofit/>
            </a:bodyPr>
            <a:lstStyle/>
            <a:p>
              <a:pPr lvl="0"/>
              <a:r>
                <a:rPr lang="zh-CN" altLang="en-US" sz="2400" b="1" dirty="0">
                  <a:solidFill>
                    <a:schemeClr val="bg1"/>
                  </a:solidFill>
                </a:rPr>
                <a:t>从单一模式向多样化模式发展</a:t>
              </a:r>
              <a:endParaRPr lang="zh-CN" altLang="en-US" sz="2400" b="1" dirty="0">
                <a:solidFill>
                  <a:schemeClr val="bg1"/>
                </a:solidFill>
              </a:endParaRPr>
            </a:p>
          </p:txBody>
        </p:sp>
      </p:grpSp>
      <p:grpSp>
        <p:nvGrpSpPr>
          <p:cNvPr id="4" name="组合 3"/>
          <p:cNvGrpSpPr/>
          <p:nvPr>
            <p:custDataLst>
              <p:tags r:id="rId8"/>
            </p:custDataLst>
          </p:nvPr>
        </p:nvGrpSpPr>
        <p:grpSpPr>
          <a:xfrm>
            <a:off x="1805305" y="2753995"/>
            <a:ext cx="6121400" cy="1056640"/>
            <a:chOff x="2322424" y="2975928"/>
            <a:chExt cx="4462842" cy="833278"/>
          </a:xfrm>
        </p:grpSpPr>
        <p:sp>
          <p:nvSpPr>
            <p:cNvPr id="22" name="圆角矩形 21"/>
            <p:cNvSpPr/>
            <p:nvPr>
              <p:custDataLst>
                <p:tags r:id="rId9"/>
              </p:custDataLst>
            </p:nvPr>
          </p:nvSpPr>
          <p:spPr>
            <a:xfrm>
              <a:off x="2497192" y="2975928"/>
              <a:ext cx="4288074" cy="833278"/>
            </a:xfrm>
            <a:prstGeom prst="roundRect">
              <a:avLst>
                <a:gd name="adj" fmla="val 8286"/>
              </a:avLst>
            </a:prstGeom>
            <a:solidFill>
              <a:schemeClr val="accent2"/>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23" name="五边形 13"/>
            <p:cNvSpPr/>
            <p:nvPr>
              <p:custDataLst>
                <p:tags r:id="rId10"/>
              </p:custDataLst>
            </p:nvPr>
          </p:nvSpPr>
          <p:spPr>
            <a:xfrm>
              <a:off x="2324906" y="3127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dirty="0">
                  <a:solidFill>
                    <a:schemeClr val="bg2">
                      <a:lumMod val="25000"/>
                    </a:schemeClr>
                  </a:solidFill>
                  <a:latin typeface="+mj-lt"/>
                  <a:ea typeface="+mj-ea"/>
                  <a:cs typeface="+mj-cs"/>
                </a:rPr>
                <a:t>（二）</a:t>
              </a:r>
              <a:endParaRPr lang="zh-CN" altLang="en-US" dirty="0">
                <a:solidFill>
                  <a:schemeClr val="bg2">
                    <a:lumMod val="25000"/>
                  </a:schemeClr>
                </a:solidFill>
                <a:latin typeface="+mj-lt"/>
                <a:ea typeface="+mj-ea"/>
                <a:cs typeface="+mj-cs"/>
              </a:endParaRPr>
            </a:p>
          </p:txBody>
        </p:sp>
        <p:sp>
          <p:nvSpPr>
            <p:cNvPr id="24" name="圆角矩形 15"/>
            <p:cNvSpPr/>
            <p:nvPr>
              <p:custDataLst>
                <p:tags r:id="rId11"/>
              </p:custDataLst>
            </p:nvPr>
          </p:nvSpPr>
          <p:spPr>
            <a:xfrm>
              <a:off x="2322424" y="3117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5" name="任意多边形 24"/>
            <p:cNvSpPr/>
            <p:nvPr>
              <p:custDataLst>
                <p:tags r:id="rId12"/>
              </p:custDataLst>
            </p:nvPr>
          </p:nvSpPr>
          <p:spPr>
            <a:xfrm>
              <a:off x="2322424" y="3652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26" name="矩形 25"/>
            <p:cNvSpPr/>
            <p:nvPr>
              <p:custDataLst>
                <p:tags r:id="rId13"/>
              </p:custDataLst>
            </p:nvPr>
          </p:nvSpPr>
          <p:spPr>
            <a:xfrm>
              <a:off x="3607895" y="3053547"/>
              <a:ext cx="3074714" cy="689557"/>
            </a:xfrm>
            <a:prstGeom prst="rect">
              <a:avLst/>
            </a:prstGeom>
          </p:spPr>
          <p:txBody>
            <a:bodyPr wrap="square" anchor="ctr" anchorCtr="0">
              <a:normAutofit/>
            </a:bodyPr>
            <a:lstStyle/>
            <a:p>
              <a:pPr lvl="0"/>
              <a:r>
                <a:rPr lang="zh-CN" altLang="en-US" sz="2400" b="1" dirty="0">
                  <a:solidFill>
                    <a:schemeClr val="bg1"/>
                  </a:solidFill>
                </a:rPr>
                <a:t>由归纳型向演绎型模式发展</a:t>
              </a:r>
              <a:endParaRPr lang="zh-CN" altLang="en-US" sz="2400" b="1" dirty="0">
                <a:solidFill>
                  <a:schemeClr val="bg1"/>
                </a:solidFill>
              </a:endParaRPr>
            </a:p>
          </p:txBody>
        </p:sp>
      </p:grpSp>
      <p:grpSp>
        <p:nvGrpSpPr>
          <p:cNvPr id="3" name="组合 2"/>
          <p:cNvGrpSpPr/>
          <p:nvPr>
            <p:custDataLst>
              <p:tags r:id="rId14"/>
            </p:custDataLst>
          </p:nvPr>
        </p:nvGrpSpPr>
        <p:grpSpPr>
          <a:xfrm>
            <a:off x="2453005" y="4045585"/>
            <a:ext cx="5516880" cy="1056640"/>
            <a:chOff x="2970124" y="4055428"/>
            <a:chExt cx="4210455" cy="833278"/>
          </a:xfrm>
        </p:grpSpPr>
        <p:sp>
          <p:nvSpPr>
            <p:cNvPr id="28" name="圆角矩形 27"/>
            <p:cNvSpPr/>
            <p:nvPr>
              <p:custDataLst>
                <p:tags r:id="rId15"/>
              </p:custDataLst>
            </p:nvPr>
          </p:nvSpPr>
          <p:spPr>
            <a:xfrm>
              <a:off x="3144892" y="4055428"/>
              <a:ext cx="4035687" cy="833278"/>
            </a:xfrm>
            <a:prstGeom prst="roundRect">
              <a:avLst>
                <a:gd name="adj" fmla="val 8286"/>
              </a:avLst>
            </a:prstGeom>
            <a:solidFill>
              <a:schemeClr val="accent3"/>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r>
                <a:rPr lang="zh-CN" altLang="en-US"/>
                <a:t>由以“由展</a:t>
              </a:r>
              <a:endParaRPr lang="zh-CN" altLang="en-US"/>
            </a:p>
          </p:txBody>
        </p:sp>
        <p:sp>
          <p:nvSpPr>
            <p:cNvPr id="29" name="五边形 13"/>
            <p:cNvSpPr/>
            <p:nvPr>
              <p:custDataLst>
                <p:tags r:id="rId16"/>
              </p:custDataLst>
            </p:nvPr>
          </p:nvSpPr>
          <p:spPr>
            <a:xfrm>
              <a:off x="2972606" y="42071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dirty="0">
                  <a:solidFill>
                    <a:schemeClr val="bg2">
                      <a:lumMod val="25000"/>
                    </a:schemeClr>
                  </a:solidFill>
                  <a:latin typeface="+mj-lt"/>
                  <a:ea typeface="+mj-ea"/>
                  <a:cs typeface="+mj-cs"/>
                </a:rPr>
                <a:t>（三）</a:t>
              </a:r>
              <a:endParaRPr lang="zh-CN" altLang="en-US" dirty="0">
                <a:solidFill>
                  <a:schemeClr val="bg2">
                    <a:lumMod val="25000"/>
                  </a:schemeClr>
                </a:solidFill>
                <a:latin typeface="+mj-lt"/>
                <a:ea typeface="+mj-ea"/>
                <a:cs typeface="+mj-cs"/>
              </a:endParaRPr>
            </a:p>
          </p:txBody>
        </p:sp>
        <p:sp>
          <p:nvSpPr>
            <p:cNvPr id="30" name="圆角矩形 15"/>
            <p:cNvSpPr/>
            <p:nvPr>
              <p:custDataLst>
                <p:tags r:id="rId17"/>
              </p:custDataLst>
            </p:nvPr>
          </p:nvSpPr>
          <p:spPr>
            <a:xfrm>
              <a:off x="2970124" y="4196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1" name="任意多边形 30"/>
            <p:cNvSpPr/>
            <p:nvPr>
              <p:custDataLst>
                <p:tags r:id="rId18"/>
              </p:custDataLst>
            </p:nvPr>
          </p:nvSpPr>
          <p:spPr>
            <a:xfrm>
              <a:off x="2970124" y="4731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32" name="矩形 31"/>
            <p:cNvSpPr/>
            <p:nvPr>
              <p:custDataLst>
                <p:tags r:id="rId19"/>
              </p:custDataLst>
            </p:nvPr>
          </p:nvSpPr>
          <p:spPr>
            <a:xfrm>
              <a:off x="4254593" y="4132045"/>
              <a:ext cx="2808306" cy="689557"/>
            </a:xfrm>
            <a:prstGeom prst="rect">
              <a:avLst/>
            </a:prstGeom>
          </p:spPr>
          <p:txBody>
            <a:bodyPr wrap="square" anchor="ctr" anchorCtr="0">
              <a:normAutofit/>
            </a:bodyPr>
            <a:lstStyle/>
            <a:p>
              <a:pPr lvl="0"/>
              <a:r>
                <a:rPr lang="zh-CN" altLang="en-US" sz="2400" b="1" dirty="0">
                  <a:solidFill>
                    <a:schemeClr val="tx1">
                      <a:lumMod val="50000"/>
                    </a:schemeClr>
                  </a:solidFill>
                </a:rPr>
                <a:t>由教为主向重学为主发展</a:t>
              </a:r>
              <a:endParaRPr lang="zh-CN" altLang="en-US" sz="2400" b="1" dirty="0">
                <a:solidFill>
                  <a:schemeClr val="tx1">
                    <a:lumMod val="50000"/>
                  </a:schemeClr>
                </a:solidFill>
              </a:endParaRPr>
            </a:p>
          </p:txBody>
        </p:sp>
      </p:grpSp>
      <p:grpSp>
        <p:nvGrpSpPr>
          <p:cNvPr id="2" name="组合 1"/>
          <p:cNvGrpSpPr/>
          <p:nvPr>
            <p:custDataLst>
              <p:tags r:id="rId20"/>
            </p:custDataLst>
          </p:nvPr>
        </p:nvGrpSpPr>
        <p:grpSpPr>
          <a:xfrm>
            <a:off x="3100612" y="5336778"/>
            <a:ext cx="4905375" cy="1056440"/>
            <a:chOff x="3617824" y="5134928"/>
            <a:chExt cx="3868431" cy="833120"/>
          </a:xfrm>
        </p:grpSpPr>
        <p:sp>
          <p:nvSpPr>
            <p:cNvPr id="34" name="圆角矩形 33"/>
            <p:cNvSpPr/>
            <p:nvPr>
              <p:custDataLst>
                <p:tags r:id="rId21"/>
              </p:custDataLst>
            </p:nvPr>
          </p:nvSpPr>
          <p:spPr>
            <a:xfrm>
              <a:off x="3791900" y="5134928"/>
              <a:ext cx="3684954" cy="833120"/>
            </a:xfrm>
            <a:prstGeom prst="roundRect">
              <a:avLst>
                <a:gd name="adj" fmla="val 8286"/>
              </a:avLst>
            </a:prstGeom>
            <a:solidFill>
              <a:schemeClr val="accent4"/>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35" name="五边形 13"/>
            <p:cNvSpPr/>
            <p:nvPr>
              <p:custDataLst>
                <p:tags r:id="rId22"/>
              </p:custDataLst>
            </p:nvPr>
          </p:nvSpPr>
          <p:spPr>
            <a:xfrm>
              <a:off x="3620306" y="52866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dirty="0">
                  <a:solidFill>
                    <a:schemeClr val="bg2">
                      <a:lumMod val="25000"/>
                    </a:schemeClr>
                  </a:solidFill>
                  <a:latin typeface="+mj-lt"/>
                  <a:ea typeface="+mj-ea"/>
                  <a:cs typeface="+mj-cs"/>
                </a:rPr>
                <a:t>（四）</a:t>
              </a:r>
              <a:endParaRPr lang="zh-CN" altLang="en-US" dirty="0">
                <a:solidFill>
                  <a:schemeClr val="bg2">
                    <a:lumMod val="25000"/>
                  </a:schemeClr>
                </a:solidFill>
                <a:latin typeface="+mj-lt"/>
                <a:ea typeface="+mj-ea"/>
                <a:cs typeface="+mj-cs"/>
              </a:endParaRPr>
            </a:p>
          </p:txBody>
        </p:sp>
        <p:sp>
          <p:nvSpPr>
            <p:cNvPr id="36" name="圆角矩形 15"/>
            <p:cNvSpPr/>
            <p:nvPr>
              <p:custDataLst>
                <p:tags r:id="rId23"/>
              </p:custDataLst>
            </p:nvPr>
          </p:nvSpPr>
          <p:spPr>
            <a:xfrm>
              <a:off x="3617824" y="52762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7" name="任意多边形 36"/>
            <p:cNvSpPr/>
            <p:nvPr>
              <p:custDataLst>
                <p:tags r:id="rId24"/>
              </p:custDataLst>
            </p:nvPr>
          </p:nvSpPr>
          <p:spPr>
            <a:xfrm>
              <a:off x="3617824" y="58110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38" name="矩形 37"/>
            <p:cNvSpPr/>
            <p:nvPr>
              <p:custDataLst>
                <p:tags r:id="rId25"/>
              </p:custDataLst>
            </p:nvPr>
          </p:nvSpPr>
          <p:spPr>
            <a:xfrm>
              <a:off x="4902293" y="5211545"/>
              <a:ext cx="2583962" cy="689557"/>
            </a:xfrm>
            <a:prstGeom prst="rect">
              <a:avLst/>
            </a:prstGeom>
          </p:spPr>
          <p:txBody>
            <a:bodyPr wrap="square" anchor="ctr" anchorCtr="0">
              <a:normAutofit/>
            </a:bodyPr>
            <a:lstStyle/>
            <a:p>
              <a:pPr lvl="0"/>
              <a:r>
                <a:rPr lang="zh-CN" altLang="en-US" sz="2400" b="1" dirty="0">
                  <a:solidFill>
                    <a:schemeClr val="bg1"/>
                  </a:solidFill>
                </a:rPr>
                <a:t>教学模式的日益现代化</a:t>
              </a:r>
              <a:endParaRPr lang="zh-CN" altLang="en-US" sz="2400" b="1" dirty="0">
                <a:solidFill>
                  <a:schemeClr val="bg1"/>
                </a:solidFill>
              </a:endParaRPr>
            </a:p>
          </p:txBody>
        </p:sp>
      </p:grpSp>
    </p:spTree>
    <p:custDataLst>
      <p:tags r:id="rId26"/>
    </p:custData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四、构建技术</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417576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（一）运用归纳法构建教学模式</a:t>
            </a:r>
            <a:endParaRPr lang="zh-CN" altLang="en-US" sz="3600" b="1">
              <a:solidFill>
                <a:srgbClr val="0053A3"/>
              </a:solidFill>
            </a:endParaRPr>
          </a:p>
          <a:p>
            <a:r>
              <a:rPr lang="zh-CN" altLang="en-US" sz="3600" b="1">
                <a:solidFill>
                  <a:srgbClr val="0053A3"/>
                </a:solidFill>
              </a:rPr>
              <a:t>       </a:t>
            </a:r>
            <a:r>
              <a:rPr lang="en-US" altLang="zh-CN" sz="2800">
                <a:solidFill>
                  <a:srgbClr val="000000"/>
                </a:solidFill>
              </a:rPr>
              <a:t>1. 积累典型案例  </a:t>
            </a:r>
            <a:endParaRPr lang="en-US" altLang="zh-CN" sz="2800">
              <a:solidFill>
                <a:srgbClr val="000000"/>
              </a:solidFill>
            </a:endParaRPr>
          </a:p>
          <a:p>
            <a:r>
              <a:rPr lang="zh-CN" altLang="en-US" sz="2800">
                <a:solidFill>
                  <a:srgbClr val="000000"/>
                </a:solidFill>
              </a:rPr>
              <a:t>　　2. 归类整理案例</a:t>
            </a:r>
            <a:endParaRPr lang="zh-CN" altLang="en-US" sz="2800">
              <a:solidFill>
                <a:srgbClr val="000000"/>
              </a:solidFill>
            </a:endParaRPr>
          </a:p>
          <a:p>
            <a:r>
              <a:rPr lang="zh-CN" altLang="en-US" sz="2800">
                <a:solidFill>
                  <a:srgbClr val="000000"/>
                </a:solidFill>
              </a:rPr>
              <a:t>　　3.分析构成要素 </a:t>
            </a:r>
            <a:endParaRPr lang="zh-CN" altLang="en-US" sz="2800">
              <a:solidFill>
                <a:srgbClr val="000000"/>
              </a:solidFill>
            </a:endParaRPr>
          </a:p>
          <a:p>
            <a:r>
              <a:rPr lang="zh-CN" altLang="en-US" sz="2800">
                <a:solidFill>
                  <a:srgbClr val="000000"/>
                </a:solidFill>
              </a:rPr>
              <a:t>　　4. 提炼共同要素</a:t>
            </a:r>
            <a:endParaRPr lang="zh-CN" altLang="en-US" sz="2800">
              <a:solidFill>
                <a:srgbClr val="000000"/>
              </a:solidFill>
            </a:endParaRPr>
          </a:p>
          <a:p>
            <a:r>
              <a:rPr lang="zh-CN" altLang="en-US" sz="2800">
                <a:solidFill>
                  <a:srgbClr val="000000"/>
                </a:solidFill>
              </a:rPr>
              <a:t>　　5. 划分确定阶段 </a:t>
            </a:r>
            <a:endParaRPr lang="zh-CN" altLang="en-US" sz="2800">
              <a:solidFill>
                <a:srgbClr val="000000"/>
              </a:solidFill>
            </a:endParaRPr>
          </a:p>
          <a:p>
            <a:r>
              <a:rPr lang="zh-CN" altLang="en-US" sz="2800">
                <a:solidFill>
                  <a:srgbClr val="000000"/>
                </a:solidFill>
              </a:rPr>
              <a:t>　　6. 命名教学阶段</a:t>
            </a:r>
            <a:endParaRPr lang="zh-CN" altLang="en-US" sz="2800">
              <a:solidFill>
                <a:srgbClr val="000000"/>
              </a:solidFill>
            </a:endParaRPr>
          </a:p>
          <a:p>
            <a:r>
              <a:rPr lang="zh-CN" altLang="en-US" sz="2800">
                <a:solidFill>
                  <a:srgbClr val="000000"/>
                </a:solidFill>
              </a:rPr>
              <a:t>　　7. 试用修正完善</a:t>
            </a:r>
            <a:endParaRPr lang="zh-CN" altLang="en-US" sz="2800">
              <a:solidFill>
                <a:srgbClr val="000000"/>
              </a:solidFill>
            </a:endParaRPr>
          </a:p>
          <a:p>
            <a:r>
              <a:rPr lang="zh-CN" altLang="en-US" sz="2800">
                <a:solidFill>
                  <a:srgbClr val="000000"/>
                </a:solidFill>
              </a:rPr>
              <a:t>　　8. 形成成熟模式</a:t>
            </a:r>
            <a:endParaRPr lang="zh-CN" altLang="en-US" sz="2800">
              <a:solidFill>
                <a:srgbClr val="000000"/>
              </a:solidFill>
            </a:endParaRPr>
          </a:p>
        </p:txBody>
      </p:sp>
    </p:spTree>
    <p:custDataLst>
      <p:tags r:id="rId1"/>
    </p:custData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四、构建技术</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332232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（二）运用演绎法构建教学模式</a:t>
            </a:r>
            <a:endParaRPr lang="zh-CN" altLang="en-US" sz="3600" b="1">
              <a:solidFill>
                <a:srgbClr val="0053A3"/>
              </a:solidFill>
            </a:endParaRPr>
          </a:p>
          <a:p>
            <a:r>
              <a:rPr lang="zh-CN" altLang="en-US" sz="3600" b="1">
                <a:solidFill>
                  <a:srgbClr val="0053A3"/>
                </a:solidFill>
              </a:rPr>
              <a:t>       </a:t>
            </a:r>
            <a:r>
              <a:rPr lang="en-US" altLang="zh-CN" sz="2800">
                <a:solidFill>
                  <a:srgbClr val="000000"/>
                </a:solidFill>
              </a:rPr>
              <a:t>1. </a:t>
            </a:r>
            <a:r>
              <a:rPr lang="zh-CN" altLang="en-US" sz="2800">
                <a:solidFill>
                  <a:srgbClr val="000000"/>
                </a:solidFill>
              </a:rPr>
              <a:t>寻求理论基础</a:t>
            </a:r>
            <a:r>
              <a:rPr lang="en-US" altLang="zh-CN" sz="2800">
                <a:solidFill>
                  <a:srgbClr val="000000"/>
                </a:solidFill>
              </a:rPr>
              <a:t>  </a:t>
            </a:r>
            <a:endParaRPr lang="en-US" altLang="zh-CN" sz="2800">
              <a:solidFill>
                <a:srgbClr val="000000"/>
              </a:solidFill>
            </a:endParaRPr>
          </a:p>
          <a:p>
            <a:r>
              <a:rPr lang="zh-CN" altLang="en-US" sz="2800">
                <a:solidFill>
                  <a:srgbClr val="000000"/>
                </a:solidFill>
              </a:rPr>
              <a:t>　　2. 建构教学程序</a:t>
            </a:r>
            <a:endParaRPr lang="zh-CN" altLang="en-US" sz="2800">
              <a:solidFill>
                <a:srgbClr val="000000"/>
              </a:solidFill>
            </a:endParaRPr>
          </a:p>
          <a:p>
            <a:r>
              <a:rPr lang="zh-CN" altLang="en-US" sz="2800">
                <a:solidFill>
                  <a:srgbClr val="000000"/>
                </a:solidFill>
              </a:rPr>
              <a:t>　　3.完善教学阶段</a:t>
            </a:r>
            <a:endParaRPr lang="zh-CN" altLang="en-US" sz="2800">
              <a:solidFill>
                <a:srgbClr val="000000"/>
              </a:solidFill>
            </a:endParaRPr>
          </a:p>
          <a:p>
            <a:r>
              <a:rPr lang="zh-CN" altLang="en-US" sz="2800">
                <a:solidFill>
                  <a:srgbClr val="000000"/>
                </a:solidFill>
              </a:rPr>
              <a:t>　　4. 尝试运用模式</a:t>
            </a:r>
            <a:endParaRPr lang="zh-CN" altLang="en-US" sz="2800">
              <a:solidFill>
                <a:srgbClr val="000000"/>
              </a:solidFill>
            </a:endParaRPr>
          </a:p>
          <a:p>
            <a:r>
              <a:rPr lang="zh-CN" altLang="en-US" sz="2800">
                <a:solidFill>
                  <a:srgbClr val="000000"/>
                </a:solidFill>
              </a:rPr>
              <a:t>　　5. 评价修订完善</a:t>
            </a:r>
            <a:endParaRPr lang="zh-CN" altLang="en-US" sz="2800">
              <a:solidFill>
                <a:srgbClr val="000000"/>
              </a:solidFill>
            </a:endParaRPr>
          </a:p>
          <a:p>
            <a:r>
              <a:rPr lang="zh-CN" altLang="en-US" sz="2800">
                <a:solidFill>
                  <a:srgbClr val="000000"/>
                </a:solidFill>
              </a:rPr>
              <a:t>　　6. 形成成熟模式</a:t>
            </a:r>
            <a:endParaRPr lang="zh-CN" altLang="en-US" sz="2800">
              <a:solidFill>
                <a:srgbClr val="000000"/>
              </a:solidFill>
            </a:endParaRPr>
          </a:p>
        </p:txBody>
      </p:sp>
    </p:spTree>
    <p:custDataLst>
      <p:tags r:id="rId1"/>
    </p:custData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417576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（一）概念获得教学模式</a:t>
            </a:r>
            <a:endParaRPr lang="zh-CN" altLang="en-US" sz="3600" b="1">
              <a:solidFill>
                <a:srgbClr val="0053A3"/>
              </a:solidFill>
            </a:endParaRPr>
          </a:p>
          <a:p>
            <a:r>
              <a:rPr lang="zh-CN" altLang="en-US" sz="3600" b="1">
                <a:solidFill>
                  <a:srgbClr val="0053A3"/>
                </a:solidFill>
              </a:rPr>
              <a:t>       </a:t>
            </a:r>
            <a:r>
              <a:rPr sz="2800">
                <a:solidFill>
                  <a:srgbClr val="000000"/>
                </a:solidFill>
              </a:rPr>
              <a:t>该模式的目标是使学习者通过体验所学概念的形成过程来培养他们的思维能力。</a:t>
            </a:r>
            <a:endParaRPr sz="2800">
              <a:solidFill>
                <a:srgbClr val="000000"/>
              </a:solidFill>
            </a:endParaRPr>
          </a:p>
          <a:p>
            <a:r>
              <a:rPr lang="zh-CN" sz="2800">
                <a:solidFill>
                  <a:srgbClr val="000000"/>
                </a:solidFill>
              </a:rPr>
              <a:t>　　</a:t>
            </a:r>
            <a:r>
              <a:rPr sz="2800">
                <a:solidFill>
                  <a:srgbClr val="000000"/>
                </a:solidFill>
              </a:rPr>
              <a:t>该模式主要反映了认知心理学的观点，强调学习是认知结构的组织与重组的观点。概念的获得与形成既可以通过归纳法形成，也可以通过演绎法形成。</a:t>
            </a:r>
            <a:endParaRPr sz="2800">
              <a:solidFill>
                <a:srgbClr val="000000"/>
              </a:solidFill>
            </a:endParaRPr>
          </a:p>
          <a:p>
            <a:r>
              <a:rPr lang="zh-CN" sz="2800">
                <a:solidFill>
                  <a:srgbClr val="000000"/>
                </a:solidFill>
              </a:rPr>
              <a:t>　　</a:t>
            </a:r>
            <a:r>
              <a:rPr lang="en-US" altLang="zh-CN" sz="2800" b="1">
                <a:solidFill>
                  <a:srgbClr val="000000"/>
                </a:solidFill>
              </a:rPr>
              <a:t>1. </a:t>
            </a:r>
            <a:r>
              <a:rPr lang="zh-CN" altLang="zh-CN" sz="2800" b="1">
                <a:solidFill>
                  <a:srgbClr val="000000"/>
                </a:solidFill>
              </a:rPr>
              <a:t>理论基础</a:t>
            </a:r>
            <a:endParaRPr lang="zh-CN" altLang="zh-CN" sz="2800" b="1">
              <a:solidFill>
                <a:srgbClr val="000000"/>
              </a:solidFill>
            </a:endParaRPr>
          </a:p>
          <a:p>
            <a:r>
              <a:rPr lang="zh-CN" altLang="zh-CN" sz="2800">
                <a:solidFill>
                  <a:srgbClr val="000000"/>
                </a:solidFill>
              </a:rPr>
              <a:t>　　概念获得教学模式理论基础源于布鲁纳、古德诺和奥斯汀的思维研究理论。</a:t>
            </a:r>
            <a:endParaRPr lang="zh-CN" altLang="zh-CN" sz="2800">
              <a:solidFill>
                <a:srgbClr val="000000"/>
              </a:solidFill>
            </a:endParaRPr>
          </a:p>
        </p:txBody>
      </p:sp>
    </p:spTree>
    <p:custDataLst>
      <p:tags r:id="rId1"/>
    </p:custData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79400" y="831850"/>
            <a:ext cx="8765540" cy="5581650"/>
          </a:xfrm>
          <a:prstGeom prst="rect">
            <a:avLst/>
          </a:prstGeom>
          <a:noFill/>
        </p:spPr>
        <p:txBody>
          <a:bodyPr wrap="square" rtlCol="0" anchor="t">
            <a:spAutoFit/>
          </a:bodyPr>
          <a:p>
            <a:r>
              <a:rPr lang="zh-CN" altLang="en-US" sz="2800" b="1">
                <a:solidFill>
                  <a:srgbClr val="FF0000"/>
                </a:solidFill>
              </a:rPr>
              <a:t>　　2. 运用演绎法使学生形成概念</a:t>
            </a:r>
            <a:endParaRPr lang="zh-CN" altLang="en-US" sz="2800" b="1">
              <a:solidFill>
                <a:srgbClr val="FF0000"/>
              </a:solidFill>
            </a:endParaRPr>
          </a:p>
          <a:p>
            <a:r>
              <a:rPr lang="zh-CN" altLang="en-US" sz="2400"/>
              <a:t>主要步骤：教师选择和界定一个概念——教师确定概念的属性——教师准备典型的肯定和否定的例子——将学生导入概念化过程——呈现例子——学生概括并定义提供更多的例子——进一步研讨并形成正确概念——概念的运用与拓展。 </a:t>
            </a:r>
            <a:endParaRPr lang="zh-CN" altLang="en-US" sz="2400"/>
          </a:p>
          <a:p>
            <a:r>
              <a:rPr lang="zh-CN" altLang="en-US" sz="2400"/>
              <a:t>　　</a:t>
            </a:r>
            <a:r>
              <a:rPr lang="zh-CN" altLang="en-US" sz="2800" b="1">
                <a:solidFill>
                  <a:srgbClr val="FF0000"/>
                </a:solidFill>
                <a:cs typeface="+mn-ea"/>
              </a:rPr>
              <a:t>3. 运用归纳法使学生形成概念</a:t>
            </a:r>
            <a:endParaRPr lang="zh-CN" altLang="en-US" sz="2400"/>
          </a:p>
          <a:p>
            <a:r>
              <a:rPr lang="zh-CN" altLang="en-US" sz="2400"/>
              <a:t>   主要步骤：比较、分析所给出的事物与现象——抽出（抽象）、概括种种共性——综合共同的一般性质，并用语言加以表述，做出概念界定——将该概念的本质特征同其他性质特征以对比和区分——在新情境中应用所掌握的概念。</a:t>
            </a:r>
            <a:endParaRPr lang="zh-CN" altLang="en-US" sz="2400"/>
          </a:p>
          <a:p>
            <a:r>
              <a:rPr lang="zh-CN" altLang="en-US" sz="2400"/>
              <a:t>　　</a:t>
            </a:r>
            <a:r>
              <a:rPr lang="zh-CN" altLang="en-US" sz="2800" b="1">
                <a:solidFill>
                  <a:srgbClr val="FF0000"/>
                </a:solidFill>
                <a:cs typeface="+mn-ea"/>
              </a:rPr>
              <a:t>4. 教学原则</a:t>
            </a:r>
            <a:endParaRPr lang="zh-CN" altLang="en-US" sz="2800" b="1">
              <a:solidFill>
                <a:srgbClr val="FF0000"/>
              </a:solidFill>
              <a:cs typeface="+mn-ea"/>
            </a:endParaRPr>
          </a:p>
          <a:p>
            <a:r>
              <a:rPr lang="zh-CN" altLang="en-US" sz="2800" b="1">
                <a:solidFill>
                  <a:srgbClr val="FF0000"/>
                </a:solidFill>
                <a:cs typeface="+mn-ea"/>
              </a:rPr>
              <a:t>　　5.辅助系统</a:t>
            </a:r>
            <a:endParaRPr lang="zh-CN" altLang="en-US" sz="2800" b="1">
              <a:solidFill>
                <a:srgbClr val="FF0000"/>
              </a:solidFill>
              <a:cs typeface="+mn-ea"/>
            </a:endParaRPr>
          </a:p>
          <a:p>
            <a:r>
              <a:rPr lang="zh-CN" altLang="en-US" sz="2800" b="1">
                <a:solidFill>
                  <a:srgbClr val="FF0000"/>
                </a:solidFill>
                <a:cs typeface="+mn-ea"/>
              </a:rPr>
              <a:t>　　6</a:t>
            </a:r>
            <a:r>
              <a:rPr lang="zh-CN" altLang="en-US" sz="2800" b="1">
                <a:solidFill>
                  <a:srgbClr val="FF0000"/>
                </a:solidFill>
                <a:cs typeface="+mn-ea"/>
                <a:sym typeface="+mn-ea"/>
              </a:rPr>
              <a:t>.教学效果</a:t>
            </a:r>
            <a:endParaRPr lang="zh-CN" altLang="en-US" sz="2800" b="1">
              <a:solidFill>
                <a:srgbClr val="FF0000"/>
              </a:solidFill>
              <a:cs typeface="+mn-ea"/>
              <a:sym typeface="+mn-ea"/>
            </a:endParaRPr>
          </a:p>
          <a:p>
            <a:r>
              <a:rPr lang="zh-CN" altLang="en-US" sz="2800" b="1">
                <a:solidFill>
                  <a:srgbClr val="FF0000"/>
                </a:solidFill>
                <a:cs typeface="+mn-ea"/>
                <a:sym typeface="+mn-ea"/>
              </a:rPr>
              <a:t>　　7.实施建议</a:t>
            </a:r>
            <a:endParaRPr lang="zh-CN" altLang="en-US" sz="2800" b="1">
              <a:solidFill>
                <a:srgbClr val="FF0000"/>
              </a:solidFill>
              <a:cs typeface="+mn-ea"/>
              <a:sym typeface="+mn-ea"/>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563880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（二）范例教学模式</a:t>
            </a:r>
            <a:endParaRPr lang="zh-CN" altLang="en-US" sz="3600" b="1">
              <a:solidFill>
                <a:srgbClr val="0053A3"/>
              </a:solidFill>
            </a:endParaRPr>
          </a:p>
          <a:p>
            <a:r>
              <a:rPr lang="zh-CN" altLang="en-US" sz="3600" b="1">
                <a:solidFill>
                  <a:srgbClr val="0053A3"/>
                </a:solidFill>
              </a:rPr>
              <a:t>     </a:t>
            </a:r>
            <a:r>
              <a:rPr lang="zh-CN" altLang="en-US" sz="4800" b="1">
                <a:solidFill>
                  <a:srgbClr val="0053A3"/>
                </a:solidFill>
              </a:rPr>
              <a:t> </a:t>
            </a:r>
            <a:r>
              <a:rPr sz="2800"/>
              <a:t>范例教学模式是德国教育心理学家Ｍ.瓦根舍因提出来的，主要用于原理、规律性的知识传授。</a:t>
            </a:r>
            <a:endParaRPr sz="2800"/>
          </a:p>
          <a:p>
            <a:r>
              <a:rPr lang="zh-CN" sz="2800"/>
              <a:t>　　</a:t>
            </a:r>
            <a:r>
              <a:rPr sz="2800"/>
              <a:t>范例教学主张选取蕴含本质因素、根本因素、基础因素的典型案例。通过对范例的研究，使学生从个别到一般、从具体到抽象、从认识到实践理解、掌握带有普遍性的规律、原理的模式。</a:t>
            </a:r>
            <a:endParaRPr sz="2800"/>
          </a:p>
          <a:p>
            <a:r>
              <a:rPr lang="zh-CN" sz="2800"/>
              <a:t>　　</a:t>
            </a:r>
            <a:r>
              <a:rPr lang="zh-CN" sz="2800" b="1"/>
              <a:t>1. 理论基础 </a:t>
            </a:r>
            <a:endParaRPr lang="zh-CN" sz="2800" b="1"/>
          </a:p>
          <a:p>
            <a:r>
              <a:rPr lang="zh-CN" sz="2800"/>
              <a:t>　　遵循人的认知规律：从个别到一般，从具体到抽象的过程。在教学中一般从一些范例分析入手感知原理与规律，逐步提炼进行归纳总结，再进行迁移整合</a:t>
            </a:r>
            <a:endParaRPr lang="zh-CN" sz="2800"/>
          </a:p>
          <a:p>
            <a:r>
              <a:rPr lang="zh-CN" sz="2800">
                <a:solidFill>
                  <a:srgbClr val="000000"/>
                </a:solidFill>
              </a:rPr>
              <a:t>　　</a:t>
            </a:r>
            <a:endParaRPr lang="zh-CN" altLang="zh-CN" sz="2800">
              <a:solidFill>
                <a:srgbClr val="000000"/>
              </a:solidFill>
            </a:endParaRPr>
          </a:p>
        </p:txBody>
      </p:sp>
    </p:spTree>
    <p:custDataLst>
      <p:tags r:id="rId1"/>
    </p:custData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ph type="body" sz="half" idx="2"/>
          </p:nvPr>
        </p:nvSpPr>
        <p:spPr>
          <a:xfrm>
            <a:off x="318770" y="807085"/>
            <a:ext cx="8386445" cy="5727065"/>
          </a:xfrm>
          <a:solidFill>
            <a:schemeClr val="accent3"/>
          </a:solidFill>
        </p:spPr>
        <p:txBody>
          <a:bodyPr/>
          <a:p>
            <a:pPr algn="l"/>
            <a:r>
              <a:rPr lang="zh-CN" altLang="en-US" sz="2800">
                <a:solidFill>
                  <a:srgbClr val="0D0D0D"/>
                </a:solidFill>
              </a:rPr>
              <a:t>　　</a:t>
            </a:r>
            <a:r>
              <a:rPr lang="zh-CN" altLang="en-US" sz="3600">
                <a:solidFill>
                  <a:srgbClr val="0454A1"/>
                </a:solidFill>
              </a:rPr>
              <a:t>2. 基本程序 </a:t>
            </a:r>
            <a:endParaRPr lang="zh-CN" altLang="en-US" sz="3600">
              <a:solidFill>
                <a:srgbClr val="0454A1"/>
              </a:solidFill>
            </a:endParaRPr>
          </a:p>
          <a:p>
            <a:pPr algn="l"/>
            <a:r>
              <a:rPr lang="zh-CN" altLang="en-US" sz="2800">
                <a:solidFill>
                  <a:srgbClr val="0D0D0D"/>
                </a:solidFill>
              </a:rPr>
              <a:t>     （1）范例性地阐明“个”案的阶段。</a:t>
            </a:r>
            <a:endParaRPr lang="zh-CN" altLang="en-US" sz="2800">
              <a:solidFill>
                <a:srgbClr val="0D0D0D"/>
              </a:solidFill>
            </a:endParaRPr>
          </a:p>
          <a:p>
            <a:r>
              <a:rPr lang="zh-CN" altLang="en-US" sz="2800">
                <a:solidFill>
                  <a:srgbClr val="0D0D0D"/>
                </a:solidFill>
              </a:rPr>
              <a:t>　（2）范例性地阐明“类型”和“类”的阶段。</a:t>
            </a:r>
            <a:endParaRPr lang="zh-CN" altLang="en-US" sz="2800">
              <a:solidFill>
                <a:srgbClr val="0D0D0D"/>
              </a:solidFill>
            </a:endParaRPr>
          </a:p>
          <a:p>
            <a:pPr algn="l"/>
            <a:r>
              <a:rPr lang="zh-CN" altLang="en-US" sz="2800">
                <a:solidFill>
                  <a:srgbClr val="0D0D0D"/>
                </a:solidFill>
              </a:rPr>
              <a:t>　  （3）范例性地掌握法则性、规律性、范畴性、惯性的阶段。</a:t>
            </a:r>
            <a:endParaRPr lang="zh-CN" altLang="en-US" sz="2800">
              <a:solidFill>
                <a:srgbClr val="0D0D0D"/>
              </a:solidFill>
            </a:endParaRPr>
          </a:p>
          <a:p>
            <a:pPr algn="l"/>
            <a:r>
              <a:rPr lang="zh-CN" altLang="en-US" sz="2800">
                <a:solidFill>
                  <a:srgbClr val="0D0D0D"/>
                </a:solidFill>
              </a:rPr>
              <a:t> 　（4）范例性地掌握关于世界的经验和生活的经验的阶段。</a:t>
            </a:r>
            <a:endParaRPr lang="zh-CN" altLang="en-US" sz="2800">
              <a:solidFill>
                <a:srgbClr val="0D0D0D"/>
              </a:solidFill>
            </a:endParaRPr>
          </a:p>
          <a:p>
            <a:pPr algn="l"/>
            <a:r>
              <a:rPr lang="zh-CN" altLang="en-US" sz="2800">
                <a:solidFill>
                  <a:srgbClr val="0D0D0D"/>
                </a:solidFill>
              </a:rPr>
              <a:t>　 （5）规律原理运用训练。</a:t>
            </a:r>
            <a:endParaRPr lang="zh-CN" altLang="en-US" sz="2800">
              <a:solidFill>
                <a:srgbClr val="0D0D0D"/>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71160" y="2997470"/>
            <a:ext cx="4132800" cy="583200"/>
          </a:xfrm>
        </p:spPr>
        <p:txBody>
          <a:bodyPr>
            <a:noAutofit/>
          </a:bodyPr>
          <a:p>
            <a:pPr algn="l"/>
            <a:r>
              <a:rPr lang="en-US" altLang="zh-CN" sz="5400"/>
              <a:t>3.</a:t>
            </a:r>
            <a:r>
              <a:rPr lang="zh-CN" altLang="zh-CN" sz="5400"/>
              <a:t>教学原则</a:t>
            </a:r>
            <a:br>
              <a:rPr lang="zh-CN" altLang="zh-CN" sz="5400"/>
            </a:br>
            <a:r>
              <a:rPr lang="en-US" altLang="zh-CN" sz="5400"/>
              <a:t>4.</a:t>
            </a:r>
            <a:r>
              <a:rPr lang="zh-CN" altLang="zh-CN" sz="5400"/>
              <a:t>辅助系统</a:t>
            </a:r>
            <a:br>
              <a:rPr lang="zh-CN" altLang="zh-CN" sz="5400"/>
            </a:br>
            <a:r>
              <a:rPr lang="en-US" altLang="zh-CN" sz="5400"/>
              <a:t>5.</a:t>
            </a:r>
            <a:r>
              <a:rPr lang="zh-CN" altLang="zh-CN" sz="5400"/>
              <a:t>教学效果</a:t>
            </a:r>
            <a:br>
              <a:rPr lang="zh-CN" altLang="zh-CN" sz="5400"/>
            </a:br>
            <a:r>
              <a:rPr lang="en-US" altLang="zh-CN" sz="5400"/>
              <a:t>6</a:t>
            </a:r>
            <a:r>
              <a:rPr lang="en-US" altLang="zh-CN" sz="5400">
                <a:sym typeface="+mn-ea"/>
              </a:rPr>
              <a:t>.</a:t>
            </a:r>
            <a:r>
              <a:rPr lang="zh-CN" altLang="en-US" sz="5400">
                <a:sym typeface="+mn-ea"/>
              </a:rPr>
              <a:t>实施建议</a:t>
            </a:r>
            <a:endParaRPr lang="zh-CN" altLang="en-US" sz="5400">
              <a:sym typeface="+mn-ea"/>
            </a:endParaRPr>
          </a:p>
        </p:txBody>
      </p:sp>
      <p:sp>
        <p:nvSpPr>
          <p:cNvPr id="5" name="文本框 4"/>
          <p:cNvSpPr txBox="1"/>
          <p:nvPr/>
        </p:nvSpPr>
        <p:spPr>
          <a:xfrm>
            <a:off x="5977890" y="2000885"/>
            <a:ext cx="2632075" cy="521970"/>
          </a:xfrm>
          <a:prstGeom prst="rect">
            <a:avLst/>
          </a:prstGeom>
          <a:noFill/>
        </p:spPr>
        <p:txBody>
          <a:bodyPr wrap="square" rtlCol="0">
            <a:spAutoFit/>
          </a:bodyPr>
          <a:p>
            <a:r>
              <a:rPr lang="zh-CN" altLang="en-US" sz="2800"/>
              <a:t>参考教材</a:t>
            </a:r>
            <a:r>
              <a:rPr lang="en-US" altLang="zh-CN" sz="2800"/>
              <a:t>P156</a:t>
            </a:r>
            <a:endParaRPr lang="en-US" altLang="zh-CN"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
          <p:cNvSpPr/>
          <p:nvPr>
            <p:custDataLst>
              <p:tags r:id="rId1"/>
            </p:custDataLst>
          </p:nvPr>
        </p:nvSpPr>
        <p:spPr>
          <a:xfrm>
            <a:off x="1984375" y="2989263"/>
            <a:ext cx="646113" cy="646112"/>
          </a:xfrm>
          <a:prstGeom prst="ellipse">
            <a:avLst/>
          </a:prstGeom>
          <a:solidFill>
            <a:schemeClr val="accent1"/>
          </a:solidFill>
          <a:ln w="12700" cap="flat" cmpd="sng" algn="ctr">
            <a:noFill/>
            <a:prstDash val="solid"/>
            <a:miter lim="800000"/>
          </a:ln>
          <a:effectLst/>
        </p:spPr>
        <p:txBody>
          <a:bodyPr lIns="0" tIns="72000" rIns="0" bIns="0" anchor="ctr">
            <a:normAutofit fontScale="72500"/>
          </a:bodyPr>
          <a:lstStyle/>
          <a:p>
            <a:pPr algn="ctr" eaLnBrk="1" hangingPunct="1">
              <a:spcBef>
                <a:spcPts val="0"/>
              </a:spcBef>
              <a:spcAft>
                <a:spcPts val="0"/>
              </a:spcAft>
              <a:defRPr/>
            </a:pPr>
            <a:r>
              <a:rPr lang="en-US" altLang="zh-CN" sz="3200" kern="0" smtClean="0">
                <a:solidFill>
                  <a:srgbClr val="FFFFFF"/>
                </a:solidFill>
                <a:latin typeface="+mn-lt"/>
                <a:ea typeface="+mn-ea"/>
              </a:rPr>
              <a:t>2</a:t>
            </a:r>
            <a:endParaRPr lang="en-US" altLang="zh-CN" sz="3200" kern="0" smtClean="0">
              <a:solidFill>
                <a:srgbClr val="FFFFFF"/>
              </a:solidFill>
              <a:latin typeface="+mn-lt"/>
              <a:ea typeface="+mn-ea"/>
            </a:endParaRPr>
          </a:p>
        </p:txBody>
      </p:sp>
      <p:sp>
        <p:nvSpPr>
          <p:cNvPr id="4" name="标题 3"/>
          <p:cNvSpPr>
            <a:spLocks noGrp="1"/>
          </p:cNvSpPr>
          <p:nvPr>
            <p:ph type="title"/>
            <p:custDataLst>
              <p:tags r:id="rId2"/>
            </p:custDataLst>
          </p:nvPr>
        </p:nvSpPr>
        <p:spPr>
          <a:xfrm>
            <a:off x="2520950" y="2944495"/>
            <a:ext cx="5098415" cy="737870"/>
          </a:xfrm>
        </p:spPr>
        <p:txBody>
          <a:bodyPr>
            <a:normAutofit fontScale="90000"/>
          </a:bodyPr>
          <a:lstStyle/>
          <a:p>
            <a:r>
              <a:rPr lang="zh-CN" altLang="en-US" dirty="0">
                <a:latin typeface="+mj-lt"/>
                <a:ea typeface="+mj-ea"/>
              </a:rPr>
              <a:t>第二节　教学设计的理论基础</a:t>
            </a:r>
            <a:endParaRPr lang="zh-CN" altLang="en-US" dirty="0">
              <a:latin typeface="+mj-lt"/>
              <a:ea typeface="+mj-ea"/>
            </a:endParaRPr>
          </a:p>
        </p:txBody>
      </p:sp>
    </p:spTree>
    <p:custDataLst>
      <p:tags r:id="rId3"/>
    </p:custData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350520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（三）支架式教学模式</a:t>
            </a:r>
            <a:endParaRPr lang="zh-CN" altLang="en-US" sz="3600" b="1">
              <a:solidFill>
                <a:srgbClr val="0053A3"/>
              </a:solidFill>
            </a:endParaRPr>
          </a:p>
          <a:p>
            <a:r>
              <a:rPr lang="zh-CN" altLang="en-US" sz="3600" b="1">
                <a:solidFill>
                  <a:srgbClr val="0053A3"/>
                </a:solidFill>
              </a:rPr>
              <a:t>     </a:t>
            </a:r>
            <a:r>
              <a:rPr lang="zh-CN" altLang="en-US" sz="4800" b="1">
                <a:solidFill>
                  <a:srgbClr val="0053A3"/>
                </a:solidFill>
              </a:rPr>
              <a:t> </a:t>
            </a:r>
            <a:r>
              <a:rPr sz="2800"/>
              <a:t>支架式教学强调通过教师的帮助（支架）将学习的任务逐渐由教师转移给学生自己，最后撤去支架，使学生达到独立学习。 </a:t>
            </a:r>
            <a:endParaRPr sz="2800"/>
          </a:p>
          <a:p>
            <a:r>
              <a:rPr sz="2800"/>
              <a:t>1. 理论基础</a:t>
            </a:r>
            <a:endParaRPr sz="2800"/>
          </a:p>
          <a:p>
            <a:r>
              <a:rPr sz="2800"/>
              <a:t>建构主义理论及维果茨基的最近发展区理论。</a:t>
            </a:r>
            <a:endParaRPr sz="2800"/>
          </a:p>
          <a:p>
            <a:r>
              <a:rPr lang="zh-CN" sz="2800">
                <a:solidFill>
                  <a:srgbClr val="000000"/>
                </a:solidFill>
              </a:rPr>
              <a:t>　　</a:t>
            </a:r>
            <a:endParaRPr lang="zh-CN" altLang="zh-CN" sz="2800">
              <a:solidFill>
                <a:srgbClr val="000000"/>
              </a:solidFill>
            </a:endParaRPr>
          </a:p>
        </p:txBody>
      </p:sp>
    </p:spTree>
    <p:custDataLst>
      <p:tags r:id="rId1"/>
    </p:custData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236855" y="1319530"/>
            <a:ext cx="8822690" cy="350520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（三）支架式教学模式</a:t>
            </a:r>
            <a:endParaRPr lang="zh-CN" altLang="en-US" sz="3600" b="1">
              <a:solidFill>
                <a:srgbClr val="0053A3"/>
              </a:solidFill>
            </a:endParaRPr>
          </a:p>
          <a:p>
            <a:r>
              <a:rPr lang="zh-CN" altLang="en-US" sz="3600" b="1">
                <a:solidFill>
                  <a:srgbClr val="0053A3"/>
                </a:solidFill>
              </a:rPr>
              <a:t>     </a:t>
            </a:r>
            <a:r>
              <a:rPr lang="zh-CN" altLang="en-US" sz="4800" b="1">
                <a:solidFill>
                  <a:srgbClr val="0053A3"/>
                </a:solidFill>
              </a:rPr>
              <a:t> </a:t>
            </a:r>
            <a:r>
              <a:rPr sz="2800"/>
              <a:t>支架式教学强调通过教师的帮助（支架）将学习的任务逐渐由教师转移给学生自己，最后撤去支架，使学生达到独立学习。 </a:t>
            </a:r>
            <a:endParaRPr sz="2800"/>
          </a:p>
          <a:p>
            <a:r>
              <a:rPr lang="zh-CN" sz="2800"/>
              <a:t>　　</a:t>
            </a:r>
            <a:r>
              <a:rPr sz="2800" b="1"/>
              <a:t>1. 理论基础</a:t>
            </a:r>
            <a:endParaRPr sz="2800" b="1"/>
          </a:p>
          <a:p>
            <a:r>
              <a:rPr sz="2800"/>
              <a:t>建构主义理论及维果茨基的最近发展区理论。</a:t>
            </a:r>
            <a:endParaRPr sz="2800"/>
          </a:p>
          <a:p>
            <a:r>
              <a:rPr lang="zh-CN" sz="2800">
                <a:solidFill>
                  <a:srgbClr val="000000"/>
                </a:solidFill>
              </a:rPr>
              <a:t>　　</a:t>
            </a:r>
            <a:endParaRPr lang="zh-CN" altLang="zh-CN" sz="2800">
              <a:solidFill>
                <a:srgbClr val="000000"/>
              </a:solidFill>
            </a:endParaRPr>
          </a:p>
        </p:txBody>
      </p:sp>
    </p:spTree>
    <p:custDataLst>
      <p:tags r:id="rId1"/>
    </p:custData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539496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（三）支架式教学模式</a:t>
            </a:r>
            <a:endParaRPr lang="zh-CN" altLang="en-US" sz="3600" b="1">
              <a:solidFill>
                <a:srgbClr val="0053A3"/>
              </a:solidFill>
            </a:endParaRPr>
          </a:p>
          <a:p>
            <a:r>
              <a:rPr lang="zh-CN" altLang="en-US" sz="3600" b="1">
                <a:solidFill>
                  <a:srgbClr val="0053A3"/>
                </a:solidFill>
              </a:rPr>
              <a:t> </a:t>
            </a:r>
            <a:r>
              <a:rPr lang="zh-CN" altLang="en-US" sz="6000" b="1">
                <a:solidFill>
                  <a:srgbClr val="0053A3"/>
                </a:solidFill>
              </a:rPr>
              <a:t> </a:t>
            </a:r>
            <a:r>
              <a:rPr sz="3600" b="1"/>
              <a:t>2. 基本程序</a:t>
            </a:r>
            <a:endParaRPr sz="3600" b="1"/>
          </a:p>
          <a:p>
            <a:r>
              <a:rPr sz="2800"/>
              <a:t>（1）搭脚手架</a:t>
            </a:r>
            <a:endParaRPr sz="2800"/>
          </a:p>
          <a:p>
            <a:r>
              <a:rPr sz="2800"/>
              <a:t>（2）进入情境</a:t>
            </a:r>
            <a:endParaRPr sz="2800"/>
          </a:p>
          <a:p>
            <a:r>
              <a:rPr sz="2800"/>
              <a:t>（3）独立探索</a:t>
            </a:r>
            <a:endParaRPr sz="2800"/>
          </a:p>
          <a:p>
            <a:r>
              <a:rPr sz="2800"/>
              <a:t>（4）合作教学</a:t>
            </a:r>
            <a:endParaRPr sz="2800"/>
          </a:p>
          <a:p>
            <a:r>
              <a:rPr sz="2800"/>
              <a:t>（5）效果评价</a:t>
            </a:r>
            <a:endParaRPr sz="2800"/>
          </a:p>
          <a:p>
            <a:r>
              <a:rPr lang="zh-CN" sz="2800"/>
              <a:t>　　</a:t>
            </a:r>
            <a:r>
              <a:rPr sz="2800"/>
              <a:t>效果评价主要从以下3方面进行：</a:t>
            </a:r>
            <a:endParaRPr sz="2800"/>
          </a:p>
          <a:p>
            <a:r>
              <a:rPr lang="zh-CN" sz="2800"/>
              <a:t>　</a:t>
            </a:r>
            <a:r>
              <a:rPr sz="2800"/>
              <a:t>①自主学习能力。</a:t>
            </a:r>
            <a:endParaRPr sz="2800"/>
          </a:p>
          <a:p>
            <a:r>
              <a:rPr lang="zh-CN" sz="2800"/>
              <a:t>　</a:t>
            </a:r>
            <a:r>
              <a:rPr sz="2800"/>
              <a:t>②对小组协作学习所作出的贡献。</a:t>
            </a:r>
            <a:endParaRPr sz="2800"/>
          </a:p>
          <a:p>
            <a:r>
              <a:rPr lang="zh-CN" sz="2800"/>
              <a:t>　</a:t>
            </a:r>
            <a:r>
              <a:rPr sz="2800"/>
              <a:t>③是否完成对所学知识的意义建构。</a:t>
            </a:r>
            <a:r>
              <a:rPr lang="zh-CN" sz="2800">
                <a:solidFill>
                  <a:srgbClr val="000000"/>
                </a:solidFill>
              </a:rPr>
              <a:t>　　</a:t>
            </a:r>
            <a:endParaRPr lang="zh-CN" altLang="zh-CN" sz="2800">
              <a:solidFill>
                <a:srgbClr val="000000"/>
              </a:solidFill>
            </a:endParaRPr>
          </a:p>
        </p:txBody>
      </p:sp>
    </p:spTree>
    <p:custDataLst>
      <p:tags r:id="rId1"/>
    </p:custData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71160" y="2997470"/>
            <a:ext cx="4132800" cy="583200"/>
          </a:xfrm>
        </p:spPr>
        <p:txBody>
          <a:bodyPr>
            <a:noAutofit/>
          </a:bodyPr>
          <a:p>
            <a:pPr algn="l"/>
            <a:r>
              <a:rPr lang="en-US" altLang="zh-CN" sz="5400"/>
              <a:t>3.</a:t>
            </a:r>
            <a:r>
              <a:rPr lang="zh-CN" altLang="zh-CN" sz="5400"/>
              <a:t>教学原则</a:t>
            </a:r>
            <a:br>
              <a:rPr lang="zh-CN" altLang="zh-CN" sz="5400"/>
            </a:br>
            <a:r>
              <a:rPr lang="en-US" altLang="zh-CN" sz="5400"/>
              <a:t>4.</a:t>
            </a:r>
            <a:r>
              <a:rPr lang="zh-CN" altLang="zh-CN" sz="5400"/>
              <a:t>辅助系统</a:t>
            </a:r>
            <a:br>
              <a:rPr lang="zh-CN" altLang="zh-CN" sz="5400"/>
            </a:br>
            <a:r>
              <a:rPr lang="en-US" altLang="zh-CN" sz="5400"/>
              <a:t>5.</a:t>
            </a:r>
            <a:r>
              <a:rPr lang="zh-CN" altLang="zh-CN" sz="5400"/>
              <a:t>教学效果</a:t>
            </a:r>
            <a:br>
              <a:rPr lang="zh-CN" altLang="zh-CN" sz="5400"/>
            </a:br>
            <a:r>
              <a:rPr lang="en-US" altLang="zh-CN" sz="5400"/>
              <a:t>6</a:t>
            </a:r>
            <a:r>
              <a:rPr lang="en-US" altLang="zh-CN" sz="5400">
                <a:sym typeface="+mn-ea"/>
              </a:rPr>
              <a:t>.</a:t>
            </a:r>
            <a:r>
              <a:rPr lang="zh-CN" altLang="en-US" sz="5400">
                <a:sym typeface="+mn-ea"/>
              </a:rPr>
              <a:t>实施建议</a:t>
            </a:r>
            <a:endParaRPr lang="zh-CN" altLang="en-US" sz="5400">
              <a:sym typeface="+mn-ea"/>
            </a:endParaRPr>
          </a:p>
        </p:txBody>
      </p:sp>
      <p:sp>
        <p:nvSpPr>
          <p:cNvPr id="5" name="文本框 4"/>
          <p:cNvSpPr txBox="1"/>
          <p:nvPr/>
        </p:nvSpPr>
        <p:spPr>
          <a:xfrm>
            <a:off x="5977890" y="2000885"/>
            <a:ext cx="2632075" cy="521970"/>
          </a:xfrm>
          <a:prstGeom prst="rect">
            <a:avLst/>
          </a:prstGeom>
          <a:noFill/>
        </p:spPr>
        <p:txBody>
          <a:bodyPr wrap="square" rtlCol="0">
            <a:spAutoFit/>
          </a:bodyPr>
          <a:p>
            <a:r>
              <a:rPr lang="zh-CN" altLang="en-US" sz="2800"/>
              <a:t>参考教材</a:t>
            </a:r>
            <a:r>
              <a:rPr lang="en-US" altLang="zh-CN" sz="2800"/>
              <a:t>P157</a:t>
            </a:r>
            <a:endParaRPr lang="en-US" altLang="zh-CN" sz="280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236855" y="1319530"/>
            <a:ext cx="8822690" cy="478536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（四）抛锚式教学模式</a:t>
            </a:r>
            <a:endParaRPr lang="zh-CN" altLang="en-US" sz="3600" b="1">
              <a:solidFill>
                <a:srgbClr val="0053A3"/>
              </a:solidFill>
            </a:endParaRPr>
          </a:p>
          <a:p>
            <a:r>
              <a:rPr lang="zh-CN" altLang="en-US" sz="3600" b="1">
                <a:solidFill>
                  <a:srgbClr val="0053A3"/>
                </a:solidFill>
              </a:rPr>
              <a:t>     </a:t>
            </a:r>
            <a:r>
              <a:rPr lang="zh-CN" altLang="en-US" sz="4800" b="1">
                <a:solidFill>
                  <a:srgbClr val="0053A3"/>
                </a:solidFill>
              </a:rPr>
              <a:t> </a:t>
            </a:r>
            <a:r>
              <a:rPr sz="2800"/>
              <a:t>抛锚式教学模式是建立在建构主义学习理论下的一种重要的教学模式。所谓抛锚式教学，是要求教学建立在有感染力的真实事件或真实问题的基础上，通过学生间的互动、交流，凭借学生的主动学习、生成学习，亲身体验从识别目标、提出目标到达到目标的全过程。这类真实事例或问题就作为“锚”，而建立和确定这些事件或问题就可形象地比喻为“抛锚”。</a:t>
            </a:r>
            <a:endParaRPr sz="2800"/>
          </a:p>
          <a:p>
            <a:r>
              <a:rPr lang="zh-CN" sz="2800"/>
              <a:t>　　</a:t>
            </a:r>
            <a:r>
              <a:rPr sz="2800" b="1"/>
              <a:t>1. 理论基础</a:t>
            </a:r>
            <a:endParaRPr sz="2800" b="1"/>
          </a:p>
          <a:p>
            <a:r>
              <a:rPr sz="2800"/>
              <a:t>建构主义理论</a:t>
            </a:r>
            <a:r>
              <a:rPr lang="zh-CN" sz="2800"/>
              <a:t>　</a:t>
            </a:r>
            <a:r>
              <a:rPr lang="zh-CN" sz="2800">
                <a:solidFill>
                  <a:srgbClr val="000000"/>
                </a:solidFill>
              </a:rPr>
              <a:t>　　</a:t>
            </a:r>
            <a:endParaRPr lang="zh-CN" altLang="zh-CN" sz="2800">
              <a:solidFill>
                <a:srgbClr val="000000"/>
              </a:solidFill>
            </a:endParaRPr>
          </a:p>
        </p:txBody>
      </p:sp>
    </p:spTree>
    <p:custDataLst>
      <p:tags r:id="rId1"/>
    </p:custData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411480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（四）抛锚式教学模式</a:t>
            </a:r>
            <a:endParaRPr lang="zh-CN" altLang="en-US" sz="3600" b="1">
              <a:solidFill>
                <a:srgbClr val="0053A3"/>
              </a:solidFill>
            </a:endParaRPr>
          </a:p>
          <a:p>
            <a:r>
              <a:rPr lang="zh-CN" altLang="en-US" sz="3600" b="1">
                <a:solidFill>
                  <a:srgbClr val="0053A3"/>
                </a:solidFill>
              </a:rPr>
              <a:t> </a:t>
            </a:r>
            <a:r>
              <a:rPr lang="zh-CN" altLang="en-US" sz="6000" b="1">
                <a:solidFill>
                  <a:srgbClr val="0053A3"/>
                </a:solidFill>
              </a:rPr>
              <a:t> </a:t>
            </a:r>
            <a:r>
              <a:rPr sz="3600" b="1"/>
              <a:t>2. 基本程序</a:t>
            </a:r>
            <a:endParaRPr sz="3600" b="1"/>
          </a:p>
          <a:p>
            <a:r>
              <a:rPr sz="2800"/>
              <a:t>（1）</a:t>
            </a:r>
            <a:r>
              <a:rPr lang="zh-CN" sz="2800"/>
              <a:t>创设情境</a:t>
            </a:r>
            <a:endParaRPr lang="zh-CN" sz="2800"/>
          </a:p>
          <a:p>
            <a:r>
              <a:rPr sz="2800"/>
              <a:t>（2）</a:t>
            </a:r>
            <a:r>
              <a:rPr lang="zh-CN" sz="2800"/>
              <a:t>确定问题</a:t>
            </a:r>
            <a:endParaRPr lang="zh-CN" sz="2800"/>
          </a:p>
          <a:p>
            <a:r>
              <a:rPr sz="2800"/>
              <a:t>（3）</a:t>
            </a:r>
            <a:r>
              <a:rPr lang="zh-CN" sz="2800"/>
              <a:t>自主学习</a:t>
            </a:r>
            <a:endParaRPr lang="zh-CN" sz="2800"/>
          </a:p>
          <a:p>
            <a:r>
              <a:rPr sz="2800"/>
              <a:t>（4）</a:t>
            </a:r>
            <a:r>
              <a:rPr lang="zh-CN" sz="2800"/>
              <a:t>协作学习</a:t>
            </a:r>
            <a:endParaRPr lang="zh-CN" sz="2800"/>
          </a:p>
          <a:p>
            <a:r>
              <a:rPr sz="2800"/>
              <a:t>（5）效果评价</a:t>
            </a:r>
            <a:endParaRPr sz="2800"/>
          </a:p>
          <a:p>
            <a:r>
              <a:rPr lang="zh-CN" sz="2800"/>
              <a:t>　　</a:t>
            </a:r>
            <a:r>
              <a:rPr lang="zh-CN" sz="2800">
                <a:solidFill>
                  <a:srgbClr val="000000"/>
                </a:solidFill>
              </a:rPr>
              <a:t>　</a:t>
            </a:r>
            <a:endParaRPr lang="zh-CN" altLang="zh-CN" sz="2800">
              <a:solidFill>
                <a:srgbClr val="000000"/>
              </a:solidFill>
            </a:endParaRPr>
          </a:p>
        </p:txBody>
      </p:sp>
    </p:spTree>
    <p:custDataLst>
      <p:tags r:id="rId1"/>
    </p:custData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71160" y="2997470"/>
            <a:ext cx="4132800" cy="583200"/>
          </a:xfrm>
        </p:spPr>
        <p:txBody>
          <a:bodyPr>
            <a:noAutofit/>
          </a:bodyPr>
          <a:p>
            <a:pPr algn="l"/>
            <a:r>
              <a:rPr lang="en-US" altLang="zh-CN" sz="5400"/>
              <a:t>3.</a:t>
            </a:r>
            <a:r>
              <a:rPr lang="zh-CN" altLang="zh-CN" sz="5400"/>
              <a:t>教学原则</a:t>
            </a:r>
            <a:br>
              <a:rPr lang="zh-CN" altLang="zh-CN" sz="5400"/>
            </a:br>
            <a:r>
              <a:rPr lang="en-US" altLang="zh-CN" sz="5400"/>
              <a:t>4.</a:t>
            </a:r>
            <a:r>
              <a:rPr lang="zh-CN" altLang="zh-CN" sz="5400"/>
              <a:t>辅助系统</a:t>
            </a:r>
            <a:br>
              <a:rPr lang="zh-CN" altLang="zh-CN" sz="5400"/>
            </a:br>
            <a:r>
              <a:rPr lang="en-US" altLang="zh-CN" sz="5400"/>
              <a:t>5.</a:t>
            </a:r>
            <a:r>
              <a:rPr lang="zh-CN" altLang="zh-CN" sz="5400"/>
              <a:t>教学效果</a:t>
            </a:r>
            <a:br>
              <a:rPr lang="zh-CN" altLang="zh-CN" sz="5400"/>
            </a:br>
            <a:r>
              <a:rPr lang="en-US" altLang="zh-CN" sz="5400"/>
              <a:t>6</a:t>
            </a:r>
            <a:r>
              <a:rPr lang="en-US" altLang="zh-CN" sz="5400">
                <a:sym typeface="+mn-ea"/>
              </a:rPr>
              <a:t>.</a:t>
            </a:r>
            <a:r>
              <a:rPr lang="zh-CN" altLang="en-US" sz="5400">
                <a:sym typeface="+mn-ea"/>
              </a:rPr>
              <a:t>实施建议</a:t>
            </a:r>
            <a:endParaRPr lang="zh-CN" altLang="en-US" sz="5400">
              <a:sym typeface="+mn-ea"/>
            </a:endParaRPr>
          </a:p>
        </p:txBody>
      </p:sp>
      <p:sp>
        <p:nvSpPr>
          <p:cNvPr id="5" name="文本框 4"/>
          <p:cNvSpPr txBox="1"/>
          <p:nvPr/>
        </p:nvSpPr>
        <p:spPr>
          <a:xfrm>
            <a:off x="5977890" y="2000885"/>
            <a:ext cx="2632075" cy="521970"/>
          </a:xfrm>
          <a:prstGeom prst="rect">
            <a:avLst/>
          </a:prstGeom>
          <a:noFill/>
        </p:spPr>
        <p:txBody>
          <a:bodyPr wrap="square" rtlCol="0">
            <a:spAutoFit/>
          </a:bodyPr>
          <a:p>
            <a:r>
              <a:rPr lang="zh-CN" altLang="en-US" sz="2800"/>
              <a:t>参考教材</a:t>
            </a:r>
            <a:r>
              <a:rPr lang="en-US" altLang="zh-CN" sz="2800"/>
              <a:t>P158</a:t>
            </a:r>
            <a:endParaRPr lang="en-US" altLang="zh-CN" sz="280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236855" y="1319530"/>
            <a:ext cx="8822690" cy="393192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（五）探究式教学模式</a:t>
            </a:r>
            <a:endParaRPr lang="zh-CN" altLang="en-US" sz="3600" b="1">
              <a:solidFill>
                <a:srgbClr val="0053A3"/>
              </a:solidFill>
            </a:endParaRPr>
          </a:p>
          <a:p>
            <a:r>
              <a:rPr lang="zh-CN" altLang="en-US" sz="3600" b="1">
                <a:solidFill>
                  <a:srgbClr val="0053A3"/>
                </a:solidFill>
              </a:rPr>
              <a:t>     </a:t>
            </a:r>
            <a:r>
              <a:rPr lang="zh-CN" altLang="en-US" sz="4800" b="1">
                <a:solidFill>
                  <a:srgbClr val="0053A3"/>
                </a:solidFill>
              </a:rPr>
              <a:t> </a:t>
            </a:r>
            <a:r>
              <a:rPr sz="2800"/>
              <a:t> 探究式教学模式以问题解决为中心的，注重学生的独立活动，着眼于学生的思维能力、问题解决能力的培养。 </a:t>
            </a:r>
            <a:endParaRPr sz="2800"/>
          </a:p>
          <a:p>
            <a:r>
              <a:rPr sz="2800"/>
              <a:t>　　1. 理论基础 </a:t>
            </a:r>
            <a:endParaRPr sz="2800"/>
          </a:p>
          <a:p>
            <a:r>
              <a:rPr sz="2800"/>
              <a:t>　　依据皮亚杰建构主义的理论和布鲁纳的发现学习理论，注重学生的前认知水平，注重体验式教学，培养学生的探究和思维能力。</a:t>
            </a:r>
            <a:endParaRPr sz="2800"/>
          </a:p>
        </p:txBody>
      </p:sp>
    </p:spTree>
    <p:custDataLst>
      <p:tags r:id="rId1"/>
    </p:custData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78460" y="1319530"/>
            <a:ext cx="8503285" cy="454152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（五）探究式教学模式</a:t>
            </a:r>
            <a:endParaRPr lang="zh-CN" altLang="en-US" sz="3600" b="1">
              <a:solidFill>
                <a:srgbClr val="0053A3"/>
              </a:solidFill>
            </a:endParaRPr>
          </a:p>
          <a:p>
            <a:r>
              <a:rPr lang="zh-CN" altLang="en-US" sz="3600" b="1">
                <a:solidFill>
                  <a:srgbClr val="0053A3"/>
                </a:solidFill>
              </a:rPr>
              <a:t> </a:t>
            </a:r>
            <a:r>
              <a:rPr lang="zh-CN" altLang="en-US" sz="6000" b="1">
                <a:solidFill>
                  <a:srgbClr val="0053A3"/>
                </a:solidFill>
              </a:rPr>
              <a:t> </a:t>
            </a:r>
            <a:r>
              <a:rPr sz="3600" b="1"/>
              <a:t>2. 基本程序</a:t>
            </a:r>
            <a:endParaRPr sz="3600" b="1"/>
          </a:p>
          <a:p>
            <a:r>
              <a:rPr sz="2800"/>
              <a:t>（1）</a:t>
            </a:r>
            <a:r>
              <a:rPr lang="zh-CN" sz="2800"/>
              <a:t>提出问题</a:t>
            </a:r>
            <a:endParaRPr lang="zh-CN" sz="2800"/>
          </a:p>
          <a:p>
            <a:r>
              <a:rPr sz="2800"/>
              <a:t>（2）</a:t>
            </a:r>
            <a:r>
              <a:rPr lang="zh-CN" sz="2800"/>
              <a:t>猜想假设</a:t>
            </a:r>
            <a:endParaRPr lang="zh-CN" sz="2800"/>
          </a:p>
          <a:p>
            <a:r>
              <a:rPr sz="2800"/>
              <a:t>（3）</a:t>
            </a:r>
            <a:r>
              <a:rPr lang="zh-CN" sz="2800"/>
              <a:t>计划方案</a:t>
            </a:r>
            <a:endParaRPr lang="zh-CN" sz="2800"/>
          </a:p>
          <a:p>
            <a:r>
              <a:rPr sz="2800"/>
              <a:t>（4）</a:t>
            </a:r>
            <a:r>
              <a:rPr lang="zh-CN" sz="2800"/>
              <a:t>事实证据</a:t>
            </a:r>
            <a:endParaRPr lang="zh-CN" sz="2800"/>
          </a:p>
          <a:p>
            <a:r>
              <a:rPr sz="2800"/>
              <a:t>（5）</a:t>
            </a:r>
            <a:r>
              <a:rPr lang="zh-CN" sz="2800"/>
              <a:t>模型解释</a:t>
            </a:r>
            <a:endParaRPr lang="zh-CN" sz="2800"/>
          </a:p>
          <a:p>
            <a:r>
              <a:rPr lang="zh-CN" sz="2800"/>
              <a:t>（</a:t>
            </a:r>
            <a:r>
              <a:rPr lang="en-US" altLang="zh-CN" sz="2800"/>
              <a:t>6</a:t>
            </a:r>
            <a:r>
              <a:rPr lang="zh-CN" sz="2800"/>
              <a:t>）表达交流</a:t>
            </a:r>
            <a:endParaRPr lang="zh-CN" sz="2800"/>
          </a:p>
          <a:p>
            <a:r>
              <a:rPr lang="zh-CN" sz="2800"/>
              <a:t>　　</a:t>
            </a:r>
            <a:r>
              <a:rPr lang="zh-CN" sz="2800">
                <a:solidFill>
                  <a:srgbClr val="000000"/>
                </a:solidFill>
              </a:rPr>
              <a:t>　</a:t>
            </a:r>
            <a:endParaRPr lang="zh-CN" altLang="zh-CN" sz="2800">
              <a:solidFill>
                <a:srgbClr val="000000"/>
              </a:solidFill>
            </a:endParaRPr>
          </a:p>
        </p:txBody>
      </p:sp>
    </p:spTree>
    <p:custDataLst>
      <p:tags r:id="rId1"/>
    </p:custData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71160" y="2997470"/>
            <a:ext cx="4132800" cy="583200"/>
          </a:xfrm>
        </p:spPr>
        <p:txBody>
          <a:bodyPr>
            <a:noAutofit/>
          </a:bodyPr>
          <a:p>
            <a:pPr algn="l"/>
            <a:r>
              <a:rPr lang="en-US" altLang="zh-CN" sz="5400"/>
              <a:t>3.</a:t>
            </a:r>
            <a:r>
              <a:rPr lang="zh-CN" altLang="zh-CN" sz="5400"/>
              <a:t>教学原则</a:t>
            </a:r>
            <a:br>
              <a:rPr lang="zh-CN" altLang="zh-CN" sz="5400"/>
            </a:br>
            <a:r>
              <a:rPr lang="en-US" altLang="zh-CN" sz="5400"/>
              <a:t>4.</a:t>
            </a:r>
            <a:r>
              <a:rPr lang="zh-CN" altLang="zh-CN" sz="5400"/>
              <a:t>辅助系统</a:t>
            </a:r>
            <a:br>
              <a:rPr lang="zh-CN" altLang="zh-CN" sz="5400"/>
            </a:br>
            <a:r>
              <a:rPr lang="en-US" altLang="zh-CN" sz="5400"/>
              <a:t>5.</a:t>
            </a:r>
            <a:r>
              <a:rPr lang="zh-CN" altLang="zh-CN" sz="5400"/>
              <a:t>教学效果</a:t>
            </a:r>
            <a:br>
              <a:rPr lang="zh-CN" altLang="zh-CN" sz="5400"/>
            </a:br>
            <a:r>
              <a:rPr lang="en-US" altLang="zh-CN" sz="5400"/>
              <a:t>6</a:t>
            </a:r>
            <a:r>
              <a:rPr lang="en-US" altLang="zh-CN" sz="5400">
                <a:sym typeface="+mn-ea"/>
              </a:rPr>
              <a:t>.</a:t>
            </a:r>
            <a:r>
              <a:rPr lang="zh-CN" altLang="en-US" sz="5400">
                <a:sym typeface="+mn-ea"/>
              </a:rPr>
              <a:t>实施建议</a:t>
            </a:r>
            <a:endParaRPr lang="zh-CN" altLang="en-US" sz="5400">
              <a:sym typeface="+mn-ea"/>
            </a:endParaRPr>
          </a:p>
        </p:txBody>
      </p:sp>
      <p:sp>
        <p:nvSpPr>
          <p:cNvPr id="5" name="文本框 4"/>
          <p:cNvSpPr txBox="1"/>
          <p:nvPr/>
        </p:nvSpPr>
        <p:spPr>
          <a:xfrm>
            <a:off x="5977890" y="2000885"/>
            <a:ext cx="2632075" cy="521970"/>
          </a:xfrm>
          <a:prstGeom prst="rect">
            <a:avLst/>
          </a:prstGeom>
          <a:noFill/>
        </p:spPr>
        <p:txBody>
          <a:bodyPr wrap="square" rtlCol="0">
            <a:spAutoFit/>
          </a:bodyPr>
          <a:p>
            <a:r>
              <a:rPr lang="zh-CN" altLang="en-US" sz="2800"/>
              <a:t>参考教材</a:t>
            </a:r>
            <a:r>
              <a:rPr lang="en-US" altLang="zh-CN" sz="2800"/>
              <a:t>P159</a:t>
            </a:r>
            <a:endParaRPr lang="en-US" altLang="zh-CN"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4169113" y="1651158"/>
            <a:ext cx="3907947" cy="465103"/>
            <a:chOff x="4438650" y="1651000"/>
            <a:chExt cx="3638550" cy="465138"/>
          </a:xfrm>
        </p:grpSpPr>
        <p:sp>
          <p:nvSpPr>
            <p:cNvPr id="18" name="MH_Entry_1"/>
            <p:cNvSpPr/>
            <p:nvPr>
              <p:custDataLst>
                <p:tags r:id="rId2"/>
              </p:custDataLst>
            </p:nvPr>
          </p:nvSpPr>
          <p:spPr>
            <a:xfrm>
              <a:off x="4776788" y="1651000"/>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系统科学理论</a:t>
              </a:r>
              <a:endParaRPr lang="zh-CN" altLang="en-US" sz="2800" kern="0" dirty="0">
                <a:solidFill>
                  <a:srgbClr val="FFFFFF"/>
                </a:solidFill>
                <a:latin typeface="+mn-lt"/>
                <a:ea typeface="+mn-ea"/>
              </a:endParaRPr>
            </a:p>
          </p:txBody>
        </p:sp>
        <p:sp>
          <p:nvSpPr>
            <p:cNvPr id="19" name="MH_Number_1"/>
            <p:cNvSpPr/>
            <p:nvPr>
              <p:custDataLst>
                <p:tags r:id="rId3"/>
              </p:custDataLst>
            </p:nvPr>
          </p:nvSpPr>
          <p:spPr>
            <a:xfrm>
              <a:off x="4438650" y="1679575"/>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dirty="0">
                  <a:solidFill>
                    <a:srgbClr val="FFFFFF"/>
                  </a:solidFill>
                  <a:latin typeface="+mn-lt"/>
                  <a:ea typeface="+mn-ea"/>
                </a:rPr>
                <a:t>1</a:t>
              </a:r>
              <a:endParaRPr lang="zh-CN" altLang="en-US" sz="2400" kern="0" dirty="0">
                <a:solidFill>
                  <a:srgbClr val="FFFFFF"/>
                </a:solidFill>
                <a:latin typeface="+mn-lt"/>
                <a:ea typeface="+mn-ea"/>
              </a:endParaRPr>
            </a:p>
          </p:txBody>
        </p:sp>
      </p:grpSp>
      <p:grpSp>
        <p:nvGrpSpPr>
          <p:cNvPr id="3" name="组合 2"/>
          <p:cNvGrpSpPr/>
          <p:nvPr>
            <p:custDataLst>
              <p:tags r:id="rId4"/>
            </p:custDataLst>
          </p:nvPr>
        </p:nvGrpSpPr>
        <p:grpSpPr>
          <a:xfrm>
            <a:off x="4169113" y="2401990"/>
            <a:ext cx="3907947" cy="465102"/>
            <a:chOff x="4438650" y="2401888"/>
            <a:chExt cx="3638550" cy="465137"/>
          </a:xfrm>
        </p:grpSpPr>
        <p:sp>
          <p:nvSpPr>
            <p:cNvPr id="51" name="MH_Entry_2"/>
            <p:cNvSpPr/>
            <p:nvPr>
              <p:custDataLst>
                <p:tags r:id="rId5"/>
              </p:custDataLst>
            </p:nvPr>
          </p:nvSpPr>
          <p:spPr>
            <a:xfrm>
              <a:off x="4776788" y="2401888"/>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l" eaLnBrk="1" hangingPunct="1">
                <a:spcBef>
                  <a:spcPts val="0"/>
                </a:spcBef>
                <a:spcAft>
                  <a:spcPts val="0"/>
                </a:spcAft>
                <a:defRPr/>
              </a:pPr>
              <a:r>
                <a:rPr lang="zh-CN" altLang="en-US" sz="2800" kern="0" dirty="0">
                  <a:solidFill>
                    <a:srgbClr val="FFFFFF"/>
                  </a:solidFill>
                  <a:latin typeface="+mn-lt"/>
                  <a:ea typeface="+mn-ea"/>
                </a:rPr>
                <a:t>　　传播理论</a:t>
              </a:r>
              <a:endParaRPr lang="zh-CN" altLang="en-US" sz="2800" kern="0" dirty="0">
                <a:solidFill>
                  <a:srgbClr val="FFFFFF"/>
                </a:solidFill>
                <a:latin typeface="+mn-lt"/>
                <a:ea typeface="+mn-ea"/>
              </a:endParaRPr>
            </a:p>
          </p:txBody>
        </p:sp>
        <p:sp>
          <p:nvSpPr>
            <p:cNvPr id="52" name="MH_Number_2"/>
            <p:cNvSpPr/>
            <p:nvPr>
              <p:custDataLst>
                <p:tags r:id="rId6"/>
              </p:custDataLst>
            </p:nvPr>
          </p:nvSpPr>
          <p:spPr>
            <a:xfrm>
              <a:off x="4438650" y="2432050"/>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2</a:t>
              </a:r>
              <a:endParaRPr lang="zh-CN" altLang="en-US" sz="2400" kern="0" dirty="0">
                <a:solidFill>
                  <a:srgbClr val="FFFFFF"/>
                </a:solidFill>
                <a:latin typeface="+mn-lt"/>
                <a:ea typeface="+mn-ea"/>
              </a:endParaRPr>
            </a:p>
          </p:txBody>
        </p:sp>
      </p:grpSp>
      <p:grpSp>
        <p:nvGrpSpPr>
          <p:cNvPr id="4" name="组合 3"/>
          <p:cNvGrpSpPr/>
          <p:nvPr>
            <p:custDataLst>
              <p:tags r:id="rId7"/>
            </p:custDataLst>
          </p:nvPr>
        </p:nvGrpSpPr>
        <p:grpSpPr>
          <a:xfrm>
            <a:off x="4169113" y="3154409"/>
            <a:ext cx="3907947" cy="465102"/>
            <a:chOff x="4438650" y="3154363"/>
            <a:chExt cx="3638550" cy="465137"/>
          </a:xfrm>
        </p:grpSpPr>
        <p:sp>
          <p:nvSpPr>
            <p:cNvPr id="54" name="MH_Entry_3"/>
            <p:cNvSpPr/>
            <p:nvPr>
              <p:custDataLst>
                <p:tags r:id="rId8"/>
              </p:custDataLst>
            </p:nvPr>
          </p:nvSpPr>
          <p:spPr>
            <a:xfrm>
              <a:off x="4776788" y="3154363"/>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教育视听理论</a:t>
              </a:r>
              <a:endParaRPr lang="zh-CN" altLang="en-US" sz="2800" kern="0" dirty="0">
                <a:solidFill>
                  <a:srgbClr val="FFFFFF"/>
                </a:solidFill>
                <a:latin typeface="+mn-lt"/>
                <a:ea typeface="+mn-ea"/>
              </a:endParaRPr>
            </a:p>
          </p:txBody>
        </p:sp>
        <p:sp>
          <p:nvSpPr>
            <p:cNvPr id="55" name="MH_Number_3"/>
            <p:cNvSpPr/>
            <p:nvPr>
              <p:custDataLst>
                <p:tags r:id="rId9"/>
              </p:custDataLst>
            </p:nvPr>
          </p:nvSpPr>
          <p:spPr>
            <a:xfrm>
              <a:off x="4438650" y="3182938"/>
              <a:ext cx="406400" cy="407987"/>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3</a:t>
              </a:r>
              <a:endParaRPr lang="zh-CN" altLang="en-US" sz="2400" kern="0" dirty="0">
                <a:solidFill>
                  <a:srgbClr val="FFFFFF"/>
                </a:solidFill>
                <a:latin typeface="+mn-lt"/>
                <a:ea typeface="+mn-ea"/>
              </a:endParaRPr>
            </a:p>
          </p:txBody>
        </p:sp>
      </p:grpSp>
      <p:grpSp>
        <p:nvGrpSpPr>
          <p:cNvPr id="5" name="组合 4"/>
          <p:cNvGrpSpPr/>
          <p:nvPr>
            <p:custDataLst>
              <p:tags r:id="rId10"/>
            </p:custDataLst>
          </p:nvPr>
        </p:nvGrpSpPr>
        <p:grpSpPr>
          <a:xfrm>
            <a:off x="4169113" y="3905239"/>
            <a:ext cx="3907947" cy="465103"/>
            <a:chOff x="4438650" y="3905250"/>
            <a:chExt cx="3638550" cy="465138"/>
          </a:xfrm>
        </p:grpSpPr>
        <p:sp>
          <p:nvSpPr>
            <p:cNvPr id="57" name="MH_Entry_4"/>
            <p:cNvSpPr/>
            <p:nvPr>
              <p:custDataLst>
                <p:tags r:id="rId11"/>
              </p:custDataLst>
            </p:nvPr>
          </p:nvSpPr>
          <p:spPr>
            <a:xfrm>
              <a:off x="4776788" y="3905250"/>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学习理论</a:t>
              </a:r>
              <a:endParaRPr lang="zh-CN" altLang="en-US" sz="2800" kern="0" dirty="0">
                <a:solidFill>
                  <a:srgbClr val="FFFFFF"/>
                </a:solidFill>
                <a:latin typeface="+mn-lt"/>
                <a:ea typeface="+mn-ea"/>
              </a:endParaRPr>
            </a:p>
          </p:txBody>
        </p:sp>
        <p:sp>
          <p:nvSpPr>
            <p:cNvPr id="58" name="MH_Number_4"/>
            <p:cNvSpPr/>
            <p:nvPr>
              <p:custDataLst>
                <p:tags r:id="rId12"/>
              </p:custDataLst>
            </p:nvPr>
          </p:nvSpPr>
          <p:spPr>
            <a:xfrm>
              <a:off x="4438650" y="3935413"/>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4</a:t>
              </a:r>
              <a:endParaRPr lang="zh-CN" altLang="en-US" sz="2400" kern="0" dirty="0">
                <a:solidFill>
                  <a:srgbClr val="FFFFFF"/>
                </a:solidFill>
                <a:latin typeface="+mn-lt"/>
                <a:ea typeface="+mn-ea"/>
              </a:endParaRPr>
            </a:p>
          </p:txBody>
        </p:sp>
      </p:grpSp>
      <p:grpSp>
        <p:nvGrpSpPr>
          <p:cNvPr id="6" name="组合 5"/>
          <p:cNvGrpSpPr/>
          <p:nvPr>
            <p:custDataLst>
              <p:tags r:id="rId13"/>
            </p:custDataLst>
          </p:nvPr>
        </p:nvGrpSpPr>
        <p:grpSpPr>
          <a:xfrm>
            <a:off x="4169113" y="4675438"/>
            <a:ext cx="3890166" cy="465103"/>
            <a:chOff x="4438650" y="4675506"/>
            <a:chExt cx="3621995" cy="465138"/>
          </a:xfrm>
        </p:grpSpPr>
        <p:sp>
          <p:nvSpPr>
            <p:cNvPr id="60" name="MH_Entry_5"/>
            <p:cNvSpPr/>
            <p:nvPr>
              <p:custDataLst>
                <p:tags r:id="rId14"/>
              </p:custDataLst>
            </p:nvPr>
          </p:nvSpPr>
          <p:spPr>
            <a:xfrm>
              <a:off x="4760233" y="4675506"/>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教学理论</a:t>
              </a:r>
              <a:endParaRPr lang="zh-CN" altLang="en-US" sz="2800" kern="0" dirty="0">
                <a:solidFill>
                  <a:srgbClr val="FFFFFF"/>
                </a:solidFill>
                <a:latin typeface="+mn-lt"/>
                <a:ea typeface="+mn-ea"/>
              </a:endParaRPr>
            </a:p>
          </p:txBody>
        </p:sp>
        <p:sp>
          <p:nvSpPr>
            <p:cNvPr id="61" name="MH_Number_5"/>
            <p:cNvSpPr/>
            <p:nvPr>
              <p:custDataLst>
                <p:tags r:id="rId15"/>
              </p:custDataLst>
            </p:nvPr>
          </p:nvSpPr>
          <p:spPr>
            <a:xfrm>
              <a:off x="4438650" y="4686300"/>
              <a:ext cx="406400" cy="407988"/>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5</a:t>
              </a:r>
              <a:endParaRPr lang="zh-CN" altLang="en-US" sz="2400" kern="0" dirty="0">
                <a:solidFill>
                  <a:srgbClr val="FFFFFF"/>
                </a:solidFill>
                <a:latin typeface="+mn-lt"/>
                <a:ea typeface="+mn-ea"/>
              </a:endParaRPr>
            </a:p>
          </p:txBody>
        </p:sp>
      </p:grpSp>
      <p:grpSp>
        <p:nvGrpSpPr>
          <p:cNvPr id="7" name="组合 6"/>
          <p:cNvGrpSpPr/>
          <p:nvPr>
            <p:custDataLst>
              <p:tags r:id="rId16"/>
            </p:custDataLst>
          </p:nvPr>
        </p:nvGrpSpPr>
        <p:grpSpPr>
          <a:xfrm>
            <a:off x="4169113" y="5408490"/>
            <a:ext cx="3907947" cy="465102"/>
            <a:chOff x="4438650" y="5408613"/>
            <a:chExt cx="3638550" cy="465137"/>
          </a:xfrm>
        </p:grpSpPr>
        <p:sp>
          <p:nvSpPr>
            <p:cNvPr id="63" name="MH_Entry_6"/>
            <p:cNvSpPr/>
            <p:nvPr>
              <p:custDataLst>
                <p:tags r:id="rId17"/>
              </p:custDataLst>
            </p:nvPr>
          </p:nvSpPr>
          <p:spPr>
            <a:xfrm>
              <a:off x="4776788" y="5408613"/>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2800" kern="0" dirty="0">
                  <a:solidFill>
                    <a:srgbClr val="FFFFFF"/>
                  </a:solidFill>
                  <a:latin typeface="+mn-lt"/>
                  <a:ea typeface="+mn-ea"/>
                </a:rPr>
                <a:t>教学系统设计理论</a:t>
              </a:r>
              <a:endParaRPr lang="zh-CN" altLang="en-US" sz="2800" kern="0" dirty="0">
                <a:solidFill>
                  <a:srgbClr val="FFFFFF"/>
                </a:solidFill>
                <a:latin typeface="+mn-lt"/>
                <a:ea typeface="+mn-ea"/>
              </a:endParaRPr>
            </a:p>
          </p:txBody>
        </p:sp>
        <p:sp>
          <p:nvSpPr>
            <p:cNvPr id="64" name="MH_Number_6"/>
            <p:cNvSpPr/>
            <p:nvPr>
              <p:custDataLst>
                <p:tags r:id="rId18"/>
              </p:custDataLst>
            </p:nvPr>
          </p:nvSpPr>
          <p:spPr>
            <a:xfrm>
              <a:off x="4438650" y="5438775"/>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6</a:t>
              </a:r>
              <a:endParaRPr lang="zh-CN" altLang="en-US" sz="2400" kern="0" dirty="0">
                <a:solidFill>
                  <a:srgbClr val="FFFFFF"/>
                </a:solidFill>
                <a:latin typeface="+mn-lt"/>
                <a:ea typeface="+mn-ea"/>
              </a:endParaRPr>
            </a:p>
          </p:txBody>
        </p:sp>
      </p:grpSp>
      <p:sp>
        <p:nvSpPr>
          <p:cNvPr id="28" name="MH_Others_1"/>
          <p:cNvSpPr txBox="1"/>
          <p:nvPr>
            <p:custDataLst>
              <p:tags r:id="rId19"/>
            </p:custDataLst>
          </p:nvPr>
        </p:nvSpPr>
        <p:spPr>
          <a:xfrm>
            <a:off x="177800" y="3028950"/>
            <a:ext cx="3917950" cy="1492250"/>
          </a:xfrm>
          <a:prstGeom prst="rect">
            <a:avLst/>
          </a:prstGeom>
          <a:noFill/>
        </p:spPr>
        <p:txBody>
          <a:bodyPr anchor="ctr">
            <a:normAutofit/>
          </a:bodyPr>
          <a:lstStyle/>
          <a:p>
            <a:pPr eaLnBrk="1" hangingPunct="1">
              <a:spcBef>
                <a:spcPts val="0"/>
              </a:spcBef>
              <a:spcAft>
                <a:spcPts val="0"/>
              </a:spcAft>
              <a:defRPr/>
            </a:pPr>
            <a:r>
              <a:rPr lang="zh-CN" altLang="en-US" sz="2800" spc="400" dirty="0">
                <a:solidFill>
                  <a:schemeClr val="accent1"/>
                </a:solidFill>
                <a:effectLst>
                  <a:outerShdw blurRad="38100" dist="25400" dir="5400000" algn="ctr" rotWithShape="0">
                    <a:srgbClr val="6E747A">
                      <a:alpha val="43000"/>
                    </a:srgbClr>
                  </a:outerShdw>
                </a:effectLst>
                <a:latin typeface="+mn-lt"/>
                <a:ea typeface="+mn-ea"/>
              </a:rPr>
              <a:t>教学设计的理论基础</a:t>
            </a:r>
            <a:r>
              <a:rPr lang="zh-CN" altLang="en-US" sz="2800" spc="400" dirty="0">
                <a:solidFill>
                  <a:schemeClr val="accent1">
                    <a:lumMod val="40000"/>
                    <a:lumOff val="60000"/>
                  </a:schemeClr>
                </a:solidFill>
                <a:latin typeface="+mn-lt"/>
                <a:ea typeface="+mn-ea"/>
              </a:rPr>
              <a:t>　</a:t>
            </a:r>
            <a:endParaRPr lang="zh-CN" altLang="en-US" sz="5400" spc="400" dirty="0">
              <a:solidFill>
                <a:schemeClr val="accent1">
                  <a:lumMod val="40000"/>
                  <a:lumOff val="60000"/>
                </a:schemeClr>
              </a:solidFill>
              <a:latin typeface="+mn-lt"/>
              <a:ea typeface="+mn-ea"/>
            </a:endParaRPr>
          </a:p>
        </p:txBody>
      </p:sp>
      <p:sp>
        <p:nvSpPr>
          <p:cNvPr id="10255" name="MH_Others_2"/>
          <p:cNvSpPr txBox="1">
            <a:spLocks noChangeArrowheads="1"/>
          </p:cNvSpPr>
          <p:nvPr>
            <p:custDataLst>
              <p:tags r:id="rId20"/>
            </p:custDataLst>
          </p:nvPr>
        </p:nvSpPr>
        <p:spPr bwMode="auto">
          <a:xfrm>
            <a:off x="573405" y="2812415"/>
            <a:ext cx="20558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lnSpcReduction="10000"/>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l" eaLnBrk="1" hangingPunct="1">
              <a:spcBef>
                <a:spcPct val="0"/>
              </a:spcBef>
              <a:buClrTx/>
              <a:buSzTx/>
              <a:buFontTx/>
              <a:buNone/>
            </a:pPr>
            <a:r>
              <a:rPr lang="zh-CN" altLang="en-US" sz="3600" smtClean="0">
                <a:latin typeface="+mj-lt"/>
                <a:ea typeface="+mj-ea"/>
                <a:cs typeface="+mj-cs"/>
              </a:rPr>
              <a:t>第二节</a:t>
            </a:r>
            <a:endParaRPr lang="zh-CN" altLang="en-US" sz="3600" smtClean="0">
              <a:latin typeface="+mj-lt"/>
              <a:ea typeface="+mj-ea"/>
              <a:cs typeface="+mj-cs"/>
            </a:endParaRPr>
          </a:p>
        </p:txBody>
      </p:sp>
    </p:spTree>
    <p:custDataLst>
      <p:tags r:id="rId21"/>
    </p:custData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236855" y="1319530"/>
            <a:ext cx="8822690" cy="429768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（六）巴特勒的自主学习模式</a:t>
            </a:r>
            <a:endParaRPr lang="zh-CN" altLang="en-US" sz="3600" b="1">
              <a:solidFill>
                <a:srgbClr val="0053A3"/>
              </a:solidFill>
            </a:endParaRPr>
          </a:p>
          <a:p>
            <a:r>
              <a:rPr lang="zh-CN" altLang="en-US" sz="3600" b="1">
                <a:solidFill>
                  <a:srgbClr val="0053A3"/>
                </a:solidFill>
              </a:rPr>
              <a:t>　</a:t>
            </a:r>
            <a:r>
              <a:rPr lang="zh-CN" altLang="en-US" sz="2800" b="1">
                <a:solidFill>
                  <a:srgbClr val="0053A3"/>
                </a:solidFill>
              </a:rPr>
              <a:t>　</a:t>
            </a:r>
            <a:r>
              <a:rPr lang="zh-CN" altLang="en-US" sz="2800" b="1">
                <a:solidFill>
                  <a:srgbClr val="0D0D0D"/>
                </a:solidFill>
              </a:rPr>
              <a:t>20世纪70年代美国教育心理学家巴特勒提出了“七段”自主学习模式，在国际上影响很大。 </a:t>
            </a:r>
            <a:endParaRPr lang="zh-CN" altLang="en-US" sz="2800" b="1">
              <a:solidFill>
                <a:srgbClr val="0D0D0D"/>
              </a:solidFill>
            </a:endParaRPr>
          </a:p>
          <a:p>
            <a:r>
              <a:rPr lang="zh-CN" altLang="en-US" sz="2800" b="1">
                <a:solidFill>
                  <a:srgbClr val="0D0D0D"/>
                </a:solidFill>
              </a:rPr>
              <a:t>　　1. 理论基础 </a:t>
            </a:r>
            <a:endParaRPr lang="zh-CN" altLang="en-US" sz="2800" b="1">
              <a:solidFill>
                <a:srgbClr val="0D0D0D"/>
              </a:solidFill>
            </a:endParaRPr>
          </a:p>
          <a:p>
            <a:r>
              <a:rPr lang="zh-CN" altLang="en-US" sz="2800" b="1">
                <a:solidFill>
                  <a:srgbClr val="0D0D0D"/>
                </a:solidFill>
              </a:rPr>
              <a:t>　　巴特勒的自主学习模式的主要理论依据是信息加工理论。</a:t>
            </a:r>
            <a:endParaRPr lang="zh-CN" altLang="en-US" sz="2800" b="1">
              <a:solidFill>
                <a:srgbClr val="0D0D0D"/>
              </a:solidFill>
            </a:endParaRPr>
          </a:p>
          <a:p>
            <a:r>
              <a:rPr lang="zh-CN" altLang="en-US" sz="2800" b="1">
                <a:solidFill>
                  <a:srgbClr val="0D0D0D"/>
                </a:solidFill>
              </a:rPr>
              <a:t>　　2. 教学程序 </a:t>
            </a:r>
            <a:endParaRPr lang="zh-CN" altLang="en-US" sz="2800" b="1">
              <a:solidFill>
                <a:srgbClr val="0D0D0D"/>
              </a:solidFill>
            </a:endParaRPr>
          </a:p>
          <a:p>
            <a:r>
              <a:rPr lang="zh-CN" altLang="en-US" sz="2800" b="1">
                <a:solidFill>
                  <a:srgbClr val="0D0D0D"/>
                </a:solidFill>
              </a:rPr>
              <a:t>　　设置情境—激发动机—组织教学—应用新知—检测评价—巩固练习—拓展与迁移。</a:t>
            </a:r>
            <a:r>
              <a:rPr lang="zh-CN" altLang="en-US" sz="3600" b="1">
                <a:solidFill>
                  <a:srgbClr val="0053A3"/>
                </a:solidFill>
              </a:rPr>
              <a:t> </a:t>
            </a:r>
            <a:endParaRPr lang="zh-CN" altLang="en-US" sz="3600" b="1">
              <a:solidFill>
                <a:srgbClr val="0053A3"/>
              </a:solidFill>
            </a:endParaRPr>
          </a:p>
        </p:txBody>
      </p:sp>
    </p:spTree>
    <p:custDataLst>
      <p:tags r:id="rId1"/>
    </p:custData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71160" y="2997470"/>
            <a:ext cx="4132800" cy="583200"/>
          </a:xfrm>
        </p:spPr>
        <p:txBody>
          <a:bodyPr>
            <a:noAutofit/>
          </a:bodyPr>
          <a:p>
            <a:pPr algn="l"/>
            <a:r>
              <a:rPr lang="en-US" altLang="zh-CN" sz="5400"/>
              <a:t>3.</a:t>
            </a:r>
            <a:r>
              <a:rPr lang="zh-CN" altLang="zh-CN" sz="5400"/>
              <a:t>教学原则</a:t>
            </a:r>
            <a:br>
              <a:rPr lang="zh-CN" altLang="zh-CN" sz="5400"/>
            </a:br>
            <a:r>
              <a:rPr lang="en-US" altLang="zh-CN" sz="5400"/>
              <a:t>4.</a:t>
            </a:r>
            <a:r>
              <a:rPr lang="zh-CN" altLang="zh-CN" sz="5400"/>
              <a:t>辅助系统</a:t>
            </a:r>
            <a:br>
              <a:rPr lang="zh-CN" altLang="zh-CN" sz="5400"/>
            </a:br>
            <a:r>
              <a:rPr lang="en-US" altLang="zh-CN" sz="5400"/>
              <a:t>5.</a:t>
            </a:r>
            <a:r>
              <a:rPr lang="zh-CN" altLang="zh-CN" sz="5400"/>
              <a:t>教学效果</a:t>
            </a:r>
            <a:br>
              <a:rPr lang="zh-CN" altLang="zh-CN" sz="5400"/>
            </a:br>
            <a:r>
              <a:rPr lang="en-US" altLang="zh-CN" sz="5400"/>
              <a:t>6</a:t>
            </a:r>
            <a:r>
              <a:rPr lang="en-US" altLang="zh-CN" sz="5400">
                <a:sym typeface="+mn-ea"/>
              </a:rPr>
              <a:t>.</a:t>
            </a:r>
            <a:r>
              <a:rPr lang="zh-CN" altLang="en-US" sz="5400">
                <a:sym typeface="+mn-ea"/>
              </a:rPr>
              <a:t>实施建议</a:t>
            </a:r>
            <a:endParaRPr lang="zh-CN" altLang="en-US" sz="5400">
              <a:sym typeface="+mn-ea"/>
            </a:endParaRPr>
          </a:p>
        </p:txBody>
      </p:sp>
      <p:sp>
        <p:nvSpPr>
          <p:cNvPr id="5" name="文本框 4"/>
          <p:cNvSpPr txBox="1"/>
          <p:nvPr/>
        </p:nvSpPr>
        <p:spPr>
          <a:xfrm>
            <a:off x="5977890" y="2000885"/>
            <a:ext cx="2632075" cy="521970"/>
          </a:xfrm>
          <a:prstGeom prst="rect">
            <a:avLst/>
          </a:prstGeom>
          <a:noFill/>
        </p:spPr>
        <p:txBody>
          <a:bodyPr wrap="square" rtlCol="0">
            <a:spAutoFit/>
          </a:bodyPr>
          <a:p>
            <a:r>
              <a:rPr lang="zh-CN" altLang="en-US" sz="2800"/>
              <a:t>参考教材</a:t>
            </a:r>
            <a:r>
              <a:rPr lang="en-US" altLang="zh-CN" sz="2800"/>
              <a:t>P160</a:t>
            </a:r>
            <a:endParaRPr lang="en-US" altLang="zh-CN" sz="280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254635" y="1230630"/>
            <a:ext cx="8822690" cy="545592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（七）研究性学习教学模式</a:t>
            </a:r>
            <a:endParaRPr lang="zh-CN" altLang="en-US" sz="3600" b="1">
              <a:solidFill>
                <a:srgbClr val="0053A3"/>
              </a:solidFill>
            </a:endParaRPr>
          </a:p>
          <a:p>
            <a:r>
              <a:rPr lang="zh-CN" altLang="en-US" sz="3600" b="1">
                <a:solidFill>
                  <a:srgbClr val="0053A3"/>
                </a:solidFill>
              </a:rPr>
              <a:t>　</a:t>
            </a:r>
            <a:r>
              <a:rPr lang="zh-CN" altLang="en-US" sz="2800" b="1">
                <a:solidFill>
                  <a:srgbClr val="0053A3"/>
                </a:solidFill>
              </a:rPr>
              <a:t>　</a:t>
            </a:r>
            <a:r>
              <a:rPr lang="zh-CN" altLang="en-US" sz="2800">
                <a:solidFill>
                  <a:srgbClr val="0D0D0D"/>
                </a:solidFill>
              </a:rPr>
              <a:t>研究性学习，广义的理解是泛指学生主动探究问题的学习，可以贯穿在各学科、各类学习活动中。在目前的实践中，主要是指学生在教师的指导下，从学习生活和社会生活中选择并确定研究专题，用类似科学研究的方式，主动地获取知识、应用知识、解决问题的学习活动。这个教学模式尤其适合大学生群体。</a:t>
            </a:r>
            <a:endParaRPr lang="zh-CN" altLang="en-US" sz="2800">
              <a:solidFill>
                <a:srgbClr val="0D0D0D"/>
              </a:solidFill>
            </a:endParaRPr>
          </a:p>
          <a:p>
            <a:r>
              <a:rPr lang="zh-CN" altLang="en-US" sz="2800" b="1">
                <a:solidFill>
                  <a:srgbClr val="0D0D0D"/>
                </a:solidFill>
              </a:rPr>
              <a:t>　　1. 理论基础</a:t>
            </a:r>
            <a:endParaRPr lang="zh-CN" altLang="en-US" sz="2800" b="1">
              <a:solidFill>
                <a:srgbClr val="0D0D0D"/>
              </a:solidFill>
            </a:endParaRPr>
          </a:p>
          <a:p>
            <a:r>
              <a:rPr lang="zh-CN" altLang="en-US" sz="2800">
                <a:solidFill>
                  <a:srgbClr val="0D0D0D"/>
                </a:solidFill>
              </a:rPr>
              <a:t>建构主义理论和发现学习理论。</a:t>
            </a:r>
            <a:endParaRPr lang="zh-CN" altLang="en-US" sz="2800">
              <a:solidFill>
                <a:srgbClr val="0D0D0D"/>
              </a:solidFill>
            </a:endParaRPr>
          </a:p>
          <a:p>
            <a:r>
              <a:rPr lang="zh-CN" altLang="en-US" sz="2800" b="1">
                <a:solidFill>
                  <a:srgbClr val="0D0D0D"/>
                </a:solidFill>
              </a:rPr>
              <a:t> 　　2. 基本程序</a:t>
            </a:r>
            <a:endParaRPr lang="zh-CN" altLang="en-US" sz="2800" b="1">
              <a:solidFill>
                <a:srgbClr val="0D0D0D"/>
              </a:solidFill>
            </a:endParaRPr>
          </a:p>
          <a:p>
            <a:r>
              <a:rPr lang="zh-CN" altLang="en-US" sz="2800" b="1">
                <a:solidFill>
                  <a:srgbClr val="0D0D0D"/>
                </a:solidFill>
              </a:rPr>
              <a:t> 　　</a:t>
            </a:r>
            <a:r>
              <a:rPr lang="zh-CN" altLang="en-US" sz="2800">
                <a:solidFill>
                  <a:srgbClr val="0D0D0D"/>
                </a:solidFill>
              </a:rPr>
              <a:t>确定研究主题—制订研究计划—开展探究活动—分析整理资料—撰写研究成果—组织成果交流。</a:t>
            </a:r>
            <a:endParaRPr lang="zh-CN" altLang="en-US" sz="2800">
              <a:solidFill>
                <a:srgbClr val="0D0D0D"/>
              </a:solidFill>
            </a:endParaRPr>
          </a:p>
        </p:txBody>
      </p:sp>
    </p:spTree>
    <p:custDataLst>
      <p:tags r:id="rId1"/>
    </p:custData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dirty="0">
                <a:solidFill>
                  <a:srgbClr val="0454A1"/>
                </a:solidFill>
                <a:latin typeface="+mj-lt"/>
              </a:rPr>
              <a:t>3.</a:t>
            </a:r>
            <a:r>
              <a:rPr lang="zh-CN" altLang="en-US" dirty="0">
                <a:solidFill>
                  <a:srgbClr val="0454A1"/>
                </a:solidFill>
                <a:latin typeface="+mj-lt"/>
              </a:rPr>
              <a:t>教学效果</a:t>
            </a:r>
            <a:endParaRPr lang="zh-CN" altLang="en-US" dirty="0">
              <a:solidFill>
                <a:srgbClr val="0454A1"/>
              </a:solidFill>
              <a:latin typeface="+mj-lt"/>
            </a:endParaRPr>
          </a:p>
        </p:txBody>
      </p:sp>
      <p:sp>
        <p:nvSpPr>
          <p:cNvPr id="3" name="内容占位符 2"/>
          <p:cNvSpPr>
            <a:spLocks noGrp="1"/>
          </p:cNvSpPr>
          <p:nvPr>
            <p:ph idx="1"/>
            <p:custDataLst>
              <p:tags r:id="rId2"/>
            </p:custDataLst>
          </p:nvPr>
        </p:nvSpPr>
        <p:spPr>
          <a:xfrm>
            <a:off x="617220" y="1546860"/>
            <a:ext cx="8229600" cy="4525963"/>
          </a:xfrm>
        </p:spPr>
        <p:txBody>
          <a:bodyPr>
            <a:normAutofit fontScale="90000" lnSpcReduction="10000"/>
          </a:bodyPr>
          <a:lstStyle/>
          <a:p>
            <a:pPr marL="0" indent="0" eaLnBrk="1" latinLnBrk="0" hangingPunct="1">
              <a:lnSpc>
                <a:spcPct val="150000"/>
              </a:lnSpc>
              <a:spcBef>
                <a:spcPts val="0"/>
              </a:spcBef>
              <a:buNone/>
            </a:pPr>
            <a:r>
              <a:rPr lang="zh-CN" altLang="en-US" dirty="0">
                <a:latin typeface="+mn-lt"/>
              </a:rPr>
              <a:t>开展研究性学习对于学生而言，具有以下优点：</a:t>
            </a:r>
            <a:endParaRPr lang="zh-CN" altLang="en-US" dirty="0">
              <a:latin typeface="+mn-lt"/>
            </a:endParaRPr>
          </a:p>
          <a:p>
            <a:pPr marL="0" indent="0" eaLnBrk="1" latinLnBrk="0" hangingPunct="1">
              <a:lnSpc>
                <a:spcPct val="150000"/>
              </a:lnSpc>
              <a:spcBef>
                <a:spcPts val="0"/>
              </a:spcBef>
              <a:buNone/>
            </a:pPr>
            <a:r>
              <a:rPr lang="zh-CN" altLang="en-US" dirty="0">
                <a:latin typeface="+mn-lt"/>
              </a:rPr>
              <a:t>   （1）获得亲身参与研究探索的体验。</a:t>
            </a:r>
            <a:endParaRPr lang="zh-CN" altLang="en-US" dirty="0">
              <a:latin typeface="+mn-lt"/>
            </a:endParaRPr>
          </a:p>
          <a:p>
            <a:pPr marL="0" indent="0" eaLnBrk="1" latinLnBrk="0" hangingPunct="1">
              <a:lnSpc>
                <a:spcPct val="150000"/>
              </a:lnSpc>
              <a:spcBef>
                <a:spcPts val="0"/>
              </a:spcBef>
              <a:buNone/>
            </a:pPr>
            <a:r>
              <a:rPr lang="zh-CN" altLang="en-US" dirty="0">
                <a:latin typeface="+mn-lt"/>
              </a:rPr>
              <a:t>　（2）培养发现问题和解决问题的能力。</a:t>
            </a:r>
            <a:endParaRPr lang="zh-CN" altLang="en-US" dirty="0">
              <a:latin typeface="+mn-lt"/>
            </a:endParaRPr>
          </a:p>
          <a:p>
            <a:pPr marL="0" indent="0" eaLnBrk="1" latinLnBrk="0" hangingPunct="1">
              <a:lnSpc>
                <a:spcPct val="150000"/>
              </a:lnSpc>
              <a:spcBef>
                <a:spcPts val="0"/>
              </a:spcBef>
              <a:buNone/>
            </a:pPr>
            <a:r>
              <a:rPr lang="zh-CN" altLang="en-US" dirty="0">
                <a:latin typeface="+mn-lt"/>
              </a:rPr>
              <a:t>　（3）培养收集、分析和利用信息的能力。</a:t>
            </a:r>
            <a:endParaRPr lang="zh-CN" altLang="en-US" dirty="0">
              <a:latin typeface="+mn-lt"/>
            </a:endParaRPr>
          </a:p>
          <a:p>
            <a:pPr marL="0" indent="0" eaLnBrk="1" latinLnBrk="0" hangingPunct="1">
              <a:lnSpc>
                <a:spcPct val="150000"/>
              </a:lnSpc>
              <a:spcBef>
                <a:spcPts val="0"/>
              </a:spcBef>
              <a:buNone/>
            </a:pPr>
            <a:r>
              <a:rPr lang="zh-CN" altLang="en-US" dirty="0">
                <a:latin typeface="+mn-lt"/>
              </a:rPr>
              <a:t>　（4）学会分享与合作。</a:t>
            </a:r>
            <a:endParaRPr lang="zh-CN" altLang="en-US" dirty="0">
              <a:latin typeface="+mn-lt"/>
            </a:endParaRPr>
          </a:p>
          <a:p>
            <a:pPr marL="0" indent="0" eaLnBrk="1" latinLnBrk="0" hangingPunct="1">
              <a:lnSpc>
                <a:spcPct val="150000"/>
              </a:lnSpc>
              <a:spcBef>
                <a:spcPts val="0"/>
              </a:spcBef>
              <a:buNone/>
            </a:pPr>
            <a:r>
              <a:rPr lang="zh-CN" altLang="en-US" dirty="0">
                <a:latin typeface="+mn-lt"/>
              </a:rPr>
              <a:t>　（5）培养科学态度和科学道德。</a:t>
            </a:r>
            <a:endParaRPr lang="zh-CN" altLang="en-US" dirty="0">
              <a:latin typeface="+mn-lt"/>
            </a:endParaRPr>
          </a:p>
          <a:p>
            <a:pPr marL="0" indent="0" eaLnBrk="1" latinLnBrk="0" hangingPunct="1">
              <a:lnSpc>
                <a:spcPct val="150000"/>
              </a:lnSpc>
              <a:spcBef>
                <a:spcPts val="0"/>
              </a:spcBef>
              <a:buNone/>
            </a:pPr>
            <a:r>
              <a:rPr lang="zh-CN" altLang="en-US" dirty="0">
                <a:latin typeface="+mn-lt"/>
              </a:rPr>
              <a:t>　（6）培养对社会的责任心和使命感。</a:t>
            </a:r>
            <a:endParaRPr lang="zh-CN" altLang="en-US" dirty="0">
              <a:latin typeface="+mn-lt"/>
            </a:endParaRPr>
          </a:p>
          <a:p>
            <a:pPr marL="0" algn="l" eaLnBrk="1" latinLnBrk="0" hangingPunct="1">
              <a:spcBef>
                <a:spcPts val="0"/>
              </a:spcBef>
              <a:buFont typeface="Arial" pitchFamily="34" charset="0"/>
              <a:buNone/>
            </a:pPr>
            <a:r>
              <a:rPr lang="zh-CN" altLang="en-US" dirty="0">
                <a:latin typeface="+mn-lt"/>
              </a:rPr>
              <a:t>　　　　</a:t>
            </a:r>
            <a:endParaRPr lang="zh-CN" altLang="en-US" dirty="0">
              <a:latin typeface="+mn-lt"/>
            </a:endParaRPr>
          </a:p>
          <a:p>
            <a:pPr marL="0" algn="l" eaLnBrk="1" latinLnBrk="0" hangingPunct="1">
              <a:spcBef>
                <a:spcPts val="0"/>
              </a:spcBef>
              <a:buFont typeface="Arial" pitchFamily="34" charset="0"/>
              <a:buNone/>
            </a:pPr>
            <a:r>
              <a:rPr lang="zh-CN" altLang="en-US" dirty="0">
                <a:latin typeface="+mn-lt"/>
              </a:rPr>
              <a:t>            </a:t>
            </a:r>
            <a:r>
              <a:rPr lang="en-US" altLang="zh-CN" sz="3200" dirty="0">
                <a:solidFill>
                  <a:srgbClr val="0454A1"/>
                </a:solidFill>
                <a:latin typeface="+mj-lt"/>
                <a:ea typeface="+mj-ea"/>
                <a:cs typeface="+mj-cs"/>
              </a:rPr>
              <a:t>4.实施建议</a:t>
            </a:r>
            <a:endParaRPr lang="en-US" altLang="zh-CN" sz="3200" dirty="0">
              <a:solidFill>
                <a:srgbClr val="0454A1"/>
              </a:solidFill>
              <a:latin typeface="+mj-lt"/>
              <a:ea typeface="+mj-ea"/>
              <a:cs typeface="+mj-cs"/>
            </a:endParaRPr>
          </a:p>
          <a:p>
            <a:pPr marL="0" algn="l" eaLnBrk="1" latinLnBrk="0" hangingPunct="1">
              <a:spcBef>
                <a:spcPts val="0"/>
              </a:spcBef>
              <a:buFont typeface="Arial" pitchFamily="34" charset="0"/>
              <a:buNone/>
            </a:pPr>
            <a:r>
              <a:rPr lang="en-US" altLang="zh-CN" sz="3200" dirty="0">
                <a:solidFill>
                  <a:srgbClr val="0454A1"/>
                </a:solidFill>
                <a:latin typeface="+mj-lt"/>
                <a:ea typeface="+mj-ea"/>
                <a:cs typeface="+mj-cs"/>
              </a:rPr>
              <a:t>       </a:t>
            </a:r>
            <a:r>
              <a:rPr lang="zh-CN" altLang="zh-CN" sz="3200" dirty="0">
                <a:solidFill>
                  <a:srgbClr val="0454A1"/>
                </a:solidFill>
                <a:latin typeface="+mj-lt"/>
                <a:ea typeface="+mj-ea"/>
                <a:cs typeface="+mj-cs"/>
              </a:rPr>
              <a:t>评价主体、内容、方式的多元化与多样化</a:t>
            </a:r>
            <a:endParaRPr lang="zh-CN" altLang="zh-CN" sz="3200" dirty="0">
              <a:solidFill>
                <a:srgbClr val="0454A1"/>
              </a:solidFill>
              <a:latin typeface="+mj-lt"/>
              <a:ea typeface="+mj-ea"/>
              <a:cs typeface="+mj-cs"/>
            </a:endParaRPr>
          </a:p>
        </p:txBody>
      </p:sp>
    </p:spTree>
    <p:custDataLst>
      <p:tags r:id="rId3"/>
    </p:custData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五、常用模式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25755" y="1266190"/>
            <a:ext cx="8200390" cy="3749040"/>
          </a:xfrm>
          <a:prstGeom prst="rect">
            <a:avLst/>
          </a:prstGeom>
          <a:noFill/>
        </p:spPr>
        <p:txBody>
          <a:bodyPr wrap="square" rtlCol="0">
            <a:spAutoFit/>
          </a:bodyPr>
          <a:p>
            <a:r>
              <a:rPr lang="zh-CN" altLang="en-US" sz="2400" b="1">
                <a:solidFill>
                  <a:srgbClr val="0053A3"/>
                </a:solidFill>
              </a:rPr>
              <a:t>　</a:t>
            </a:r>
            <a:r>
              <a:rPr lang="zh-CN" altLang="en-US" sz="3600" b="1">
                <a:solidFill>
                  <a:srgbClr val="0053A3"/>
                </a:solidFill>
              </a:rPr>
              <a:t>（八）问题解决课堂教学模式</a:t>
            </a:r>
            <a:endParaRPr lang="zh-CN" altLang="en-US" sz="3600" b="1">
              <a:solidFill>
                <a:srgbClr val="0053A3"/>
              </a:solidFill>
            </a:endParaRPr>
          </a:p>
          <a:p>
            <a:r>
              <a:rPr lang="zh-CN" altLang="en-US" sz="3600" b="1">
                <a:solidFill>
                  <a:srgbClr val="0053A3"/>
                </a:solidFill>
              </a:rPr>
              <a:t>　</a:t>
            </a:r>
            <a:r>
              <a:rPr lang="zh-CN" altLang="en-US" sz="2800" b="1">
                <a:solidFill>
                  <a:srgbClr val="0053A3"/>
                </a:solidFill>
              </a:rPr>
              <a:t>　</a:t>
            </a:r>
            <a:r>
              <a:rPr lang="zh-CN" altLang="en-US" sz="2800">
                <a:solidFill>
                  <a:srgbClr val="0D0D0D"/>
                </a:solidFill>
              </a:rPr>
              <a:t>问题解决教学模式是指依据教学内容和要求，由教师创设问题情境，以问题的发现、探究和解决来激发学生求知欲和主体意识，培养学生的实践和创新能力的一种教学模式。</a:t>
            </a:r>
            <a:endParaRPr lang="zh-CN" altLang="en-US" sz="2800">
              <a:solidFill>
                <a:srgbClr val="0D0D0D"/>
              </a:solidFill>
            </a:endParaRPr>
          </a:p>
          <a:p>
            <a:r>
              <a:rPr lang="zh-CN" altLang="en-US" sz="2800" b="1">
                <a:solidFill>
                  <a:srgbClr val="0D0D0D"/>
                </a:solidFill>
              </a:rPr>
              <a:t>　　1. 理论基础</a:t>
            </a:r>
            <a:endParaRPr lang="zh-CN" altLang="en-US" sz="2800" b="1">
              <a:solidFill>
                <a:srgbClr val="0D0D0D"/>
              </a:solidFill>
            </a:endParaRPr>
          </a:p>
          <a:p>
            <a:r>
              <a:rPr lang="zh-CN" altLang="en-US" sz="2800">
                <a:solidFill>
                  <a:srgbClr val="0D0D0D"/>
                </a:solidFill>
              </a:rPr>
              <a:t>杜威的“做中学”理论和人本主义教学理论。</a:t>
            </a:r>
            <a:endParaRPr lang="zh-CN" altLang="en-US" sz="2800">
              <a:solidFill>
                <a:srgbClr val="0D0D0D"/>
              </a:solidFill>
            </a:endParaRPr>
          </a:p>
          <a:p>
            <a:r>
              <a:rPr lang="zh-CN" altLang="en-US" sz="2800" b="1">
                <a:solidFill>
                  <a:srgbClr val="0D0D0D"/>
                </a:solidFill>
              </a:rPr>
              <a:t> 　　</a:t>
            </a:r>
            <a:endParaRPr lang="zh-CN" altLang="en-US" sz="2800">
              <a:solidFill>
                <a:srgbClr val="0D0D0D"/>
              </a:solidFill>
            </a:endParaRPr>
          </a:p>
        </p:txBody>
      </p:sp>
    </p:spTree>
    <p:custDataLst>
      <p:tags r:id="rId1"/>
    </p:custData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dirty="0">
                <a:solidFill>
                  <a:srgbClr val="0454A1"/>
                </a:solidFill>
                <a:latin typeface="+mj-lt"/>
              </a:rPr>
              <a:t>2.</a:t>
            </a:r>
            <a:r>
              <a:rPr lang="zh-CN" altLang="en-US" dirty="0">
                <a:solidFill>
                  <a:srgbClr val="0454A1"/>
                </a:solidFill>
                <a:latin typeface="+mj-lt"/>
              </a:rPr>
              <a:t>基本程序</a:t>
            </a:r>
            <a:endParaRPr lang="zh-CN" altLang="en-US" dirty="0">
              <a:solidFill>
                <a:srgbClr val="0454A1"/>
              </a:solidFill>
              <a:latin typeface="+mj-lt"/>
            </a:endParaRPr>
          </a:p>
        </p:txBody>
      </p:sp>
      <p:sp>
        <p:nvSpPr>
          <p:cNvPr id="3" name="内容占位符 2"/>
          <p:cNvSpPr>
            <a:spLocks noGrp="1"/>
          </p:cNvSpPr>
          <p:nvPr>
            <p:ph idx="1"/>
            <p:custDataLst>
              <p:tags r:id="rId2"/>
            </p:custDataLst>
          </p:nvPr>
        </p:nvSpPr>
        <p:spPr>
          <a:xfrm>
            <a:off x="617220" y="1546860"/>
            <a:ext cx="8229600" cy="4525963"/>
          </a:xfrm>
        </p:spPr>
        <p:txBody>
          <a:bodyPr>
            <a:normAutofit/>
          </a:bodyPr>
          <a:lstStyle/>
          <a:p>
            <a:pPr marL="0" indent="0" eaLnBrk="1" latinLnBrk="0" hangingPunct="1">
              <a:lnSpc>
                <a:spcPct val="150000"/>
              </a:lnSpc>
              <a:spcBef>
                <a:spcPts val="0"/>
              </a:spcBef>
              <a:buNone/>
            </a:pPr>
            <a:r>
              <a:rPr lang="zh-CN" altLang="en-US" dirty="0">
                <a:latin typeface="+mn-lt"/>
              </a:rPr>
              <a:t>   （1）从实际生活经验的情境中形成问题。</a:t>
            </a:r>
            <a:endParaRPr lang="zh-CN" altLang="en-US" dirty="0">
              <a:latin typeface="+mn-lt"/>
            </a:endParaRPr>
          </a:p>
          <a:p>
            <a:pPr marL="0" indent="0" eaLnBrk="1" latinLnBrk="0" hangingPunct="1">
              <a:lnSpc>
                <a:spcPct val="150000"/>
              </a:lnSpc>
              <a:spcBef>
                <a:spcPts val="0"/>
              </a:spcBef>
              <a:buNone/>
            </a:pPr>
            <a:r>
              <a:rPr lang="zh-CN" altLang="en-US" dirty="0">
                <a:latin typeface="+mn-lt"/>
              </a:rPr>
              <a:t>　（2）观察、调查问题，认清问题症结之所在。</a:t>
            </a:r>
            <a:endParaRPr lang="zh-CN" altLang="en-US" dirty="0">
              <a:latin typeface="+mn-lt"/>
            </a:endParaRPr>
          </a:p>
          <a:p>
            <a:pPr marL="0" indent="0" eaLnBrk="1" latinLnBrk="0" hangingPunct="1">
              <a:lnSpc>
                <a:spcPct val="150000"/>
              </a:lnSpc>
              <a:spcBef>
                <a:spcPts val="0"/>
              </a:spcBef>
              <a:buNone/>
            </a:pPr>
            <a:r>
              <a:rPr lang="zh-CN" altLang="en-US" dirty="0">
                <a:latin typeface="+mn-lt"/>
              </a:rPr>
              <a:t>　（3）</a:t>
            </a:r>
            <a:r>
              <a:rPr lang="zh-CN" altLang="en-US" dirty="0">
                <a:latin typeface="+mn-lt"/>
                <a:sym typeface="+mn-ea"/>
              </a:rPr>
              <a:t>收集解决问题所必须的知识资料。</a:t>
            </a:r>
            <a:endParaRPr lang="zh-CN" altLang="en-US" dirty="0">
              <a:latin typeface="+mn-lt"/>
              <a:sym typeface="+mn-ea"/>
            </a:endParaRPr>
          </a:p>
          <a:p>
            <a:pPr marL="0" indent="0" eaLnBrk="1" latinLnBrk="0" hangingPunct="1">
              <a:lnSpc>
                <a:spcPct val="150000"/>
              </a:lnSpc>
              <a:spcBef>
                <a:spcPts val="0"/>
              </a:spcBef>
              <a:buNone/>
            </a:pPr>
            <a:r>
              <a:rPr lang="zh-CN" altLang="en-US" dirty="0">
                <a:latin typeface="+mn-lt"/>
              </a:rPr>
              <a:t>　（4）形成备选的问题解决方案，加以研究，作出假设。</a:t>
            </a:r>
            <a:endParaRPr lang="zh-CN" altLang="en-US" dirty="0">
              <a:latin typeface="+mn-lt"/>
            </a:endParaRPr>
          </a:p>
          <a:p>
            <a:pPr marL="0" indent="0" eaLnBrk="1" latinLnBrk="0" hangingPunct="1">
              <a:lnSpc>
                <a:spcPct val="150000"/>
              </a:lnSpc>
              <a:spcBef>
                <a:spcPts val="0"/>
              </a:spcBef>
              <a:buNone/>
            </a:pPr>
            <a:r>
              <a:rPr lang="zh-CN" altLang="en-US" dirty="0">
                <a:latin typeface="+mn-lt"/>
              </a:rPr>
              <a:t>　（5）根据效果评价备选方案。</a:t>
            </a:r>
            <a:endParaRPr lang="zh-CN" altLang="en-US" dirty="0">
              <a:latin typeface="+mn-lt"/>
            </a:endParaRPr>
          </a:p>
          <a:p>
            <a:pPr marL="0" indent="0" eaLnBrk="1" latinLnBrk="0" hangingPunct="1">
              <a:lnSpc>
                <a:spcPct val="150000"/>
              </a:lnSpc>
              <a:spcBef>
                <a:spcPts val="0"/>
              </a:spcBef>
              <a:buNone/>
            </a:pPr>
            <a:r>
              <a:rPr lang="zh-CN" altLang="en-US" dirty="0">
                <a:latin typeface="+mn-lt"/>
              </a:rPr>
              <a:t>　（6）实施既定方案并判断其效用。　　　　</a:t>
            </a:r>
            <a:endParaRPr lang="zh-CN" altLang="en-US" dirty="0">
              <a:latin typeface="+mn-lt"/>
            </a:endParaRPr>
          </a:p>
          <a:p>
            <a:pPr marL="0" algn="l" eaLnBrk="1" latinLnBrk="0" hangingPunct="1">
              <a:spcBef>
                <a:spcPts val="0"/>
              </a:spcBef>
              <a:buFont typeface="Arial" pitchFamily="34" charset="0"/>
              <a:buNone/>
            </a:pPr>
            <a:r>
              <a:rPr lang="zh-CN" altLang="en-US" dirty="0">
                <a:latin typeface="+mn-lt"/>
              </a:rPr>
              <a:t>            </a:t>
            </a:r>
            <a:r>
              <a:rPr lang="en-US" altLang="zh-CN" sz="3200" dirty="0">
                <a:solidFill>
                  <a:srgbClr val="0454A1"/>
                </a:solidFill>
                <a:latin typeface="+mj-lt"/>
                <a:ea typeface="+mj-ea"/>
                <a:cs typeface="+mj-cs"/>
              </a:rPr>
              <a:t>3.实施建议</a:t>
            </a:r>
            <a:endParaRPr lang="en-US" altLang="zh-CN" sz="3200" dirty="0">
              <a:solidFill>
                <a:srgbClr val="0454A1"/>
              </a:solidFill>
              <a:latin typeface="+mj-lt"/>
              <a:ea typeface="+mj-ea"/>
              <a:cs typeface="+mj-cs"/>
            </a:endParaRPr>
          </a:p>
          <a:p>
            <a:pPr marL="0" algn="l" eaLnBrk="1" latinLnBrk="0" hangingPunct="1">
              <a:spcBef>
                <a:spcPts val="0"/>
              </a:spcBef>
              <a:buFont typeface="Arial" pitchFamily="34" charset="0"/>
              <a:buNone/>
            </a:pPr>
            <a:r>
              <a:rPr lang="en-US" altLang="zh-CN" sz="3200" dirty="0">
                <a:solidFill>
                  <a:srgbClr val="0454A1"/>
                </a:solidFill>
                <a:latin typeface="+mj-lt"/>
                <a:ea typeface="+mj-ea"/>
                <a:cs typeface="+mj-cs"/>
              </a:rPr>
              <a:t>       </a:t>
            </a:r>
            <a:r>
              <a:rPr lang="zh-CN" altLang="en-US" sz="3200" dirty="0">
                <a:solidFill>
                  <a:srgbClr val="0454A1"/>
                </a:solidFill>
                <a:latin typeface="+mj-lt"/>
                <a:ea typeface="+mj-ea"/>
                <a:cs typeface="+mj-cs"/>
              </a:rPr>
              <a:t>参考教材</a:t>
            </a:r>
            <a:r>
              <a:rPr lang="en-US" altLang="zh-CN" sz="3200" dirty="0">
                <a:solidFill>
                  <a:srgbClr val="0454A1"/>
                </a:solidFill>
                <a:latin typeface="+mj-lt"/>
                <a:ea typeface="+mj-ea"/>
                <a:cs typeface="+mj-cs"/>
              </a:rPr>
              <a:t>P165</a:t>
            </a:r>
            <a:endParaRPr lang="en-US" altLang="zh-CN" sz="3200" dirty="0">
              <a:solidFill>
                <a:srgbClr val="0454A1"/>
              </a:solidFill>
              <a:latin typeface="+mj-lt"/>
              <a:ea typeface="+mj-ea"/>
              <a:cs typeface="+mj-cs"/>
            </a:endParaRPr>
          </a:p>
        </p:txBody>
      </p:sp>
    </p:spTree>
    <p:custDataLst>
      <p:tags r:id="rId3"/>
    </p:custData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472709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2"/>
          <p:cNvGrpSpPr/>
          <p:nvPr/>
        </p:nvGrpSpPr>
        <p:grpSpPr>
          <a:xfrm>
            <a:off x="2147888" y="3688398"/>
            <a:ext cx="1800225" cy="1800225"/>
            <a:chOff x="2515460" y="2529000"/>
            <a:chExt cx="1800000" cy="1800000"/>
          </a:xfrm>
        </p:grpSpPr>
        <p:sp>
          <p:nvSpPr>
            <p:cNvPr id="27" name="椭圆 26"/>
            <p:cNvSpPr/>
            <p:nvPr/>
          </p:nvSpPr>
          <p:spPr>
            <a:xfrm>
              <a:off x="2515460" y="2529000"/>
              <a:ext cx="1800000" cy="180000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grpSp>
          <p:nvGrpSpPr>
            <p:cNvPr id="6158" name="Group 4"/>
            <p:cNvGrpSpPr>
              <a:grpSpLocks noChangeAspect="1"/>
            </p:cNvGrpSpPr>
            <p:nvPr/>
          </p:nvGrpSpPr>
          <p:grpSpPr>
            <a:xfrm>
              <a:off x="2989984" y="2852421"/>
              <a:ext cx="850952" cy="1153159"/>
              <a:chOff x="2773" y="2014"/>
              <a:chExt cx="214" cy="290"/>
            </a:xfrm>
          </p:grpSpPr>
          <p:sp>
            <p:nvSpPr>
              <p:cNvPr id="6159" name="Freeform 5"/>
              <p:cNvSpPr/>
              <p:nvPr/>
            </p:nvSpPr>
            <p:spPr>
              <a:xfrm>
                <a:off x="2773" y="2052"/>
                <a:ext cx="214" cy="252"/>
              </a:xfrm>
              <a:custGeom>
                <a:avLst/>
                <a:gdLst>
                  <a:gd name="txL" fmla="*/ 0 w 214"/>
                  <a:gd name="txT" fmla="*/ 0 h 252"/>
                  <a:gd name="txR" fmla="*/ 214 w 214"/>
                  <a:gd name="txB" fmla="*/ 252 h 252"/>
                </a:gdLst>
                <a:ahLst/>
                <a:cxnLst>
                  <a:cxn ang="0">
                    <a:pos x="185" y="0"/>
                  </a:cxn>
                  <a:cxn ang="0">
                    <a:pos x="214" y="0"/>
                  </a:cxn>
                  <a:cxn ang="0">
                    <a:pos x="214" y="252"/>
                  </a:cxn>
                  <a:cxn ang="0">
                    <a:pos x="0" y="252"/>
                  </a:cxn>
                  <a:cxn ang="0">
                    <a:pos x="0" y="0"/>
                  </a:cxn>
                  <a:cxn ang="0">
                    <a:pos x="29" y="0"/>
                  </a:cxn>
                </a:cxnLst>
                <a:rect l="txL" t="txT" r="txR" b="txB"/>
                <a:pathLst>
                  <a:path w="214" h="252">
                    <a:moveTo>
                      <a:pt x="185" y="0"/>
                    </a:moveTo>
                    <a:lnTo>
                      <a:pt x="214" y="0"/>
                    </a:lnTo>
                    <a:lnTo>
                      <a:pt x="214" y="252"/>
                    </a:lnTo>
                    <a:lnTo>
                      <a:pt x="0" y="252"/>
                    </a:lnTo>
                    <a:lnTo>
                      <a:pt x="0" y="0"/>
                    </a:lnTo>
                    <a:lnTo>
                      <a:pt x="29" y="0"/>
                    </a:lnTo>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0" name="Freeform 6"/>
              <p:cNvSpPr/>
              <p:nvPr/>
            </p:nvSpPr>
            <p:spPr>
              <a:xfrm>
                <a:off x="2831" y="2014"/>
                <a:ext cx="98" cy="58"/>
              </a:xfrm>
              <a:custGeom>
                <a:avLst/>
                <a:gdLst>
                  <a:gd name="txL" fmla="*/ 0 w 40"/>
                  <a:gd name="txT" fmla="*/ 0 h 24"/>
                  <a:gd name="txR" fmla="*/ 40 w 40"/>
                  <a:gd name="txB" fmla="*/ 24 h 24"/>
                </a:gdLst>
                <a:ahLst/>
                <a:cxnLst>
                  <a:cxn ang="0">
                    <a:pos x="8649" y="4771"/>
                  </a:cxn>
                  <a:cxn ang="0">
                    <a:pos x="8649" y="1566"/>
                  </a:cxn>
                  <a:cxn ang="0">
                    <a:pos x="6086" y="1566"/>
                  </a:cxn>
                  <a:cxn ang="0">
                    <a:pos x="4322" y="0"/>
                  </a:cxn>
                  <a:cxn ang="0">
                    <a:pos x="2558" y="1566"/>
                  </a:cxn>
                  <a:cxn ang="0">
                    <a:pos x="0" y="1566"/>
                  </a:cxn>
                  <a:cxn ang="0">
                    <a:pos x="0" y="4771"/>
                  </a:cxn>
                  <a:cxn ang="0">
                    <a:pos x="8649" y="4771"/>
                  </a:cxn>
                </a:cxnLst>
                <a:rect l="txL" t="txT" r="txR" b="txB"/>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1" name="Line 7"/>
              <p:cNvSpPr/>
              <p:nvPr/>
            </p:nvSpPr>
            <p:spPr>
              <a:xfrm flipH="1">
                <a:off x="2822" y="2168"/>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2" name="Line 8"/>
              <p:cNvSpPr/>
              <p:nvPr/>
            </p:nvSpPr>
            <p:spPr>
              <a:xfrm flipH="1">
                <a:off x="2822" y="2207"/>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3" name="Line 9"/>
              <p:cNvSpPr/>
              <p:nvPr/>
            </p:nvSpPr>
            <p:spPr>
              <a:xfrm flipH="1">
                <a:off x="2822" y="2246"/>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4" name="Line 10"/>
              <p:cNvSpPr/>
              <p:nvPr/>
            </p:nvSpPr>
            <p:spPr>
              <a:xfrm flipH="1">
                <a:off x="2822" y="2130"/>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grpSp>
      </p:grpSp>
      <p:sp>
        <p:nvSpPr>
          <p:cNvPr id="41" name="文本框 40"/>
          <p:cNvSpPr txBox="1"/>
          <p:nvPr/>
        </p:nvSpPr>
        <p:spPr>
          <a:xfrm>
            <a:off x="3907155" y="4176395"/>
            <a:ext cx="4918075"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大学课堂教学媒体的设计</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53" presetClass="entr" presetSubtype="16" fill="hold"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000000"/>
                                          </p:val>
                                        </p:tav>
                                        <p:tav tm="100000">
                                          <p:val>
                                            <p:strVal val="#ppt_w"/>
                                          </p:val>
                                        </p:tav>
                                      </p:tavLst>
                                    </p:anim>
                                    <p:anim calcmode="lin" valueType="num">
                                      <p:cBhvr>
                                        <p:cTn id="50" dur="500" fill="hold"/>
                                        <p:tgtEl>
                                          <p:spTgt spid="26"/>
                                        </p:tgtEl>
                                        <p:attrNameLst>
                                          <p:attrName>ppt_h</p:attrName>
                                        </p:attrNameLst>
                                      </p:cBhvr>
                                      <p:tavLst>
                                        <p:tav tm="0">
                                          <p:val>
                                            <p:fltVal val="0.000000"/>
                                          </p:val>
                                        </p:tav>
                                        <p:tav tm="100000">
                                          <p:val>
                                            <p:strVal val="#ppt_h"/>
                                          </p:val>
                                        </p:tav>
                                      </p:tavLst>
                                    </p:anim>
                                    <p:animEffect transition="in" filter="fade">
                                      <p:cBhvr>
                                        <p:cTn id="51" dur="500"/>
                                        <p:tgtEl>
                                          <p:spTgt spid="26"/>
                                        </p:tgtEl>
                                      </p:cBhvr>
                                    </p:animEffect>
                                  </p:childTnLst>
                                </p:cTn>
                              </p:par>
                              <p:par>
                                <p:cTn id="52" presetID="22" presetClass="entr" presetSubtype="8"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000000"/>
                                          </p:val>
                                        </p:tav>
                                        <p:tav tm="100000">
                                          <p:val>
                                            <p:strVal val="#ppt_w"/>
                                          </p:val>
                                        </p:tav>
                                      </p:tavLst>
                                    </p:anim>
                                    <p:anim calcmode="lin" valueType="num">
                                      <p:cBhvr>
                                        <p:cTn id="58" dur="500" fill="hold"/>
                                        <p:tgtEl>
                                          <p:spTgt spid="2"/>
                                        </p:tgtEl>
                                        <p:attrNameLst>
                                          <p:attrName>ppt_h</p:attrName>
                                        </p:attrNameLst>
                                      </p:cBhvr>
                                      <p:tavLst>
                                        <p:tav tm="0">
                                          <p:val>
                                            <p:fltVal val="0.00000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472709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48840" y="3689350"/>
            <a:ext cx="1266825"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一</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356610" y="4176395"/>
            <a:ext cx="5468620"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课堂教学媒体概述</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一、基本内涵</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27025" y="1266190"/>
            <a:ext cx="8502015" cy="3383280"/>
          </a:xfrm>
          <a:prstGeom prst="rect">
            <a:avLst/>
          </a:prstGeom>
          <a:noFill/>
        </p:spPr>
        <p:txBody>
          <a:bodyPr wrap="square" rtlCol="0">
            <a:spAutoFit/>
          </a:bodyPr>
          <a:p>
            <a:r>
              <a:rPr lang="zh-CN" altLang="en-US" sz="2400" b="1">
                <a:solidFill>
                  <a:srgbClr val="0053A3"/>
                </a:solidFill>
              </a:rPr>
              <a:t>　</a:t>
            </a:r>
            <a:r>
              <a:rPr lang="zh-CN" altLang="en-US" sz="2400" b="1">
                <a:solidFill>
                  <a:schemeClr val="tx1"/>
                </a:solidFill>
              </a:rPr>
              <a:t>媒体是存储和传递信息的工具。</a:t>
            </a:r>
            <a:endParaRPr lang="zh-CN" altLang="en-US" sz="2400" b="1">
              <a:solidFill>
                <a:schemeClr val="tx1"/>
              </a:solidFill>
            </a:endParaRPr>
          </a:p>
          <a:p>
            <a:r>
              <a:rPr lang="zh-CN" altLang="en-US" sz="2400" b="1">
                <a:solidFill>
                  <a:schemeClr val="tx1"/>
                </a:solidFill>
              </a:rPr>
              <a:t>　而教学媒体特指以传递教学信息为最终目的的媒体。</a:t>
            </a:r>
            <a:endParaRPr lang="zh-CN" altLang="en-US" sz="2400" b="1">
              <a:solidFill>
                <a:schemeClr val="tx1"/>
              </a:solidFill>
            </a:endParaRPr>
          </a:p>
          <a:p>
            <a:r>
              <a:rPr lang="zh-CN" altLang="en-US" sz="2400" b="1">
                <a:solidFill>
                  <a:schemeClr val="tx1"/>
                </a:solidFill>
              </a:rPr>
              <a:t>　教学媒体用于教学信息从信息源到学习者之间的传递，具有明确的教学目的、教学内容和教学对象。</a:t>
            </a:r>
            <a:endParaRPr lang="zh-CN" altLang="en-US" sz="2400" b="1">
              <a:solidFill>
                <a:schemeClr val="tx1"/>
              </a:solidFill>
            </a:endParaRPr>
          </a:p>
          <a:p>
            <a:r>
              <a:rPr lang="zh-CN" altLang="en-US" sz="2400" b="1">
                <a:solidFill>
                  <a:schemeClr val="tx1"/>
                </a:solidFill>
              </a:rPr>
              <a:t>　概括来说，一般的媒体发展成为教学媒体要具备两个要素：　第一，媒体用于储存、传递以教学为目的的信息时，才可称为教学媒体。</a:t>
            </a:r>
            <a:endParaRPr lang="zh-CN" altLang="en-US" sz="2400" b="1">
              <a:solidFill>
                <a:schemeClr val="tx1"/>
              </a:solidFill>
            </a:endParaRPr>
          </a:p>
          <a:p>
            <a:r>
              <a:rPr lang="zh-CN" altLang="en-US" sz="2400" b="1">
                <a:solidFill>
                  <a:schemeClr val="tx1"/>
                </a:solidFill>
              </a:rPr>
              <a:t>第二，媒体用于教与学活动的过程时，专为教师和学生服务，才能发展成为教学媒体。</a:t>
            </a:r>
            <a:endParaRPr lang="zh-CN" altLang="en-US" sz="2400" b="1">
              <a:solidFill>
                <a:schemeClr val="tx1"/>
              </a:solidFill>
            </a:endParaRPr>
          </a:p>
        </p:txBody>
      </p:sp>
    </p:spTree>
    <p:custDataLst>
      <p:tags r:id="rId1"/>
    </p:custData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二、重要功能</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25755" y="1266190"/>
            <a:ext cx="8200390" cy="5215890"/>
          </a:xfrm>
          <a:prstGeom prst="rect">
            <a:avLst/>
          </a:prstGeom>
          <a:noFill/>
        </p:spPr>
        <p:txBody>
          <a:bodyPr wrap="square" rtlCol="0">
            <a:spAutoFit/>
          </a:bodyPr>
          <a:p>
            <a:r>
              <a:rPr lang="zh-CN" altLang="en-US" sz="2400" b="1">
                <a:solidFill>
                  <a:srgbClr val="0053A3"/>
                </a:solidFill>
              </a:rPr>
              <a:t>　  </a:t>
            </a:r>
            <a:r>
              <a:rPr lang="zh-CN" altLang="en-US" sz="2800">
                <a:solidFill>
                  <a:srgbClr val="0D0D0D"/>
                </a:solidFill>
              </a:rPr>
              <a:t>（1）提供事实，建立经验。　　  </a:t>
            </a:r>
            <a:endParaRPr lang="zh-CN" altLang="en-US" sz="2800">
              <a:solidFill>
                <a:srgbClr val="0D0D0D"/>
              </a:solidFill>
            </a:endParaRPr>
          </a:p>
          <a:p>
            <a:r>
              <a:rPr lang="zh-CN" altLang="en-US" sz="2800">
                <a:solidFill>
                  <a:srgbClr val="0D0D0D"/>
                </a:solidFill>
              </a:rPr>
              <a:t>     （2）创设情境，引发动机。</a:t>
            </a:r>
            <a:endParaRPr lang="zh-CN" altLang="en-US" sz="2800">
              <a:solidFill>
                <a:srgbClr val="0D0D0D"/>
              </a:solidFill>
            </a:endParaRPr>
          </a:p>
          <a:p>
            <a:r>
              <a:rPr lang="zh-CN" altLang="en-US" sz="2800">
                <a:solidFill>
                  <a:srgbClr val="0D0D0D"/>
                </a:solidFill>
              </a:rPr>
              <a:t>     （3）举例验证，建立概念。       </a:t>
            </a:r>
            <a:endParaRPr lang="zh-CN" altLang="en-US" sz="2800">
              <a:solidFill>
                <a:srgbClr val="0D0D0D"/>
              </a:solidFill>
            </a:endParaRPr>
          </a:p>
          <a:p>
            <a:r>
              <a:rPr lang="zh-CN" altLang="en-US" sz="2800">
                <a:solidFill>
                  <a:srgbClr val="0D0D0D"/>
                </a:solidFill>
              </a:rPr>
              <a:t>     （4）提供示范，正确操作。 </a:t>
            </a:r>
            <a:endParaRPr lang="zh-CN" altLang="en-US" sz="2800">
              <a:solidFill>
                <a:srgbClr val="0D0D0D"/>
              </a:solidFill>
            </a:endParaRPr>
          </a:p>
          <a:p>
            <a:r>
              <a:rPr lang="zh-CN" altLang="en-US" sz="2800">
                <a:solidFill>
                  <a:srgbClr val="0D0D0D"/>
                </a:solidFill>
              </a:rPr>
              <a:t>     （5）呈现过程，形成表象。   </a:t>
            </a:r>
            <a:endParaRPr lang="zh-CN" altLang="en-US" sz="2800">
              <a:solidFill>
                <a:srgbClr val="0D0D0D"/>
              </a:solidFill>
            </a:endParaRPr>
          </a:p>
          <a:p>
            <a:r>
              <a:rPr lang="zh-CN" altLang="en-US" sz="2800">
                <a:solidFill>
                  <a:srgbClr val="0D0D0D"/>
                </a:solidFill>
              </a:rPr>
              <a:t> 　（6）演绎原理．启发思维。</a:t>
            </a:r>
            <a:endParaRPr lang="zh-CN" altLang="en-US" sz="2800">
              <a:solidFill>
                <a:srgbClr val="0D0D0D"/>
              </a:solidFill>
            </a:endParaRPr>
          </a:p>
          <a:p>
            <a:r>
              <a:rPr lang="zh-CN" altLang="en-US" sz="2800">
                <a:solidFill>
                  <a:srgbClr val="0D0D0D"/>
                </a:solidFill>
              </a:rPr>
              <a:t>     （7）设难置疑，引起思辨。   </a:t>
            </a:r>
            <a:endParaRPr lang="zh-CN" altLang="en-US" sz="2800">
              <a:solidFill>
                <a:srgbClr val="0D0D0D"/>
              </a:solidFill>
            </a:endParaRPr>
          </a:p>
          <a:p>
            <a:r>
              <a:rPr lang="zh-CN" altLang="en-US" sz="2800">
                <a:solidFill>
                  <a:srgbClr val="0D0D0D"/>
                </a:solidFill>
              </a:rPr>
              <a:t>     （8）展示事例，开阔视野。</a:t>
            </a:r>
            <a:endParaRPr lang="zh-CN" altLang="en-US" sz="2800">
              <a:solidFill>
                <a:srgbClr val="0D0D0D"/>
              </a:solidFill>
            </a:endParaRPr>
          </a:p>
          <a:p>
            <a:r>
              <a:rPr lang="zh-CN" altLang="en-US" sz="2800">
                <a:solidFill>
                  <a:srgbClr val="0D0D0D"/>
                </a:solidFill>
              </a:rPr>
              <a:t>     （9）欣赏审美，陶冶情操。   </a:t>
            </a:r>
            <a:endParaRPr lang="zh-CN" altLang="en-US" sz="2800">
              <a:solidFill>
                <a:srgbClr val="0D0D0D"/>
              </a:solidFill>
            </a:endParaRPr>
          </a:p>
          <a:p>
            <a:r>
              <a:rPr lang="zh-CN" altLang="en-US" sz="2800">
                <a:solidFill>
                  <a:srgbClr val="0D0D0D"/>
                </a:solidFill>
              </a:rPr>
              <a:t>     （10）归纳总结，复习巩固。</a:t>
            </a:r>
            <a:endParaRPr lang="zh-CN" altLang="en-US" sz="2800">
              <a:solidFill>
                <a:srgbClr val="0D0D0D"/>
              </a:solidFill>
            </a:endParaRPr>
          </a:p>
          <a:p>
            <a:r>
              <a:rPr lang="zh-CN" altLang="en-US" sz="2800">
                <a:solidFill>
                  <a:srgbClr val="0D0D0D"/>
                </a:solidFill>
              </a:rPr>
              <a:t>　（11）其他（包括突出、强化教学重点，突破、化解教学难点）。</a:t>
            </a:r>
            <a:r>
              <a:rPr lang="zh-CN" altLang="en-US" sz="2800" b="1">
                <a:solidFill>
                  <a:srgbClr val="0D0D0D"/>
                </a:solidFill>
              </a:rPr>
              <a:t>　</a:t>
            </a:r>
            <a:endParaRPr lang="zh-CN" altLang="en-US" sz="2800">
              <a:solidFill>
                <a:srgbClr val="0D0D0D"/>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1320" y="676275"/>
            <a:ext cx="8291513" cy="700088"/>
          </a:xfrm>
        </p:spPr>
        <p:txBody>
          <a:bodyPr/>
          <a:p>
            <a:r>
              <a:rPr lang="zh-CN" altLang="en-US"/>
              <a:t>一、系统科学理论</a:t>
            </a:r>
            <a:endParaRPr lang="zh-CN" altLang="en-US"/>
          </a:p>
        </p:txBody>
      </p:sp>
      <p:sp>
        <p:nvSpPr>
          <p:cNvPr id="3" name="内容占位符 2"/>
          <p:cNvSpPr>
            <a:spLocks noGrp="1"/>
          </p:cNvSpPr>
          <p:nvPr>
            <p:ph idx="1"/>
          </p:nvPr>
        </p:nvSpPr>
        <p:spPr>
          <a:xfrm>
            <a:off x="191770" y="1945005"/>
            <a:ext cx="8710930" cy="4586605"/>
          </a:xfrm>
        </p:spPr>
        <p:txBody>
          <a:bodyPr>
            <a:normAutofit lnSpcReduction="20000"/>
          </a:bodyPr>
          <a:p>
            <a:pPr marL="0" indent="0">
              <a:buNone/>
            </a:pPr>
            <a:r>
              <a:rPr lang="zh-CN" altLang="en-US" sz="2800"/>
              <a:t>（一）基本原理</a:t>
            </a:r>
            <a:endParaRPr lang="zh-CN" altLang="en-US" sz="2800"/>
          </a:p>
          <a:p>
            <a:r>
              <a:rPr lang="zh-CN" altLang="en-US" sz="2800"/>
              <a:t>整体原理</a:t>
            </a:r>
            <a:endParaRPr lang="zh-CN" altLang="en-US" sz="2800"/>
          </a:p>
          <a:p>
            <a:r>
              <a:rPr lang="zh-CN" altLang="en-US" sz="2800"/>
              <a:t>反馈原理</a:t>
            </a:r>
            <a:endParaRPr lang="zh-CN" altLang="en-US" sz="2800"/>
          </a:p>
          <a:p>
            <a:r>
              <a:rPr lang="zh-CN" altLang="en-US" sz="2800"/>
              <a:t>有序原理</a:t>
            </a:r>
            <a:endParaRPr lang="zh-CN" altLang="en-US" sz="2800"/>
          </a:p>
          <a:p>
            <a:pPr marL="0" indent="0">
              <a:buNone/>
            </a:pPr>
            <a:r>
              <a:rPr lang="zh-CN" altLang="en-US" sz="2800"/>
              <a:t>（二）重要影响　</a:t>
            </a:r>
            <a:endParaRPr lang="zh-CN" altLang="en-US" sz="2800"/>
          </a:p>
        </p:txBody>
      </p:sp>
      <p:cxnSp>
        <p:nvCxnSpPr>
          <p:cNvPr id="4" name="直接连接符 3"/>
          <p:cNvCxnSpPr/>
          <p:nvPr/>
        </p:nvCxnSpPr>
        <p:spPr>
          <a:xfrm flipV="1">
            <a:off x="34925" y="162687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三、基本特性</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325755" y="1266190"/>
            <a:ext cx="8200390" cy="3388360"/>
          </a:xfrm>
          <a:prstGeom prst="rect">
            <a:avLst/>
          </a:prstGeom>
          <a:noFill/>
        </p:spPr>
        <p:txBody>
          <a:bodyPr wrap="square" rtlCol="0">
            <a:spAutoFit/>
          </a:bodyPr>
          <a:p>
            <a:r>
              <a:rPr lang="zh-CN" altLang="en-US" sz="3600">
                <a:solidFill>
                  <a:srgbClr val="0D0D0D"/>
                </a:solidFill>
              </a:rPr>
              <a:t>（一）技术特性　　  </a:t>
            </a:r>
            <a:endParaRPr lang="zh-CN" altLang="en-US" sz="3600">
              <a:solidFill>
                <a:srgbClr val="0D0D0D"/>
              </a:solidFill>
            </a:endParaRPr>
          </a:p>
          <a:p>
            <a:pPr marL="457200" indent="-457200">
              <a:buClrTx/>
              <a:buFont typeface="Wingdings" charset="0"/>
              <a:buChar char="Ø"/>
            </a:pPr>
            <a:r>
              <a:rPr lang="zh-CN" altLang="en-US" sz="3600">
                <a:solidFill>
                  <a:srgbClr val="0D0D0D"/>
                </a:solidFill>
              </a:rPr>
              <a:t> 接触性</a:t>
            </a:r>
            <a:endParaRPr lang="zh-CN" altLang="en-US" sz="3600">
              <a:solidFill>
                <a:srgbClr val="0D0D0D"/>
              </a:solidFill>
            </a:endParaRPr>
          </a:p>
          <a:p>
            <a:pPr marL="457200" indent="-457200">
              <a:buClrTx/>
              <a:buFont typeface="Wingdings" charset="0"/>
              <a:buChar char="Ø"/>
            </a:pPr>
            <a:r>
              <a:rPr lang="zh-CN" altLang="en-US" sz="3600">
                <a:solidFill>
                  <a:srgbClr val="0D0D0D"/>
                </a:solidFill>
              </a:rPr>
              <a:t>表现性</a:t>
            </a:r>
            <a:endParaRPr lang="zh-CN" altLang="en-US" sz="3600">
              <a:solidFill>
                <a:srgbClr val="0D0D0D"/>
              </a:solidFill>
            </a:endParaRPr>
          </a:p>
          <a:p>
            <a:pPr marL="457200" indent="-457200">
              <a:buClrTx/>
              <a:buFont typeface="Wingdings" charset="0"/>
              <a:buChar char="Ø"/>
            </a:pPr>
            <a:r>
              <a:rPr lang="zh-CN" altLang="en-US" sz="3600">
                <a:solidFill>
                  <a:srgbClr val="0D0D0D"/>
                </a:solidFill>
              </a:rPr>
              <a:t>重现性</a:t>
            </a:r>
            <a:endParaRPr lang="zh-CN" altLang="en-US" sz="3600">
              <a:solidFill>
                <a:srgbClr val="0D0D0D"/>
              </a:solidFill>
            </a:endParaRPr>
          </a:p>
          <a:p>
            <a:pPr marL="457200" indent="-457200">
              <a:buClrTx/>
              <a:buFont typeface="Wingdings" charset="0"/>
              <a:buChar char="Ø"/>
            </a:pPr>
            <a:r>
              <a:rPr lang="zh-CN" altLang="en-US" sz="3600">
                <a:solidFill>
                  <a:srgbClr val="0D0D0D"/>
                </a:solidFill>
              </a:rPr>
              <a:t>参与性</a:t>
            </a:r>
            <a:endParaRPr lang="zh-CN" altLang="en-US" sz="3600">
              <a:solidFill>
                <a:srgbClr val="0D0D0D"/>
              </a:solidFill>
            </a:endParaRPr>
          </a:p>
          <a:p>
            <a:pPr marL="457200" indent="-457200">
              <a:buClrTx/>
              <a:buFont typeface="Wingdings" charset="0"/>
              <a:buChar char="Ø"/>
            </a:pPr>
            <a:r>
              <a:rPr lang="zh-CN" altLang="en-US" sz="3600">
                <a:solidFill>
                  <a:srgbClr val="0D0D0D"/>
                </a:solidFill>
              </a:rPr>
              <a:t>受控性   </a:t>
            </a:r>
            <a:endParaRPr lang="zh-CN" altLang="en-US" sz="3600">
              <a:solidFill>
                <a:srgbClr val="0D0D0D"/>
              </a:solidFill>
            </a:endParaRPr>
          </a:p>
        </p:txBody>
      </p:sp>
    </p:spTree>
    <p:custDataLst>
      <p:tags r:id="rId1"/>
    </p:custData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内容占位符 7"/>
          <p:cNvPicPr>
            <a:picLocks noChangeAspect="1"/>
          </p:cNvPicPr>
          <p:nvPr>
            <p:ph idx="1"/>
          </p:nvPr>
        </p:nvPicPr>
        <p:blipFill>
          <a:blip r:embed="rId1"/>
          <a:srcRect l="9127" r="19103"/>
          <a:stretch>
            <a:fillRect/>
          </a:stretch>
        </p:blipFill>
        <p:spPr>
          <a:xfrm>
            <a:off x="437515" y="845185"/>
            <a:ext cx="8435975" cy="5894070"/>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 name="内容占位符 3"/>
          <p:cNvPicPr>
            <a:picLocks noChangeAspect="1"/>
          </p:cNvPicPr>
          <p:nvPr>
            <p:ph idx="1"/>
          </p:nvPr>
        </p:nvPicPr>
        <p:blipFill>
          <a:blip r:embed="rId1"/>
          <a:srcRect l="3163" r="17013"/>
          <a:stretch>
            <a:fillRect/>
          </a:stretch>
        </p:blipFill>
        <p:spPr>
          <a:xfrm>
            <a:off x="556260" y="749300"/>
            <a:ext cx="7927340" cy="6128385"/>
          </a:xfrm>
          <a:prstGeom prst="rect">
            <a:avLst/>
          </a:prstGeom>
        </p:spPr>
      </p:pic>
      <p:sp>
        <p:nvSpPr>
          <p:cNvPr id="5" name="文本框 4"/>
          <p:cNvSpPr txBox="1"/>
          <p:nvPr/>
        </p:nvSpPr>
        <p:spPr>
          <a:xfrm>
            <a:off x="1457960" y="120650"/>
            <a:ext cx="3415665" cy="579120"/>
          </a:xfrm>
          <a:prstGeom prst="rect">
            <a:avLst/>
          </a:prstGeom>
          <a:noFill/>
        </p:spPr>
        <p:txBody>
          <a:bodyPr wrap="square" rtlCol="0">
            <a:spAutoFit/>
          </a:bodyPr>
          <a:p>
            <a:r>
              <a:rPr lang="zh-CN" altLang="en-US" sz="3200"/>
              <a:t>（二）教学特性</a:t>
            </a:r>
            <a:endParaRPr lang="zh-CN" altLang="en-US" sz="320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四、常见类型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147955" y="1266190"/>
            <a:ext cx="8751570" cy="3200400"/>
          </a:xfrm>
          <a:prstGeom prst="rect">
            <a:avLst/>
          </a:prstGeom>
          <a:noFill/>
        </p:spPr>
        <p:txBody>
          <a:bodyPr wrap="square" rtlCol="0">
            <a:spAutoFit/>
          </a:bodyPr>
          <a:p>
            <a:pPr marL="457200" indent="-457200">
              <a:buClrTx/>
              <a:buFont typeface="Wingdings" charset="0"/>
              <a:buChar char="Ø"/>
            </a:pPr>
            <a:r>
              <a:rPr lang="zh-CN" altLang="en-US" sz="2800">
                <a:solidFill>
                  <a:srgbClr val="0D0D0D"/>
                </a:solidFill>
              </a:rPr>
              <a:t>依据信息传播方向可分为单向传播媒体（如电影、电视）和双向传播媒体。 </a:t>
            </a:r>
            <a:endParaRPr lang="zh-CN" altLang="en-US" sz="2800">
              <a:solidFill>
                <a:srgbClr val="0D0D0D"/>
              </a:solidFill>
            </a:endParaRPr>
          </a:p>
          <a:p>
            <a:pPr marL="457200" indent="-457200">
              <a:buClrTx/>
              <a:buFont typeface="Wingdings" charset="0"/>
              <a:buChar char="Ø"/>
            </a:pPr>
            <a:r>
              <a:rPr lang="zh-CN" altLang="en-US" sz="2800">
                <a:solidFill>
                  <a:srgbClr val="0D0D0D"/>
                </a:solidFill>
              </a:rPr>
              <a:t>依据使用媒体的感知器官可分为视觉媒体、听觉媒体、视听觉媒体、交互多媒体。</a:t>
            </a:r>
            <a:r>
              <a:rPr lang="zh-CN" altLang="en-US" sz="3600">
                <a:solidFill>
                  <a:srgbClr val="0D0D0D"/>
                </a:solidFill>
              </a:rPr>
              <a:t>  </a:t>
            </a:r>
            <a:endParaRPr lang="zh-CN" altLang="en-US" sz="3600">
              <a:solidFill>
                <a:srgbClr val="0D0D0D"/>
              </a:solidFill>
            </a:endParaRPr>
          </a:p>
          <a:p>
            <a:pPr marL="457200" indent="-457200" algn="l">
              <a:buClrTx/>
              <a:buFont typeface="Wingdings" charset="0"/>
              <a:buChar char="Ø"/>
            </a:pPr>
            <a:r>
              <a:rPr lang="zh-CN" altLang="en-US" sz="2800">
                <a:solidFill>
                  <a:srgbClr val="0D0D0D"/>
                </a:solidFill>
                <a:cs typeface="+mn-ea"/>
              </a:rPr>
              <a:t>依据媒体的运动特征分为静态媒体和动态媒体。</a:t>
            </a:r>
            <a:endParaRPr lang="zh-CN" altLang="en-US" sz="2800">
              <a:solidFill>
                <a:srgbClr val="0D0D0D"/>
              </a:solidFill>
              <a:cs typeface="+mn-ea"/>
            </a:endParaRPr>
          </a:p>
          <a:p>
            <a:pPr marL="457200" indent="-457200" algn="l">
              <a:buClrTx/>
              <a:buFont typeface="Wingdings" charset="0"/>
              <a:buChar char="Ø"/>
            </a:pPr>
            <a:r>
              <a:rPr lang="zh-CN" altLang="en-US" sz="2800">
                <a:solidFill>
                  <a:srgbClr val="0D0D0D"/>
                </a:solidFill>
                <a:cs typeface="+mn-ea"/>
              </a:rPr>
              <a:t>依据历史发展进程可分为传统教学媒体和现代教学媒体。</a:t>
            </a:r>
            <a:endParaRPr lang="zh-CN" altLang="en-US" sz="2800">
              <a:solidFill>
                <a:srgbClr val="0D0D0D"/>
              </a:solidFill>
              <a:cs typeface="+mn-ea"/>
            </a:endParaRPr>
          </a:p>
        </p:txBody>
      </p:sp>
    </p:spTree>
    <p:custDataLst>
      <p:tags r:id="rId1"/>
    </p:custData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占位符 4"/>
          <p:cNvPicPr>
            <a:picLocks noChangeAspect="1"/>
          </p:cNvPicPr>
          <p:nvPr>
            <p:ph type="pic" idx="1"/>
          </p:nvPr>
        </p:nvPicPr>
        <p:blipFill>
          <a:blip r:embed="rId1"/>
          <a:srcRect l="4764" t="19607" r="21055" b="51390"/>
          <a:stretch>
            <a:fillRect/>
          </a:stretch>
        </p:blipFill>
        <p:spPr>
          <a:xfrm>
            <a:off x="583565" y="248285"/>
            <a:ext cx="7947025" cy="6505575"/>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472709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48840" y="3689350"/>
            <a:ext cx="1266825"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二</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356610" y="4176395"/>
            <a:ext cx="5468620"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课堂教学媒体的运用</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 name="内容占位符 3"/>
          <p:cNvPicPr>
            <a:picLocks noChangeAspect="1"/>
          </p:cNvPicPr>
          <p:nvPr>
            <p:ph idx="1"/>
          </p:nvPr>
        </p:nvPicPr>
        <p:blipFill>
          <a:blip r:embed="rId1"/>
          <a:srcRect l="5746" t="21432" r="11255" b="14087"/>
          <a:stretch>
            <a:fillRect/>
          </a:stretch>
        </p:blipFill>
        <p:spPr>
          <a:xfrm>
            <a:off x="202565" y="358140"/>
            <a:ext cx="8812530" cy="6094095"/>
          </a:xfrm>
          <a:prstGeom prst="rect">
            <a:avLst/>
          </a:prstGeom>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一、选择原则</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878205" y="1266190"/>
            <a:ext cx="8021955" cy="4572000"/>
          </a:xfrm>
          <a:prstGeom prst="rect">
            <a:avLst/>
          </a:prstGeom>
          <a:noFill/>
        </p:spPr>
        <p:txBody>
          <a:bodyPr wrap="square" rtlCol="0">
            <a:spAutoFit/>
          </a:bodyPr>
          <a:p>
            <a:pPr marL="457200" indent="-457200">
              <a:lnSpc>
                <a:spcPct val="150000"/>
              </a:lnSpc>
              <a:buClrTx/>
              <a:buFont typeface="Wingdings" charset="0"/>
              <a:buChar char="Ø"/>
            </a:pPr>
            <a:r>
              <a:rPr lang="zh-CN" altLang="en-US" sz="2800">
                <a:solidFill>
                  <a:srgbClr val="0D0D0D"/>
                </a:solidFill>
              </a:rPr>
              <a:t>目标控制</a:t>
            </a:r>
            <a:endParaRPr lang="zh-CN" altLang="en-US" sz="2800">
              <a:solidFill>
                <a:srgbClr val="0D0D0D"/>
              </a:solidFill>
            </a:endParaRPr>
          </a:p>
          <a:p>
            <a:pPr marL="457200" indent="-457200">
              <a:lnSpc>
                <a:spcPct val="150000"/>
              </a:lnSpc>
              <a:buClrTx/>
              <a:buFont typeface="Wingdings" charset="0"/>
              <a:buChar char="Ø"/>
            </a:pPr>
            <a:r>
              <a:rPr lang="zh-CN" altLang="en-US" sz="2800">
                <a:solidFill>
                  <a:srgbClr val="0D0D0D"/>
                </a:solidFill>
              </a:rPr>
              <a:t>内容符合</a:t>
            </a:r>
            <a:endParaRPr lang="zh-CN" altLang="en-US" sz="2800">
              <a:solidFill>
                <a:srgbClr val="0D0D0D"/>
              </a:solidFill>
            </a:endParaRPr>
          </a:p>
          <a:p>
            <a:pPr marL="457200" indent="-457200">
              <a:lnSpc>
                <a:spcPct val="150000"/>
              </a:lnSpc>
              <a:buClrTx/>
              <a:buFont typeface="Wingdings" charset="0"/>
              <a:buChar char="Ø"/>
            </a:pPr>
            <a:r>
              <a:rPr lang="zh-CN" altLang="en-US" sz="2800">
                <a:solidFill>
                  <a:srgbClr val="0D0D0D"/>
                </a:solidFill>
              </a:rPr>
              <a:t>对象适应</a:t>
            </a:r>
            <a:endParaRPr lang="zh-CN" altLang="en-US" sz="2800">
              <a:solidFill>
                <a:srgbClr val="0D0D0D"/>
              </a:solidFill>
            </a:endParaRPr>
          </a:p>
          <a:p>
            <a:pPr marL="457200" indent="-457200">
              <a:lnSpc>
                <a:spcPct val="150000"/>
              </a:lnSpc>
              <a:buClrTx/>
              <a:buFont typeface="Wingdings" charset="0"/>
              <a:buChar char="Ø"/>
            </a:pPr>
            <a:r>
              <a:rPr lang="zh-CN" altLang="en-US" sz="2800">
                <a:solidFill>
                  <a:srgbClr val="0D0D0D"/>
                </a:solidFill>
              </a:rPr>
              <a:t>最小代价</a:t>
            </a:r>
            <a:endParaRPr lang="zh-CN" altLang="en-US" sz="2800">
              <a:solidFill>
                <a:srgbClr val="0D0D0D"/>
              </a:solidFill>
            </a:endParaRPr>
          </a:p>
          <a:p>
            <a:pPr marL="457200" indent="-457200">
              <a:lnSpc>
                <a:spcPct val="150000"/>
              </a:lnSpc>
              <a:buClrTx/>
              <a:buFont typeface="Wingdings" charset="0"/>
              <a:buChar char="Ø"/>
            </a:pPr>
            <a:r>
              <a:rPr lang="zh-CN" altLang="en-US" sz="2800">
                <a:solidFill>
                  <a:srgbClr val="0D0D0D"/>
                </a:solidFill>
              </a:rPr>
              <a:t>共同经验</a:t>
            </a:r>
            <a:endParaRPr lang="zh-CN" altLang="en-US" sz="2800">
              <a:solidFill>
                <a:srgbClr val="0D0D0D"/>
              </a:solidFill>
            </a:endParaRPr>
          </a:p>
          <a:p>
            <a:pPr marL="457200" indent="-457200">
              <a:lnSpc>
                <a:spcPct val="150000"/>
              </a:lnSpc>
              <a:buClrTx/>
              <a:buFont typeface="Wingdings" charset="0"/>
              <a:buChar char="Ø"/>
            </a:pPr>
            <a:r>
              <a:rPr lang="zh-CN" altLang="en-US" sz="2800">
                <a:solidFill>
                  <a:srgbClr val="0D0D0D"/>
                </a:solidFill>
              </a:rPr>
              <a:t>多重刺激</a:t>
            </a:r>
            <a:endParaRPr lang="zh-CN" altLang="en-US" sz="2800">
              <a:solidFill>
                <a:srgbClr val="0D0D0D"/>
              </a:solidFill>
            </a:endParaRPr>
          </a:p>
          <a:p>
            <a:pPr marL="457200" indent="-457200">
              <a:lnSpc>
                <a:spcPct val="150000"/>
              </a:lnSpc>
              <a:buClrTx/>
              <a:buFont typeface="Wingdings" charset="0"/>
              <a:buChar char="Ø"/>
            </a:pPr>
            <a:r>
              <a:rPr lang="zh-CN" altLang="en-US" sz="2800">
                <a:solidFill>
                  <a:srgbClr val="0D0D0D"/>
                </a:solidFill>
              </a:rPr>
              <a:t>抽象层次</a:t>
            </a:r>
            <a:endParaRPr lang="zh-CN" altLang="en-US" sz="2800">
              <a:solidFill>
                <a:srgbClr val="0D0D0D"/>
              </a:solidFill>
              <a:cs typeface="+mn-ea"/>
            </a:endParaRPr>
          </a:p>
        </p:txBody>
      </p:sp>
    </p:spTree>
    <p:custDataLst>
      <p:tags r:id="rId1"/>
    </p:custData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二、选择方法</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682625" y="1283970"/>
            <a:ext cx="8021955" cy="2651760"/>
          </a:xfrm>
          <a:prstGeom prst="rect">
            <a:avLst/>
          </a:prstGeom>
          <a:noFill/>
        </p:spPr>
        <p:txBody>
          <a:bodyPr wrap="square" rtlCol="0">
            <a:spAutoFit/>
          </a:bodyPr>
          <a:p>
            <a:pPr>
              <a:lnSpc>
                <a:spcPct val="150000"/>
              </a:lnSpc>
              <a:buClrTx/>
              <a:buFont typeface="Wingdings" charset="0"/>
            </a:pPr>
            <a:r>
              <a:rPr lang="zh-CN" altLang="en-US" sz="2800">
                <a:solidFill>
                  <a:srgbClr val="0D0D0D"/>
                </a:solidFill>
              </a:rPr>
              <a:t>（一）流程图</a:t>
            </a:r>
            <a:endParaRPr lang="zh-CN" altLang="en-US" sz="2800">
              <a:solidFill>
                <a:srgbClr val="0D0D0D"/>
              </a:solidFill>
            </a:endParaRPr>
          </a:p>
          <a:p>
            <a:pPr>
              <a:lnSpc>
                <a:spcPct val="150000"/>
              </a:lnSpc>
              <a:buClrTx/>
              <a:buFont typeface="Wingdings" charset="0"/>
            </a:pPr>
            <a:r>
              <a:rPr lang="zh-CN" altLang="en-US" sz="2800">
                <a:solidFill>
                  <a:srgbClr val="0D0D0D"/>
                </a:solidFill>
              </a:rPr>
              <a:t>　　流程图模型是建立在问题表模型的基础上的，根据计算机的算法程序设计的一种比较复杂的媒体选择方法。</a:t>
            </a:r>
            <a:endParaRPr lang="zh-CN" altLang="en-US" sz="2800">
              <a:solidFill>
                <a:srgbClr val="0D0D0D"/>
              </a:solidFill>
              <a:cs typeface="+mn-ea"/>
            </a:endParaRPr>
          </a:p>
        </p:txBody>
      </p:sp>
    </p:spTree>
    <p:custDataLst>
      <p:tags r:id="rId1"/>
    </p:custData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占位符 4"/>
          <p:cNvPicPr>
            <a:picLocks noChangeAspect="1"/>
          </p:cNvPicPr>
          <p:nvPr>
            <p:ph type="pic" idx="1"/>
          </p:nvPr>
        </p:nvPicPr>
        <p:blipFill>
          <a:blip r:embed="rId1"/>
          <a:srcRect l="10336" t="19607" r="11910" b="22254"/>
          <a:stretch>
            <a:fillRect/>
          </a:stretch>
        </p:blipFill>
        <p:spPr>
          <a:xfrm>
            <a:off x="-19685" y="229870"/>
            <a:ext cx="9138285" cy="60083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1320" y="676275"/>
            <a:ext cx="8291513" cy="700088"/>
          </a:xfrm>
        </p:spPr>
        <p:txBody>
          <a:bodyPr/>
          <a:p>
            <a:r>
              <a:rPr lang="zh-CN" altLang="en-US"/>
              <a:t>二、传播理论</a:t>
            </a:r>
            <a:endParaRPr lang="zh-CN" altLang="en-US"/>
          </a:p>
        </p:txBody>
      </p:sp>
      <p:sp>
        <p:nvSpPr>
          <p:cNvPr id="3" name="内容占位符 2"/>
          <p:cNvSpPr>
            <a:spLocks noGrp="1"/>
          </p:cNvSpPr>
          <p:nvPr>
            <p:ph idx="1"/>
          </p:nvPr>
        </p:nvSpPr>
        <p:spPr>
          <a:xfrm>
            <a:off x="191770" y="1945005"/>
            <a:ext cx="8710930" cy="4586605"/>
          </a:xfrm>
        </p:spPr>
        <p:txBody>
          <a:bodyPr>
            <a:normAutofit lnSpcReduction="20000"/>
          </a:bodyPr>
          <a:p>
            <a:pPr marL="0" indent="0">
              <a:buNone/>
            </a:pPr>
            <a:r>
              <a:rPr lang="zh-CN" altLang="en-US" sz="2800"/>
              <a:t>（一）基本内涵</a:t>
            </a:r>
            <a:endParaRPr lang="zh-CN" altLang="en-US" sz="2800"/>
          </a:p>
          <a:p>
            <a:pPr marL="0" indent="0">
              <a:buNone/>
            </a:pPr>
            <a:r>
              <a:rPr lang="zh-CN" altLang="en-US" sz="2800"/>
              <a:t>（二）基本要素</a:t>
            </a:r>
            <a:endParaRPr lang="zh-CN" altLang="en-US" sz="2800"/>
          </a:p>
          <a:p>
            <a:r>
              <a:rPr lang="zh-CN" altLang="en-US" sz="2800"/>
              <a:t>传播者与受播者　　信息与媒介　　编码与译码　　</a:t>
            </a:r>
            <a:endParaRPr lang="zh-CN" altLang="en-US" sz="2800"/>
          </a:p>
          <a:p>
            <a:r>
              <a:rPr lang="zh-CN" altLang="en-US" sz="2800"/>
              <a:t>干扰　　反馈　　　传播环境　　　传播效果</a:t>
            </a:r>
            <a:endParaRPr lang="zh-CN" altLang="en-US" sz="2800"/>
          </a:p>
          <a:p>
            <a:pPr marL="0" indent="0">
              <a:buNone/>
            </a:pPr>
            <a:r>
              <a:rPr lang="zh-CN" altLang="en-US" sz="2800"/>
              <a:t>（三）传播模式</a:t>
            </a:r>
            <a:endParaRPr lang="zh-CN" altLang="en-US" sz="2800"/>
          </a:p>
          <a:p>
            <a:pPr marL="0" indent="0">
              <a:buNone/>
            </a:pPr>
            <a:r>
              <a:rPr lang="zh-CN" altLang="en-US" sz="2800"/>
              <a:t>　　　拉斯韦尔模式</a:t>
            </a:r>
            <a:endParaRPr lang="zh-CN" altLang="en-US" sz="2800"/>
          </a:p>
        </p:txBody>
      </p:sp>
      <p:cxnSp>
        <p:nvCxnSpPr>
          <p:cNvPr id="4" name="直接连接符 3"/>
          <p:cNvCxnSpPr/>
          <p:nvPr/>
        </p:nvCxnSpPr>
        <p:spPr>
          <a:xfrm flipV="1">
            <a:off x="34925" y="162687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二、选择方法</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682625" y="1283970"/>
            <a:ext cx="8021955" cy="4572000"/>
          </a:xfrm>
          <a:prstGeom prst="rect">
            <a:avLst/>
          </a:prstGeom>
          <a:noFill/>
        </p:spPr>
        <p:txBody>
          <a:bodyPr wrap="square" rtlCol="0">
            <a:spAutoFit/>
          </a:bodyPr>
          <a:p>
            <a:pPr>
              <a:lnSpc>
                <a:spcPct val="150000"/>
              </a:lnSpc>
              <a:buClrTx/>
              <a:buFont typeface="Wingdings" charset="0"/>
            </a:pPr>
            <a:r>
              <a:rPr lang="zh-CN" altLang="en-US" sz="2800">
                <a:solidFill>
                  <a:srgbClr val="0D0D0D"/>
                </a:solidFill>
              </a:rPr>
              <a:t>（二）矩阵法</a:t>
            </a:r>
            <a:endParaRPr lang="zh-CN" altLang="en-US" sz="2800">
              <a:solidFill>
                <a:srgbClr val="0D0D0D"/>
              </a:solidFill>
            </a:endParaRPr>
          </a:p>
          <a:p>
            <a:pPr>
              <a:lnSpc>
                <a:spcPct val="150000"/>
              </a:lnSpc>
              <a:buClrTx/>
              <a:buFont typeface="Wingdings" charset="0"/>
            </a:pPr>
            <a:r>
              <a:rPr lang="zh-CN" altLang="en-US" sz="2800">
                <a:solidFill>
                  <a:srgbClr val="0D0D0D"/>
                </a:solidFill>
              </a:rPr>
              <a:t>矩阵式模型通常是以媒体的种类为一维，以教学功能和其他考虑因素为另一维，然后用某种评判尺度反映两者之间的关系。</a:t>
            </a:r>
            <a:endParaRPr lang="zh-CN" altLang="en-US" sz="2800">
              <a:solidFill>
                <a:srgbClr val="0D0D0D"/>
              </a:solidFill>
            </a:endParaRPr>
          </a:p>
          <a:p>
            <a:pPr>
              <a:lnSpc>
                <a:spcPct val="150000"/>
              </a:lnSpc>
              <a:buClrTx/>
              <a:buFont typeface="Wingdings" charset="0"/>
            </a:pPr>
            <a:r>
              <a:rPr lang="zh-CN" altLang="en-US" sz="2800">
                <a:solidFill>
                  <a:srgbClr val="0D0D0D"/>
                </a:solidFill>
              </a:rPr>
              <a:t>如威廉·艾伦根据“教学媒体的功能高低是相对于一定的学习目标而言的”观点，设计建立了一个关于教学媒体的种类和目标的关系矩阵。</a:t>
            </a:r>
            <a:endParaRPr lang="zh-CN" altLang="en-US" sz="2800">
              <a:solidFill>
                <a:srgbClr val="0D0D0D"/>
              </a:solidFill>
            </a:endParaRPr>
          </a:p>
        </p:txBody>
      </p:sp>
    </p:spTree>
    <p:custDataLst>
      <p:tags r:id="rId1"/>
    </p:custData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占位符 4"/>
          <p:cNvPicPr>
            <a:picLocks noChangeAspect="1"/>
          </p:cNvPicPr>
          <p:nvPr>
            <p:ph type="pic" idx="1"/>
          </p:nvPr>
        </p:nvPicPr>
        <p:blipFill>
          <a:blip r:embed="rId1"/>
          <a:srcRect r="15497"/>
          <a:stretch>
            <a:fillRect/>
          </a:stretch>
        </p:blipFill>
        <p:spPr>
          <a:xfrm>
            <a:off x="372110" y="550545"/>
            <a:ext cx="8463280" cy="5985510"/>
          </a:xfrm>
          <a:prstGeom prst="rect">
            <a:avLst/>
          </a:prstGeom>
        </p:spPr>
      </p:pic>
      <p:cxnSp>
        <p:nvCxnSpPr>
          <p:cNvPr id="6" name="直接连接符 5"/>
          <p:cNvCxnSpPr/>
          <p:nvPr/>
        </p:nvCxnSpPr>
        <p:spPr>
          <a:xfrm flipH="1">
            <a:off x="372745" y="591185"/>
            <a:ext cx="17780" cy="542607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二、选择方法</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682625" y="1283970"/>
            <a:ext cx="8021955" cy="3931920"/>
          </a:xfrm>
          <a:prstGeom prst="rect">
            <a:avLst/>
          </a:prstGeom>
          <a:noFill/>
        </p:spPr>
        <p:txBody>
          <a:bodyPr wrap="square" rtlCol="0">
            <a:spAutoFit/>
          </a:bodyPr>
          <a:p>
            <a:pPr>
              <a:lnSpc>
                <a:spcPct val="150000"/>
              </a:lnSpc>
              <a:buClrTx/>
              <a:buFont typeface="Wingdings" charset="0"/>
            </a:pPr>
            <a:r>
              <a:rPr lang="zh-CN" altLang="en-US" sz="2800">
                <a:solidFill>
                  <a:srgbClr val="0D0D0D"/>
                </a:solidFill>
              </a:rPr>
              <a:t>（三）列表法</a:t>
            </a:r>
            <a:endParaRPr lang="zh-CN" altLang="en-US" sz="2800">
              <a:solidFill>
                <a:srgbClr val="0D0D0D"/>
              </a:solidFill>
            </a:endParaRPr>
          </a:p>
          <a:p>
            <a:pPr>
              <a:lnSpc>
                <a:spcPct val="150000"/>
              </a:lnSpc>
              <a:buClrTx/>
              <a:buFont typeface="Wingdings" charset="0"/>
            </a:pPr>
            <a:r>
              <a:rPr lang="zh-CN" altLang="en-US" sz="2800">
                <a:solidFill>
                  <a:srgbClr val="0D0D0D"/>
                </a:solidFill>
              </a:rPr>
              <a:t>列表法实际就是把有关选择教学媒体的问题罗列出来，建立一份包含诸多要求解答的问题清单，媒体选用者通过逐一回答这些问题可以比较清楚地发现适用于某种教学情境的媒体。</a:t>
            </a:r>
            <a:endParaRPr lang="zh-CN" altLang="en-US" sz="2800">
              <a:solidFill>
                <a:srgbClr val="0D0D0D"/>
              </a:solidFill>
            </a:endParaRPr>
          </a:p>
          <a:p>
            <a:pPr>
              <a:lnSpc>
                <a:spcPct val="150000"/>
              </a:lnSpc>
              <a:buClrTx/>
              <a:buFont typeface="Wingdings" charset="0"/>
            </a:pPr>
            <a:endParaRPr lang="zh-CN" altLang="en-US" sz="2800">
              <a:solidFill>
                <a:srgbClr val="0D0D0D"/>
              </a:solidFill>
            </a:endParaRPr>
          </a:p>
        </p:txBody>
      </p:sp>
    </p:spTree>
    <p:custDataLst>
      <p:tags r:id="rId1"/>
    </p:custData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ph type="body" sz="half" idx="2"/>
          </p:nvPr>
        </p:nvSpPr>
        <p:spPr>
          <a:xfrm>
            <a:off x="242570" y="977900"/>
            <a:ext cx="8762365" cy="5146040"/>
          </a:xfrm>
        </p:spPr>
        <p:txBody>
          <a:bodyPr>
            <a:normAutofit lnSpcReduction="20000"/>
          </a:bodyPr>
          <a:p>
            <a:r>
              <a:rPr lang="zh-CN" altLang="en-US" sz="3200"/>
              <a:t>　所需媒体是用来提供感性材料还是提供练习条件？</a:t>
            </a:r>
            <a:endParaRPr lang="zh-CN" altLang="en-US" sz="3200"/>
          </a:p>
          <a:p>
            <a:r>
              <a:rPr lang="zh-CN" altLang="en-US" sz="3200"/>
              <a:t>　该媒体演示是用于辅助集体讲授还是用于个别化学习？</a:t>
            </a:r>
            <a:endParaRPr lang="zh-CN" altLang="en-US" sz="3200"/>
          </a:p>
          <a:p>
            <a:r>
              <a:rPr lang="zh-CN" altLang="en-US" sz="3200"/>
              <a:t>　媒体材料与学生的认知水平相一致吗？教学内容是否要作图解或图示的处理？</a:t>
            </a:r>
            <a:endParaRPr lang="zh-CN" altLang="en-US" sz="3200"/>
          </a:p>
          <a:p>
            <a:r>
              <a:rPr lang="zh-CN" altLang="en-US" sz="3200"/>
              <a:t>　视觉内容是用静态图像还是活动图像来呈现？</a:t>
            </a:r>
            <a:endParaRPr lang="zh-CN" altLang="en-US" sz="3200"/>
          </a:p>
          <a:p>
            <a:r>
              <a:rPr lang="zh-CN" altLang="en-US" sz="3200"/>
              <a:t>　活动图象要不要配音？</a:t>
            </a:r>
            <a:endParaRPr lang="zh-CN" altLang="en-US" sz="3200"/>
          </a:p>
          <a:p>
            <a:r>
              <a:rPr lang="zh-CN" altLang="en-US" sz="3200"/>
              <a:t>　是用电影还是录像来表达视听结合的活动</a:t>
            </a:r>
            <a:endParaRPr lang="zh-CN" altLang="en-US" sz="3200"/>
          </a:p>
          <a:p>
            <a:r>
              <a:rPr lang="zh-CN" altLang="en-US" sz="3200"/>
              <a:t>图像？</a:t>
            </a:r>
            <a:endParaRPr lang="zh-CN" altLang="en-US" sz="3200"/>
          </a:p>
          <a:p>
            <a:r>
              <a:rPr lang="zh-CN" altLang="en-US" sz="3200"/>
              <a:t>　有没有现成的电影或录像以及放映条件？</a:t>
            </a:r>
            <a:endParaRPr lang="zh-CN" altLang="en-US" sz="320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二、选择方法</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8" name="文本框 7"/>
          <p:cNvSpPr txBox="1"/>
          <p:nvPr/>
        </p:nvSpPr>
        <p:spPr>
          <a:xfrm>
            <a:off x="682625" y="1283970"/>
            <a:ext cx="8021955" cy="4663440"/>
          </a:xfrm>
          <a:prstGeom prst="rect">
            <a:avLst/>
          </a:prstGeom>
          <a:noFill/>
        </p:spPr>
        <p:txBody>
          <a:bodyPr wrap="square" rtlCol="0">
            <a:spAutoFit/>
          </a:bodyPr>
          <a:p>
            <a:pPr>
              <a:lnSpc>
                <a:spcPct val="150000"/>
              </a:lnSpc>
              <a:buClrTx/>
              <a:buFont typeface="Wingdings" charset="0"/>
            </a:pPr>
            <a:r>
              <a:rPr lang="zh-CN" altLang="en-US" sz="2800">
                <a:solidFill>
                  <a:srgbClr val="0D0D0D"/>
                </a:solidFill>
              </a:rPr>
              <a:t>（四）算法型　</a:t>
            </a:r>
            <a:endParaRPr lang="zh-CN" altLang="en-US" sz="2800">
              <a:solidFill>
                <a:srgbClr val="0D0D0D"/>
              </a:solidFill>
            </a:endParaRPr>
          </a:p>
          <a:p>
            <a:pPr>
              <a:lnSpc>
                <a:spcPct val="150000"/>
              </a:lnSpc>
              <a:buClrTx/>
              <a:buFont typeface="Wingdings" charset="0"/>
            </a:pPr>
            <a:r>
              <a:rPr lang="zh-CN" altLang="en-US" sz="2800">
                <a:solidFill>
                  <a:srgbClr val="0D0D0D"/>
                </a:solidFill>
              </a:rPr>
              <a:t>　　算法型通过模糊数量计算，确定媒体的成本与效益之间的比值关系。</a:t>
            </a:r>
            <a:endParaRPr lang="zh-CN" altLang="en-US" sz="2800">
              <a:solidFill>
                <a:srgbClr val="0D0D0D"/>
              </a:solidFill>
            </a:endParaRPr>
          </a:p>
          <a:p>
            <a:pPr>
              <a:lnSpc>
                <a:spcPct val="150000"/>
              </a:lnSpc>
              <a:buClrTx/>
              <a:buFont typeface="Wingdings" charset="0"/>
            </a:pPr>
            <a:r>
              <a:rPr lang="zh-CN" altLang="en-US" sz="2800">
                <a:solidFill>
                  <a:srgbClr val="0D0D0D"/>
                </a:solidFill>
              </a:rPr>
              <a:t>　　若存在两种被选媒体，分别得到前后总和，衡量一下两者比值（效益总和/成本总和）大小，就可以决定选择取向了。</a:t>
            </a:r>
            <a:endParaRPr lang="zh-CN" altLang="en-US" sz="2800">
              <a:solidFill>
                <a:srgbClr val="0D0D0D"/>
              </a:solidFill>
            </a:endParaRPr>
          </a:p>
          <a:p>
            <a:pPr>
              <a:lnSpc>
                <a:spcPct val="150000"/>
              </a:lnSpc>
              <a:buClrTx/>
              <a:buFont typeface="Wingdings" charset="0"/>
            </a:pPr>
            <a:r>
              <a:rPr lang="zh-CN" altLang="en-US" sz="2800">
                <a:solidFill>
                  <a:srgbClr val="0D0D0D"/>
                </a:solidFill>
              </a:rPr>
              <a:t>　　</a:t>
            </a:r>
            <a:r>
              <a:rPr lang="zh-CN" altLang="en-US" sz="3200">
                <a:solidFill>
                  <a:srgbClr val="FF0000"/>
                </a:solidFill>
              </a:rPr>
              <a:t>决策总是以低成本、高效益为原则的。</a:t>
            </a:r>
            <a:endParaRPr lang="zh-CN" altLang="en-US" sz="3200">
              <a:solidFill>
                <a:srgbClr val="FF0000"/>
              </a:solidFill>
            </a:endParaRPr>
          </a:p>
        </p:txBody>
      </p:sp>
    </p:spTree>
    <p:custDataLst>
      <p:tags r:id="rId1"/>
    </p:custData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三、选择程序</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450215" y="1774825"/>
            <a:ext cx="7570470" cy="2834640"/>
          </a:xfrm>
          <a:prstGeom prst="rect">
            <a:avLst/>
          </a:prstGeom>
          <a:noFill/>
          <a:ln w="9525">
            <a:noFill/>
            <a:miter/>
          </a:ln>
        </p:spPr>
        <p:txBody>
          <a:bodyPr wrap="square">
            <a:spAutoFit/>
          </a:bodyPr>
          <a:p>
            <a:pPr marL="0" indent="0" algn="l"/>
            <a:r>
              <a:rPr lang="zh-CN" altLang="en-US" sz="3600" b="0" u="none">
                <a:solidFill>
                  <a:srgbClr val="111111"/>
                </a:solidFill>
                <a:latin typeface="宋体" charset="0"/>
                <a:ea typeface="宋体" charset="0"/>
                <a:cs typeface="宋体" charset="0"/>
              </a:rPr>
              <a:t>　　第一，在确定教学目标和知识点的基础上，首先确定媒体使用目标。</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第二，媒体类型的选择。</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第三，媒体内容的选择与确定。</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选择流程图</a:t>
            </a:r>
            <a:r>
              <a:rPr lang="en-US" altLang="zh-CN" sz="3600" b="0" u="none">
                <a:solidFill>
                  <a:srgbClr val="111111"/>
                </a:solidFill>
                <a:latin typeface="宋体" charset="0"/>
                <a:ea typeface="宋体" charset="0"/>
                <a:cs typeface="宋体" charset="0"/>
              </a:rPr>
              <a:t>P176</a:t>
            </a:r>
            <a:endParaRPr lang="en-US" altLang="zh-CN" sz="3600" b="0" u="none">
              <a:solidFill>
                <a:srgbClr val="111111"/>
              </a:solidFill>
              <a:latin typeface="宋体" charset="0"/>
              <a:ea typeface="宋体" charset="0"/>
              <a:cs typeface="宋体" charset="0"/>
            </a:endParaRPr>
          </a:p>
        </p:txBody>
      </p:sp>
    </p:spTree>
    <p:custDataLst>
      <p:tags r:id="rId1"/>
    </p:custData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四、运用时机</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380365" y="1348105"/>
            <a:ext cx="8209915" cy="3383280"/>
          </a:xfrm>
          <a:prstGeom prst="rect">
            <a:avLst/>
          </a:prstGeom>
          <a:noFill/>
          <a:ln w="9525">
            <a:noFill/>
            <a:miter/>
          </a:ln>
        </p:spPr>
        <p:txBody>
          <a:bodyPr wrap="square">
            <a:spAutoFit/>
          </a:bodyPr>
          <a:p>
            <a:pPr marL="0" indent="0" algn="l"/>
            <a:r>
              <a:rPr lang="zh-CN" sz="3600" b="0" u="none">
                <a:solidFill>
                  <a:srgbClr val="111111"/>
                </a:solidFill>
                <a:latin typeface="宋体" charset="0"/>
                <a:ea typeface="宋体" charset="0"/>
                <a:cs typeface="宋体" charset="0"/>
              </a:rPr>
              <a:t>（一）有意注意与无意注意的相互转换</a:t>
            </a:r>
            <a:endParaRPr lang="zh-CN" sz="3600" b="0" u="none">
              <a:solidFill>
                <a:srgbClr val="111111"/>
              </a:solidFill>
              <a:latin typeface="宋体" charset="0"/>
              <a:ea typeface="宋体" charset="0"/>
              <a:cs typeface="宋体" charset="0"/>
            </a:endParaRPr>
          </a:p>
          <a:p>
            <a:pPr marL="0" indent="0" algn="l"/>
            <a:r>
              <a:rPr lang="zh-CN" sz="3600" b="0" u="none">
                <a:solidFill>
                  <a:srgbClr val="111111"/>
                </a:solidFill>
                <a:latin typeface="宋体" charset="0"/>
                <a:ea typeface="宋体" charset="0"/>
                <a:cs typeface="宋体" charset="0"/>
              </a:rPr>
              <a:t>（二）抑制状态向兴奋状态的转化</a:t>
            </a:r>
            <a:endParaRPr lang="zh-CN" sz="3600" b="0" u="none">
              <a:solidFill>
                <a:srgbClr val="111111"/>
              </a:solidFill>
              <a:latin typeface="宋体" charset="0"/>
              <a:ea typeface="宋体" charset="0"/>
              <a:cs typeface="宋体" charset="0"/>
            </a:endParaRPr>
          </a:p>
          <a:p>
            <a:pPr marL="0" indent="0" algn="l"/>
            <a:r>
              <a:rPr lang="zh-CN" sz="3600" b="0" u="none">
                <a:solidFill>
                  <a:srgbClr val="111111"/>
                </a:solidFill>
                <a:latin typeface="宋体" charset="0"/>
                <a:ea typeface="宋体" charset="0"/>
                <a:cs typeface="宋体" charset="0"/>
              </a:rPr>
              <a:t>（三）平静状态向活跃状态的转化</a:t>
            </a:r>
            <a:endParaRPr lang="zh-CN" sz="3600" b="0" u="none">
              <a:solidFill>
                <a:srgbClr val="111111"/>
              </a:solidFill>
              <a:latin typeface="宋体" charset="0"/>
              <a:ea typeface="宋体" charset="0"/>
              <a:cs typeface="宋体" charset="0"/>
            </a:endParaRPr>
          </a:p>
          <a:p>
            <a:pPr marL="0" indent="0" algn="l"/>
            <a:r>
              <a:rPr lang="zh-CN" sz="3600" b="0" u="none">
                <a:solidFill>
                  <a:srgbClr val="111111"/>
                </a:solidFill>
                <a:latin typeface="宋体" charset="0"/>
                <a:ea typeface="宋体" charset="0"/>
                <a:cs typeface="宋体" charset="0"/>
              </a:rPr>
              <a:t>（四）兴奋状态向理性状态的升华</a:t>
            </a:r>
            <a:endParaRPr lang="zh-CN" sz="3600" b="0" u="none">
              <a:solidFill>
                <a:srgbClr val="111111"/>
              </a:solidFill>
              <a:latin typeface="宋体" charset="0"/>
              <a:ea typeface="宋体" charset="0"/>
              <a:cs typeface="宋体" charset="0"/>
            </a:endParaRPr>
          </a:p>
          <a:p>
            <a:pPr marL="0" indent="0" algn="l"/>
            <a:r>
              <a:rPr lang="zh-CN" sz="3600" b="0" u="none">
                <a:solidFill>
                  <a:srgbClr val="111111"/>
                </a:solidFill>
                <a:latin typeface="宋体" charset="0"/>
                <a:ea typeface="宋体" charset="0"/>
                <a:cs typeface="宋体" charset="0"/>
              </a:rPr>
              <a:t>（五）克服畏难心理，增强自信心</a:t>
            </a:r>
            <a:endParaRPr lang="zh-CN" sz="3600" b="0" u="none">
              <a:solidFill>
                <a:srgbClr val="111111"/>
              </a:solidFill>
              <a:latin typeface="宋体" charset="0"/>
              <a:ea typeface="宋体" charset="0"/>
              <a:cs typeface="宋体" charset="0"/>
            </a:endParaRPr>
          </a:p>
          <a:p>
            <a:pPr marL="0" indent="0" algn="l"/>
            <a:r>
              <a:rPr lang="zh-CN" sz="3600" b="0" u="none">
                <a:solidFill>
                  <a:srgbClr val="111111"/>
                </a:solidFill>
                <a:latin typeface="宋体" charset="0"/>
                <a:ea typeface="宋体" charset="0"/>
                <a:cs typeface="宋体" charset="0"/>
              </a:rPr>
              <a:t>（六）满足学习者积极表现的欲望</a:t>
            </a:r>
            <a:endParaRPr lang="zh-CN" sz="3600" b="0" u="none">
              <a:solidFill>
                <a:srgbClr val="111111"/>
              </a:solidFill>
              <a:latin typeface="宋体" charset="0"/>
              <a:ea typeface="宋体" charset="0"/>
              <a:cs typeface="宋体" charset="0"/>
            </a:endParaRPr>
          </a:p>
        </p:txBody>
      </p:sp>
    </p:spTree>
    <p:custDataLst>
      <p:tags r:id="rId1"/>
    </p:custData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472709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48840" y="3689350"/>
            <a:ext cx="1266825"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三</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356610" y="4176395"/>
            <a:ext cx="5468620"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　多媒体课件的制作　</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96520" y="1774190"/>
            <a:ext cx="8903335" cy="448056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（一）根据运行环境的分类</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单机型课件和网络型课件</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（二）根据教学功能的分类</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助教型课件</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助学型课件</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教学结合型</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a:t>
            </a:r>
            <a:r>
              <a:rPr lang="en-US" altLang="zh-CN" sz="3600" b="0" u="none">
                <a:solidFill>
                  <a:srgbClr val="111111"/>
                </a:solidFill>
                <a:latin typeface="宋体" charset="0"/>
                <a:ea typeface="宋体" charset="0"/>
                <a:cs typeface="宋体" charset="0"/>
              </a:rPr>
              <a:t>（三）根据多媒体课件的交互性分类</a:t>
            </a:r>
            <a:endParaRPr lang="en-US" altLang="zh-CN"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演示型课件与交互型课件</a:t>
            </a:r>
            <a:endParaRPr lang="zh-CN" altLang="en-US" sz="3600" b="0" u="none">
              <a:solidFill>
                <a:srgbClr val="111111"/>
              </a:solidFill>
              <a:latin typeface="宋体" charset="0"/>
              <a:ea typeface="宋体" charset="0"/>
              <a:cs typeface="宋体" charset="0"/>
            </a:endParaRPr>
          </a:p>
        </p:txBody>
      </p:sp>
    </p:spTree>
    <p:custDataLst>
      <p:tags r:id="rId1"/>
    </p:custData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399415" y="1774190"/>
            <a:ext cx="8601075" cy="393192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交互性课件：</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a:t>
            </a:r>
            <a:endParaRPr lang="zh-CN" altLang="en-US" sz="3600" b="0" u="none">
              <a:solidFill>
                <a:srgbClr val="111111"/>
              </a:solidFill>
              <a:latin typeface="宋体" charset="0"/>
              <a:ea typeface="宋体" charset="0"/>
              <a:cs typeface="宋体" charset="0"/>
            </a:endParaRPr>
          </a:p>
          <a:p>
            <a:pPr marL="571500" indent="-571500" algn="l">
              <a:buClrTx/>
              <a:buFont typeface="Wingdings" charset="0"/>
              <a:buChar char="Ø"/>
            </a:pPr>
            <a:r>
              <a:rPr lang="zh-CN" altLang="en-US" sz="3600" b="0" u="none">
                <a:solidFill>
                  <a:srgbClr val="111111"/>
                </a:solidFill>
                <a:latin typeface="宋体" charset="0"/>
                <a:ea typeface="宋体" charset="0"/>
                <a:cs typeface="宋体" charset="0"/>
              </a:rPr>
              <a:t>学生自主学习型</a:t>
            </a:r>
            <a:endParaRPr lang="zh-CN" altLang="en-US" sz="3600" b="0" u="none">
              <a:solidFill>
                <a:srgbClr val="111111"/>
              </a:solidFill>
              <a:latin typeface="宋体" charset="0"/>
              <a:ea typeface="宋体" charset="0"/>
              <a:cs typeface="宋体" charset="0"/>
            </a:endParaRPr>
          </a:p>
          <a:p>
            <a:pPr marL="571500" indent="-571500" algn="l">
              <a:buClrTx/>
              <a:buFont typeface="Wingdings" charset="0"/>
              <a:buChar char="Ø"/>
            </a:pPr>
            <a:r>
              <a:rPr lang="zh-CN" altLang="en-US" sz="3600" b="0" u="none">
                <a:solidFill>
                  <a:srgbClr val="111111"/>
                </a:solidFill>
                <a:latin typeface="宋体" charset="0"/>
                <a:ea typeface="宋体" charset="0"/>
                <a:cs typeface="宋体" charset="0"/>
              </a:rPr>
              <a:t>模拟实验型</a:t>
            </a:r>
            <a:endParaRPr lang="zh-CN" altLang="en-US" sz="3600" b="0" u="none">
              <a:solidFill>
                <a:srgbClr val="111111"/>
              </a:solidFill>
              <a:latin typeface="宋体" charset="0"/>
              <a:ea typeface="宋体" charset="0"/>
              <a:cs typeface="宋体" charset="0"/>
            </a:endParaRPr>
          </a:p>
          <a:p>
            <a:pPr marL="571500" indent="-571500" algn="l">
              <a:buClrTx/>
              <a:buFont typeface="Wingdings" charset="0"/>
              <a:buChar char="Ø"/>
            </a:pPr>
            <a:r>
              <a:rPr lang="zh-CN" altLang="en-US" sz="3600" b="0" u="none">
                <a:solidFill>
                  <a:srgbClr val="111111"/>
                </a:solidFill>
                <a:latin typeface="宋体" charset="0"/>
                <a:ea typeface="宋体" charset="0"/>
                <a:cs typeface="宋体" charset="0"/>
              </a:rPr>
              <a:t>训练复习型</a:t>
            </a:r>
            <a:endParaRPr lang="zh-CN" altLang="en-US" sz="3600" b="0" u="none">
              <a:solidFill>
                <a:srgbClr val="111111"/>
              </a:solidFill>
              <a:latin typeface="宋体" charset="0"/>
              <a:ea typeface="宋体" charset="0"/>
              <a:cs typeface="宋体" charset="0"/>
            </a:endParaRPr>
          </a:p>
          <a:p>
            <a:pPr marL="571500" indent="-571500" algn="l">
              <a:buClrTx/>
              <a:buFont typeface="Wingdings" charset="0"/>
              <a:buChar char="Ø"/>
            </a:pPr>
            <a:r>
              <a:rPr lang="zh-CN" altLang="en-US" sz="3600" b="0" u="none">
                <a:solidFill>
                  <a:srgbClr val="111111"/>
                </a:solidFill>
                <a:latin typeface="宋体" charset="0"/>
                <a:ea typeface="宋体" charset="0"/>
                <a:cs typeface="宋体" charset="0"/>
              </a:rPr>
              <a:t>教学游戏型</a:t>
            </a:r>
            <a:endParaRPr lang="zh-CN" altLang="en-US" sz="3600" b="0" u="none">
              <a:solidFill>
                <a:srgbClr val="111111"/>
              </a:solidFill>
              <a:latin typeface="宋体" charset="0"/>
              <a:ea typeface="宋体" charset="0"/>
              <a:cs typeface="宋体" charset="0"/>
            </a:endParaRPr>
          </a:p>
          <a:p>
            <a:pPr marL="571500" indent="-571500" algn="l">
              <a:buClrTx/>
              <a:buFont typeface="Wingdings" charset="0"/>
              <a:buChar char="Ø"/>
            </a:pPr>
            <a:r>
              <a:rPr lang="zh-CN" altLang="en-US" sz="3600" b="0" u="none">
                <a:solidFill>
                  <a:srgbClr val="111111"/>
                </a:solidFill>
                <a:latin typeface="宋体" charset="0"/>
                <a:ea typeface="宋体" charset="0"/>
                <a:cs typeface="宋体" charset="0"/>
              </a:rPr>
              <a:t>资料、工具型  </a:t>
            </a:r>
            <a:endParaRPr lang="zh-CN" altLang="en-US" sz="3600" b="0" u="none">
              <a:solidFill>
                <a:srgbClr val="111111"/>
              </a:solidFill>
              <a:latin typeface="宋体" charset="0"/>
              <a:ea typeface="宋体" charset="0"/>
              <a:cs typeface="宋体"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1320" y="676275"/>
            <a:ext cx="8291513" cy="700088"/>
          </a:xfrm>
        </p:spPr>
        <p:txBody>
          <a:bodyPr/>
          <a:p>
            <a:r>
              <a:rPr lang="zh-CN" altLang="en-US"/>
              <a:t>三、教育视听理论</a:t>
            </a:r>
            <a:endParaRPr lang="zh-CN" altLang="en-US"/>
          </a:p>
        </p:txBody>
      </p:sp>
      <p:cxnSp>
        <p:nvCxnSpPr>
          <p:cNvPr id="4" name="直接连接符 3"/>
          <p:cNvCxnSpPr/>
          <p:nvPr/>
        </p:nvCxnSpPr>
        <p:spPr>
          <a:xfrm flipV="1">
            <a:off x="34925" y="162687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pic>
        <p:nvPicPr>
          <p:cNvPr id="-2147482620" name="Picture 9" descr="6597654706844153626"/>
          <p:cNvPicPr>
            <a:picLocks noChangeAspect="1"/>
          </p:cNvPicPr>
          <p:nvPr>
            <p:ph idx="1"/>
          </p:nvPr>
        </p:nvPicPr>
        <p:blipFill>
          <a:blip r:embed="rId1"/>
          <a:stretch>
            <a:fillRect/>
          </a:stretch>
        </p:blipFill>
        <p:spPr>
          <a:xfrm>
            <a:off x="1553845" y="1945005"/>
            <a:ext cx="5985510" cy="4586605"/>
          </a:xfrm>
          <a:prstGeom prst="rect">
            <a:avLst/>
          </a:prstGeom>
          <a:noFill/>
          <a:ln w="9525">
            <a:noFill/>
            <a:miter/>
          </a:ln>
        </p:spPr>
      </p:pic>
      <p:sp>
        <p:nvSpPr>
          <p:cNvPr id="5" name="文本框 4"/>
          <p:cNvSpPr txBox="1"/>
          <p:nvPr/>
        </p:nvSpPr>
        <p:spPr>
          <a:xfrm>
            <a:off x="652780" y="2266950"/>
            <a:ext cx="609600" cy="4109720"/>
          </a:xfrm>
          <a:prstGeom prst="rect">
            <a:avLst/>
          </a:prstGeom>
          <a:noFill/>
        </p:spPr>
        <p:txBody>
          <a:bodyPr vert="eaVert" wrap="square" rtlCol="0">
            <a:spAutoFit/>
          </a:bodyPr>
          <a:p>
            <a:r>
              <a:rPr lang="zh-CN" altLang="en-US" sz="2800" b="1">
                <a:solidFill>
                  <a:schemeClr val="accent1"/>
                </a:solidFill>
                <a:effectLst>
                  <a:outerShdw blurRad="38100" dist="25400" dir="5400000" algn="ctr" rotWithShape="0">
                    <a:srgbClr val="6E747A">
                      <a:alpha val="43000"/>
                    </a:srgbClr>
                  </a:outerShdw>
                </a:effectLst>
              </a:rPr>
              <a:t>戴尔的经验之塔理论</a:t>
            </a:r>
            <a:endParaRPr lang="zh-CN" altLang="en-US" sz="2800" b="1">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组合 2"/>
          <p:cNvGrpSpPr/>
          <p:nvPr>
            <p:custDataLst>
              <p:tags r:id="rId1"/>
            </p:custDataLst>
          </p:nvPr>
        </p:nvGrpSpPr>
        <p:grpSpPr bwMode="auto">
          <a:xfrm>
            <a:off x="587375" y="3859213"/>
            <a:ext cx="1209675" cy="1035050"/>
            <a:chOff x="662871" y="3693394"/>
            <a:chExt cx="1209675" cy="1035264"/>
          </a:xfrm>
        </p:grpSpPr>
        <p:sp>
          <p:nvSpPr>
            <p:cNvPr id="4" name="等腰三角形 3"/>
            <p:cNvSpPr/>
            <p:nvPr>
              <p:custDataLst>
                <p:tags r:id="rId2"/>
              </p:custDataLst>
            </p:nvPr>
          </p:nvSpPr>
          <p:spPr>
            <a:xfrm rot="3220054">
              <a:off x="1628048" y="3787104"/>
              <a:ext cx="223883" cy="2651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 name="椭圆 4"/>
            <p:cNvSpPr/>
            <p:nvPr>
              <p:custDataLst>
                <p:tags r:id="rId3"/>
              </p:custDataLst>
            </p:nvPr>
          </p:nvSpPr>
          <p:spPr>
            <a:xfrm>
              <a:off x="662871" y="3693394"/>
              <a:ext cx="1033463" cy="1035264"/>
            </a:xfrm>
            <a:prstGeom prst="ellipse">
              <a:avLst/>
            </a:prstGeom>
            <a:solidFill>
              <a:srgbClr val="FFFFFF"/>
            </a:solidFill>
            <a:ln w="762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 name="椭圆 5"/>
            <p:cNvSpPr/>
            <p:nvPr>
              <p:custDataLst>
                <p:tags r:id="rId4"/>
              </p:custDataLst>
            </p:nvPr>
          </p:nvSpPr>
          <p:spPr>
            <a:xfrm>
              <a:off x="758121" y="3790251"/>
              <a:ext cx="842963" cy="841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a:solidFill>
                    <a:srgbClr val="FFFFFF"/>
                  </a:solidFill>
                </a:rPr>
                <a:t>01</a:t>
              </a:r>
              <a:endParaRPr lang="zh-CN" altLang="en-US" sz="3200" dirty="0">
                <a:solidFill>
                  <a:srgbClr val="FFFFFF"/>
                </a:solidFill>
              </a:endParaRPr>
            </a:p>
          </p:txBody>
        </p:sp>
      </p:grpSp>
      <p:sp>
        <p:nvSpPr>
          <p:cNvPr id="38916" name="KSO_GT1.1"/>
          <p:cNvSpPr txBox="1">
            <a:spLocks noChangeArrowheads="1"/>
          </p:cNvSpPr>
          <p:nvPr>
            <p:custDataLst>
              <p:tags r:id="rId5"/>
            </p:custDataLst>
          </p:nvPr>
        </p:nvSpPr>
        <p:spPr bwMode="auto">
          <a:xfrm>
            <a:off x="354013" y="1799772"/>
            <a:ext cx="1674812" cy="187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rm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zh-CN" altLang="da-DK" sz="3200" dirty="0">
                <a:solidFill>
                  <a:srgbClr val="333333"/>
                </a:solidFill>
                <a:latin typeface="+mn-lt"/>
                <a:ea typeface="+mn-ea"/>
              </a:rPr>
              <a:t>教学性</a:t>
            </a:r>
            <a:endParaRPr lang="zh-CN" altLang="da-DK" sz="3200" dirty="0">
              <a:solidFill>
                <a:srgbClr val="333333"/>
              </a:solidFill>
              <a:latin typeface="+mn-lt"/>
              <a:ea typeface="+mn-ea"/>
            </a:endParaRPr>
          </a:p>
        </p:txBody>
      </p:sp>
      <p:grpSp>
        <p:nvGrpSpPr>
          <p:cNvPr id="38917" name="组合 10"/>
          <p:cNvGrpSpPr/>
          <p:nvPr>
            <p:custDataLst>
              <p:tags r:id="rId6"/>
            </p:custDataLst>
          </p:nvPr>
        </p:nvGrpSpPr>
        <p:grpSpPr bwMode="auto">
          <a:xfrm>
            <a:off x="3937000" y="3916363"/>
            <a:ext cx="1203325" cy="1035050"/>
            <a:chOff x="4018278" y="3750998"/>
            <a:chExt cx="1203275" cy="1035264"/>
          </a:xfrm>
        </p:grpSpPr>
        <p:sp>
          <p:nvSpPr>
            <p:cNvPr id="12" name="等腰三角形 11"/>
            <p:cNvSpPr/>
            <p:nvPr>
              <p:custDataLst>
                <p:tags r:id="rId7"/>
              </p:custDataLst>
            </p:nvPr>
          </p:nvSpPr>
          <p:spPr>
            <a:xfrm rot="6594893">
              <a:off x="4977060" y="4440148"/>
              <a:ext cx="225472" cy="263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3" name="椭圆 12"/>
            <p:cNvSpPr/>
            <p:nvPr>
              <p:custDataLst>
                <p:tags r:id="rId8"/>
              </p:custDataLst>
            </p:nvPr>
          </p:nvSpPr>
          <p:spPr>
            <a:xfrm rot="3374839">
              <a:off x="4017357" y="3751919"/>
              <a:ext cx="1035264" cy="1033420"/>
            </a:xfrm>
            <a:prstGeom prst="ellipse">
              <a:avLst/>
            </a:prstGeom>
            <a:solidFill>
              <a:srgbClr val="FFFFFF"/>
            </a:solidFill>
            <a:ln w="762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4" name="椭圆 13"/>
            <p:cNvSpPr/>
            <p:nvPr>
              <p:custDataLst>
                <p:tags r:id="rId9"/>
              </p:custDataLst>
            </p:nvPr>
          </p:nvSpPr>
          <p:spPr>
            <a:xfrm>
              <a:off x="4113524" y="3847855"/>
              <a:ext cx="842928" cy="841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dirty="0">
                  <a:solidFill>
                    <a:srgbClr val="FFFFFF"/>
                  </a:solidFill>
                </a:rPr>
                <a:t>03</a:t>
              </a:r>
              <a:endParaRPr lang="zh-CN" altLang="en-US" sz="3200" dirty="0">
                <a:solidFill>
                  <a:srgbClr val="FFFFFF"/>
                </a:solidFill>
              </a:endParaRPr>
            </a:p>
          </p:txBody>
        </p:sp>
      </p:grpSp>
      <p:sp>
        <p:nvSpPr>
          <p:cNvPr id="38918" name="KSO_GT1.1"/>
          <p:cNvSpPr txBox="1">
            <a:spLocks noChangeArrowheads="1"/>
          </p:cNvSpPr>
          <p:nvPr>
            <p:custDataLst>
              <p:tags r:id="rId10"/>
            </p:custDataLst>
          </p:nvPr>
        </p:nvSpPr>
        <p:spPr bwMode="auto">
          <a:xfrm>
            <a:off x="3709988" y="1799772"/>
            <a:ext cx="1657350" cy="187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zh-CN" altLang="da-DK" sz="3200" dirty="0">
                <a:solidFill>
                  <a:srgbClr val="333333"/>
                </a:solidFill>
                <a:latin typeface="+mn-lt"/>
                <a:ea typeface="+mn-ea"/>
              </a:rPr>
              <a:t>简约性</a:t>
            </a:r>
            <a:endParaRPr lang="zh-CN" altLang="da-DK" sz="3200" dirty="0">
              <a:solidFill>
                <a:srgbClr val="333333"/>
              </a:solidFill>
              <a:latin typeface="+mn-lt"/>
              <a:ea typeface="+mn-ea"/>
            </a:endParaRPr>
          </a:p>
        </p:txBody>
      </p:sp>
      <p:grpSp>
        <p:nvGrpSpPr>
          <p:cNvPr id="38919" name="组合 18"/>
          <p:cNvGrpSpPr/>
          <p:nvPr>
            <p:custDataLst>
              <p:tags r:id="rId11"/>
            </p:custDataLst>
          </p:nvPr>
        </p:nvGrpSpPr>
        <p:grpSpPr bwMode="auto">
          <a:xfrm>
            <a:off x="7326313" y="3976688"/>
            <a:ext cx="1076325" cy="1095375"/>
            <a:chOff x="7359285" y="3811802"/>
            <a:chExt cx="1076867" cy="1094467"/>
          </a:xfrm>
        </p:grpSpPr>
        <p:sp>
          <p:nvSpPr>
            <p:cNvPr id="31" name="等腰三角形 30"/>
            <p:cNvSpPr/>
            <p:nvPr>
              <p:custDataLst>
                <p:tags r:id="rId12"/>
              </p:custDataLst>
            </p:nvPr>
          </p:nvSpPr>
          <p:spPr>
            <a:xfrm rot="7723668">
              <a:off x="8193291" y="4663407"/>
              <a:ext cx="222066" cy="2636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2" name="椭圆 31"/>
            <p:cNvSpPr/>
            <p:nvPr>
              <p:custDataLst>
                <p:tags r:id="rId13"/>
              </p:custDataLst>
            </p:nvPr>
          </p:nvSpPr>
          <p:spPr>
            <a:xfrm rot="4503614">
              <a:off x="7359181" y="3811906"/>
              <a:ext cx="1035778" cy="1035571"/>
            </a:xfrm>
            <a:prstGeom prst="ellipse">
              <a:avLst/>
            </a:prstGeom>
            <a:solidFill>
              <a:srgbClr val="FFFFFF"/>
            </a:solidFill>
            <a:ln w="762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3" name="椭圆 32"/>
            <p:cNvSpPr/>
            <p:nvPr>
              <p:custDataLst>
                <p:tags r:id="rId14"/>
              </p:custDataLst>
            </p:nvPr>
          </p:nvSpPr>
          <p:spPr>
            <a:xfrm>
              <a:off x="7456171" y="3910145"/>
              <a:ext cx="840211" cy="839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a:solidFill>
                    <a:srgbClr val="FFFFFF"/>
                  </a:solidFill>
                </a:rPr>
                <a:t>05</a:t>
              </a:r>
              <a:endParaRPr lang="zh-CN" altLang="en-US" sz="3200" dirty="0">
                <a:solidFill>
                  <a:srgbClr val="FFFFFF"/>
                </a:solidFill>
              </a:endParaRPr>
            </a:p>
          </p:txBody>
        </p:sp>
      </p:grpSp>
      <p:sp>
        <p:nvSpPr>
          <p:cNvPr id="38920" name="KSO_GT1.1"/>
          <p:cNvSpPr txBox="1">
            <a:spLocks noChangeArrowheads="1"/>
          </p:cNvSpPr>
          <p:nvPr>
            <p:custDataLst>
              <p:tags r:id="rId15"/>
            </p:custDataLst>
          </p:nvPr>
        </p:nvSpPr>
        <p:spPr bwMode="auto">
          <a:xfrm>
            <a:off x="7035800" y="1799772"/>
            <a:ext cx="1657350" cy="187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zh-CN" altLang="da-DK" sz="3600" dirty="0">
                <a:solidFill>
                  <a:srgbClr val="333333"/>
                </a:solidFill>
                <a:latin typeface="+mn-lt"/>
                <a:ea typeface="+mn-ea"/>
              </a:rPr>
              <a:t>艺术性</a:t>
            </a:r>
            <a:endParaRPr lang="zh-CN" altLang="da-DK" sz="3600" dirty="0">
              <a:solidFill>
                <a:srgbClr val="333333"/>
              </a:solidFill>
              <a:latin typeface="+mn-lt"/>
              <a:ea typeface="+mn-ea"/>
            </a:endParaRPr>
          </a:p>
        </p:txBody>
      </p:sp>
      <p:grpSp>
        <p:nvGrpSpPr>
          <p:cNvPr id="38921" name="组合 6"/>
          <p:cNvGrpSpPr/>
          <p:nvPr>
            <p:custDataLst>
              <p:tags r:id="rId16"/>
            </p:custDataLst>
          </p:nvPr>
        </p:nvGrpSpPr>
        <p:grpSpPr bwMode="auto">
          <a:xfrm>
            <a:off x="2332038" y="3173413"/>
            <a:ext cx="1074737" cy="1093787"/>
            <a:chOff x="2386177" y="3008552"/>
            <a:chExt cx="1075267" cy="1092868"/>
          </a:xfrm>
        </p:grpSpPr>
        <p:sp>
          <p:nvSpPr>
            <p:cNvPr id="8" name="等腰三角形 7"/>
            <p:cNvSpPr/>
            <p:nvPr>
              <p:custDataLst>
                <p:tags r:id="rId17"/>
              </p:custDataLst>
            </p:nvPr>
          </p:nvSpPr>
          <p:spPr>
            <a:xfrm rot="7723668">
              <a:off x="3218585" y="3858560"/>
              <a:ext cx="222063" cy="263655"/>
            </a:xfrm>
            <a:prstGeom prst="triangl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9" name="椭圆 8"/>
            <p:cNvSpPr/>
            <p:nvPr>
              <p:custDataLst>
                <p:tags r:id="rId18"/>
              </p:custDataLst>
            </p:nvPr>
          </p:nvSpPr>
          <p:spPr>
            <a:xfrm rot="4503614">
              <a:off x="2386073" y="3008656"/>
              <a:ext cx="1034180" cy="1033972"/>
            </a:xfrm>
            <a:prstGeom prst="ellipse">
              <a:avLst/>
            </a:prstGeom>
            <a:solidFill>
              <a:srgbClr val="FFFFFF"/>
            </a:solidFill>
            <a:ln w="76200" cmpd="thickThin">
              <a:solidFill>
                <a:srgbClr val="2BC3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0" name="椭圆 9"/>
            <p:cNvSpPr/>
            <p:nvPr>
              <p:custDataLst>
                <p:tags r:id="rId19"/>
              </p:custDataLst>
            </p:nvPr>
          </p:nvSpPr>
          <p:spPr>
            <a:xfrm>
              <a:off x="2481474" y="3105308"/>
              <a:ext cx="841790" cy="839082"/>
            </a:xfrm>
            <a:prstGeom prst="ellips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a:solidFill>
                    <a:srgbClr val="FFFFFF"/>
                  </a:solidFill>
                </a:rPr>
                <a:t>02</a:t>
              </a:r>
              <a:endParaRPr lang="zh-CN" altLang="en-US" sz="3200" dirty="0">
                <a:solidFill>
                  <a:srgbClr val="FFFFFF"/>
                </a:solidFill>
              </a:endParaRPr>
            </a:p>
          </p:txBody>
        </p:sp>
      </p:grpSp>
      <p:sp>
        <p:nvSpPr>
          <p:cNvPr id="38922" name="KSO_GT1.1"/>
          <p:cNvSpPr txBox="1">
            <a:spLocks noChangeArrowheads="1"/>
          </p:cNvSpPr>
          <p:nvPr>
            <p:custDataLst>
              <p:tags r:id="rId20"/>
            </p:custDataLst>
          </p:nvPr>
        </p:nvSpPr>
        <p:spPr bwMode="auto">
          <a:xfrm>
            <a:off x="2032000" y="4514850"/>
            <a:ext cx="1673225" cy="18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zh-CN" altLang="da-DK" sz="3200" dirty="0">
                <a:solidFill>
                  <a:srgbClr val="333333"/>
                </a:solidFill>
                <a:latin typeface="+mn-lt"/>
                <a:ea typeface="+mn-ea"/>
              </a:rPr>
              <a:t>控制性</a:t>
            </a:r>
            <a:endParaRPr lang="zh-CN" altLang="da-DK" sz="3200" dirty="0">
              <a:solidFill>
                <a:srgbClr val="333333"/>
              </a:solidFill>
              <a:latin typeface="+mn-lt"/>
              <a:ea typeface="+mn-ea"/>
            </a:endParaRPr>
          </a:p>
        </p:txBody>
      </p:sp>
      <p:grpSp>
        <p:nvGrpSpPr>
          <p:cNvPr id="38923" name="组合 14"/>
          <p:cNvGrpSpPr/>
          <p:nvPr>
            <p:custDataLst>
              <p:tags r:id="rId21"/>
            </p:custDataLst>
          </p:nvPr>
        </p:nvGrpSpPr>
        <p:grpSpPr bwMode="auto">
          <a:xfrm>
            <a:off x="5575300" y="3101975"/>
            <a:ext cx="1252538" cy="1035050"/>
            <a:chOff x="5639179" y="2936548"/>
            <a:chExt cx="1252876" cy="1035263"/>
          </a:xfrm>
        </p:grpSpPr>
        <p:sp>
          <p:nvSpPr>
            <p:cNvPr id="16" name="等腰三角形 15"/>
            <p:cNvSpPr/>
            <p:nvPr>
              <p:custDataLst>
                <p:tags r:id="rId22"/>
              </p:custDataLst>
            </p:nvPr>
          </p:nvSpPr>
          <p:spPr>
            <a:xfrm rot="3839419">
              <a:off x="6648315" y="3134223"/>
              <a:ext cx="222296" cy="265185"/>
            </a:xfrm>
            <a:prstGeom prst="triangl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7" name="椭圆 16"/>
            <p:cNvSpPr/>
            <p:nvPr>
              <p:custDataLst>
                <p:tags r:id="rId23"/>
              </p:custDataLst>
            </p:nvPr>
          </p:nvSpPr>
          <p:spPr>
            <a:xfrm rot="619365">
              <a:off x="5639179" y="2936548"/>
              <a:ext cx="1033742" cy="1035263"/>
            </a:xfrm>
            <a:prstGeom prst="ellipse">
              <a:avLst/>
            </a:prstGeom>
            <a:solidFill>
              <a:srgbClr val="FFFFFF"/>
            </a:solidFill>
            <a:ln w="76200" cmpd="thickThin">
              <a:solidFill>
                <a:srgbClr val="2BC3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8" name="椭圆 17"/>
            <p:cNvSpPr/>
            <p:nvPr>
              <p:custDataLst>
                <p:tags r:id="rId24"/>
              </p:custDataLst>
            </p:nvPr>
          </p:nvSpPr>
          <p:spPr>
            <a:xfrm>
              <a:off x="5734455" y="3033406"/>
              <a:ext cx="841602" cy="841548"/>
            </a:xfrm>
            <a:prstGeom prst="ellips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dirty="0">
                  <a:solidFill>
                    <a:srgbClr val="FFFFFF"/>
                  </a:solidFill>
                </a:rPr>
                <a:t>04</a:t>
              </a:r>
              <a:endParaRPr lang="zh-CN" altLang="en-US" sz="3200" dirty="0">
                <a:solidFill>
                  <a:srgbClr val="FFFFFF"/>
                </a:solidFill>
              </a:endParaRPr>
            </a:p>
          </p:txBody>
        </p:sp>
      </p:grpSp>
      <p:sp>
        <p:nvSpPr>
          <p:cNvPr id="38924" name="KSO_GT1.1"/>
          <p:cNvSpPr txBox="1">
            <a:spLocks noChangeArrowheads="1"/>
          </p:cNvSpPr>
          <p:nvPr>
            <p:custDataLst>
              <p:tags r:id="rId25"/>
            </p:custDataLst>
          </p:nvPr>
        </p:nvSpPr>
        <p:spPr bwMode="auto">
          <a:xfrm>
            <a:off x="5373688" y="4514850"/>
            <a:ext cx="1655762" cy="18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130000"/>
              </a:lnSpc>
              <a:spcBef>
                <a:spcPct val="0"/>
              </a:spcBef>
              <a:buClrTx/>
              <a:buSzTx/>
              <a:buFontTx/>
              <a:buNone/>
            </a:pPr>
            <a:r>
              <a:rPr lang="zh-CN" altLang="da-DK" sz="3600" dirty="0">
                <a:solidFill>
                  <a:srgbClr val="333333"/>
                </a:solidFill>
                <a:latin typeface="+mn-lt"/>
                <a:ea typeface="+mn-ea"/>
              </a:rPr>
              <a:t>科学性</a:t>
            </a:r>
            <a:endParaRPr lang="zh-CN" altLang="da-DK" sz="3600" dirty="0">
              <a:solidFill>
                <a:srgbClr val="333333"/>
              </a:solidFill>
              <a:latin typeface="+mn-lt"/>
              <a:ea typeface="+mn-ea"/>
            </a:endParaRPr>
          </a:p>
        </p:txBody>
      </p:sp>
      <p:sp>
        <p:nvSpPr>
          <p:cNvPr id="19" name="文本框 18"/>
          <p:cNvSpPr txBox="1"/>
          <p:nvPr>
            <p:custDataLst>
              <p:tags r:id="rId26"/>
            </p:custDataLst>
          </p:nvPr>
        </p:nvSpPr>
        <p:spPr>
          <a:xfrm>
            <a:off x="419100" y="110299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rmAutofit/>
          </a:bodyPr>
          <a:lstStyle>
            <a:lvl1pPr>
              <a:lnSpc>
                <a:spcPct val="90000"/>
              </a:lnSpc>
              <a:defRPr sz="3200" baseline="0">
                <a:solidFill>
                  <a:schemeClr val="accent1"/>
                </a:solidFill>
                <a:ea typeface="黑体" pitchFamily="49" charset="-122"/>
                <a:cs typeface="+mj-cs"/>
              </a:defRPr>
            </a:lvl1pPr>
            <a:lvl2pPr>
              <a:lnSpc>
                <a:spcPct val="90000"/>
              </a:lnSpc>
              <a:defRPr sz="3200">
                <a:solidFill>
                  <a:schemeClr val="accent1"/>
                </a:solidFill>
                <a:ea typeface="黑体" pitchFamily="49" charset="-122"/>
              </a:defRPr>
            </a:lvl2pPr>
            <a:lvl3pPr>
              <a:lnSpc>
                <a:spcPct val="90000"/>
              </a:lnSpc>
              <a:defRPr sz="3200">
                <a:solidFill>
                  <a:schemeClr val="accent1"/>
                </a:solidFill>
                <a:ea typeface="黑体" pitchFamily="49" charset="-122"/>
              </a:defRPr>
            </a:lvl3pPr>
            <a:lvl4pPr>
              <a:lnSpc>
                <a:spcPct val="90000"/>
              </a:lnSpc>
              <a:defRPr sz="3200">
                <a:solidFill>
                  <a:schemeClr val="accent1"/>
                </a:solidFill>
                <a:ea typeface="黑体" pitchFamily="49" charset="-122"/>
              </a:defRPr>
            </a:lvl4pPr>
            <a:lvl5pPr>
              <a:lnSpc>
                <a:spcPct val="90000"/>
              </a:lnSpc>
              <a:defRPr sz="3200">
                <a:solidFill>
                  <a:schemeClr val="accent1"/>
                </a:solidFill>
                <a:ea typeface="黑体" pitchFamily="49" charset="-122"/>
              </a:defRPr>
            </a:lvl5pPr>
            <a:lvl6pPr marL="457200" fontAlgn="base">
              <a:lnSpc>
                <a:spcPct val="90000"/>
              </a:lnSpc>
              <a:spcBef>
                <a:spcPct val="0"/>
              </a:spcBef>
              <a:spcAft>
                <a:spcPct val="0"/>
              </a:spcAft>
              <a:defRPr sz="3200">
                <a:solidFill>
                  <a:schemeClr val="accent1"/>
                </a:solidFill>
                <a:ea typeface="黑体" pitchFamily="49" charset="-122"/>
              </a:defRPr>
            </a:lvl6pPr>
            <a:lvl7pPr marL="914400" fontAlgn="base">
              <a:lnSpc>
                <a:spcPct val="90000"/>
              </a:lnSpc>
              <a:spcBef>
                <a:spcPct val="0"/>
              </a:spcBef>
              <a:spcAft>
                <a:spcPct val="0"/>
              </a:spcAft>
              <a:defRPr sz="3200">
                <a:solidFill>
                  <a:schemeClr val="accent1"/>
                </a:solidFill>
                <a:ea typeface="黑体" pitchFamily="49" charset="-122"/>
              </a:defRPr>
            </a:lvl7pPr>
            <a:lvl8pPr marL="1371600" fontAlgn="base">
              <a:lnSpc>
                <a:spcPct val="90000"/>
              </a:lnSpc>
              <a:spcBef>
                <a:spcPct val="0"/>
              </a:spcBef>
              <a:spcAft>
                <a:spcPct val="0"/>
              </a:spcAft>
              <a:defRPr sz="3200">
                <a:solidFill>
                  <a:schemeClr val="accent1"/>
                </a:solidFill>
                <a:ea typeface="黑体" pitchFamily="49" charset="-122"/>
              </a:defRPr>
            </a:lvl8pPr>
            <a:lvl9pPr marL="1828800" fontAlgn="base">
              <a:lnSpc>
                <a:spcPct val="90000"/>
              </a:lnSpc>
              <a:spcBef>
                <a:spcPct val="0"/>
              </a:spcBef>
              <a:spcAft>
                <a:spcPct val="0"/>
              </a:spcAft>
              <a:defRPr sz="3200">
                <a:solidFill>
                  <a:schemeClr val="accent1"/>
                </a:solidFill>
                <a:ea typeface="黑体" pitchFamily="49" charset="-122"/>
              </a:defRPr>
            </a:lvl9pPr>
          </a:lstStyle>
          <a:p>
            <a:r>
              <a:rPr lang="zh-CN" altLang="en-US" sz="4000" dirty="0">
                <a:latin typeface="+mj-lt"/>
                <a:ea typeface="+mj-ea"/>
              </a:rPr>
              <a:t>二、制作原则</a:t>
            </a:r>
            <a:endParaRPr lang="zh-CN" altLang="en-US" sz="4000" dirty="0">
              <a:latin typeface="+mj-lt"/>
              <a:ea typeface="+mj-ea"/>
            </a:endParaRPr>
          </a:p>
        </p:txBody>
      </p:sp>
      <p:cxnSp>
        <p:nvCxnSpPr>
          <p:cNvPr id="3" name="直接连接符 2"/>
          <p:cNvCxnSpPr/>
          <p:nvPr/>
        </p:nvCxnSpPr>
        <p:spPr>
          <a:xfrm>
            <a:off x="-17780" y="2249170"/>
            <a:ext cx="9143365" cy="17780"/>
          </a:xfrm>
          <a:prstGeom prst="line">
            <a:avLst/>
          </a:prstGeom>
          <a:solidFill>
            <a:schemeClr val="accent1"/>
          </a:solidFill>
          <a:ln w="53975" cap="flat" cmpd="sng" algn="ctr">
            <a:solidFill>
              <a:schemeClr val="tx1"/>
            </a:solidFill>
            <a:prstDash val="solid"/>
            <a:round/>
            <a:headEnd type="none" w="med" len="med"/>
            <a:tailEnd type="none" w="med" len="med"/>
          </a:ln>
        </p:spPr>
      </p:cxnSp>
    </p:spTree>
    <p:custDataLst>
      <p:tags r:id="rId27"/>
    </p:custData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三、制作流程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363855" y="1365250"/>
            <a:ext cx="8601075" cy="502920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（一）项目规划与目标分析</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（二）确定选题</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（三）教学系统结构设计</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（四）设计创作脚本</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（五）建立设计标准和准备素材</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（六）制作和修正</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（七）评估和打包</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（八）发布和应用</a:t>
            </a:r>
            <a:endParaRPr lang="zh-CN" altLang="en-US" sz="3600" b="0" u="none">
              <a:solidFill>
                <a:srgbClr val="111111"/>
              </a:solidFill>
              <a:latin typeface="宋体" charset="0"/>
              <a:ea typeface="宋体" charset="0"/>
              <a:cs typeface="宋体" charset="0"/>
            </a:endParaRPr>
          </a:p>
          <a:p>
            <a:pPr marL="0" indent="0" algn="l"/>
            <a:r>
              <a:rPr lang="zh-CN" altLang="en-US" sz="3600" b="0" u="none">
                <a:solidFill>
                  <a:srgbClr val="111111"/>
                </a:solidFill>
                <a:latin typeface="宋体" charset="0"/>
                <a:ea typeface="宋体" charset="0"/>
                <a:cs typeface="宋体" charset="0"/>
              </a:rPr>
              <a:t> </a:t>
            </a:r>
            <a:endParaRPr lang="zh-CN" altLang="en-US" sz="3600" b="0" u="none">
              <a:solidFill>
                <a:srgbClr val="111111"/>
              </a:solidFill>
              <a:latin typeface="宋体" charset="0"/>
              <a:ea typeface="宋体" charset="0"/>
              <a:cs typeface="宋体" charset="0"/>
            </a:endParaRPr>
          </a:p>
        </p:txBody>
      </p:sp>
    </p:spTree>
    <p:custDataLst>
      <p:tags r:id="rId1"/>
    </p:custData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62"/>
          <p:cNvSpPr>
            <a:spLocks noChangeArrowheads="1"/>
          </p:cNvSpPr>
          <p:nvPr>
            <p:custDataLst>
              <p:tags r:id="rId1"/>
            </p:custDataLst>
          </p:nvPr>
        </p:nvSpPr>
        <p:spPr bwMode="auto">
          <a:xfrm>
            <a:off x="2052955" y="1985645"/>
            <a:ext cx="4150995" cy="527685"/>
          </a:xfrm>
          <a:prstGeom prst="roundRect">
            <a:avLst>
              <a:gd name="adj" fmla="val 50000"/>
            </a:avLst>
          </a:prstGeom>
          <a:solidFill>
            <a:schemeClr val="accent2"/>
          </a:solidFill>
          <a:ln>
            <a:noFill/>
          </a:ln>
        </p:spPr>
        <p:txBody>
          <a:bodyPr wrap="square" lIns="0" tIns="0" rIns="0" bIns="0" anchor="ctr">
            <a:noAutofit/>
          </a:bodyPr>
          <a:lstStyle/>
          <a:p>
            <a:pPr lvl="0" algn="ctr" fontAlgn="base" latinLnBrk="1">
              <a:spcBef>
                <a:spcPct val="0"/>
              </a:spcBef>
              <a:spcAft>
                <a:spcPct val="0"/>
              </a:spcAft>
              <a:defRPr/>
            </a:pPr>
            <a:r>
              <a:rPr kumimoji="1" lang="zh-CN" altLang="ko-KR" sz="3200" b="0" i="0" u="none" strike="noStrike" kern="0" cap="none" spc="0" normalizeH="0" noProof="0" dirty="0" smtClean="0">
                <a:ln>
                  <a:noFill/>
                </a:ln>
                <a:solidFill>
                  <a:schemeClr val="bg1"/>
                </a:solidFill>
                <a:effectLst/>
                <a:uLnTx/>
                <a:uFillTx/>
                <a:sym typeface="Arial" pitchFamily="34" charset="0"/>
              </a:rPr>
              <a:t>注意色彩的合理应用</a:t>
            </a:r>
            <a:endParaRPr kumimoji="1" lang="zh-CN" altLang="ko-KR" sz="3200" b="0" i="0" u="none" strike="noStrike" kern="0" cap="none" spc="0" normalizeH="0" noProof="0" dirty="0" smtClean="0">
              <a:ln>
                <a:noFill/>
              </a:ln>
              <a:solidFill>
                <a:schemeClr val="bg1"/>
              </a:solidFill>
              <a:effectLst/>
              <a:uLnTx/>
              <a:uFillTx/>
              <a:sym typeface="Arial" pitchFamily="34" charset="0"/>
            </a:endParaRPr>
          </a:p>
        </p:txBody>
      </p:sp>
      <p:sp>
        <p:nvSpPr>
          <p:cNvPr id="19" name="AutoShape 562"/>
          <p:cNvSpPr>
            <a:spLocks noChangeArrowheads="1"/>
          </p:cNvSpPr>
          <p:nvPr>
            <p:custDataLst>
              <p:tags r:id="rId2"/>
            </p:custDataLst>
          </p:nvPr>
        </p:nvSpPr>
        <p:spPr bwMode="auto">
          <a:xfrm>
            <a:off x="2106295" y="4454525"/>
            <a:ext cx="4079875" cy="527685"/>
          </a:xfrm>
          <a:prstGeom prst="roundRect">
            <a:avLst>
              <a:gd name="adj" fmla="val 50000"/>
            </a:avLst>
          </a:prstGeom>
          <a:solidFill>
            <a:schemeClr val="accent2"/>
          </a:solidFill>
          <a:ln>
            <a:noFill/>
          </a:ln>
        </p:spPr>
        <p:txBody>
          <a:bodyPr wrap="square" lIns="0" tIns="0" rIns="0" bIns="0" anchor="ctr">
            <a:noAutofit/>
          </a:bodyPr>
          <a:lstStyle/>
          <a:p>
            <a:pPr lvl="0" algn="ctr" fontAlgn="base" latinLnBrk="1">
              <a:spcBef>
                <a:spcPct val="0"/>
              </a:spcBef>
              <a:spcAft>
                <a:spcPct val="0"/>
              </a:spcAft>
              <a:defRPr/>
            </a:pPr>
            <a:r>
              <a:rPr kumimoji="1" lang="zh-CN" altLang="ko-KR" sz="2800" kern="0" dirty="0">
                <a:solidFill>
                  <a:schemeClr val="bg1"/>
                </a:solidFill>
                <a:sym typeface="Arial" pitchFamily="34" charset="0"/>
              </a:rPr>
              <a:t>注意字图声的混合搭配</a:t>
            </a:r>
            <a:endParaRPr kumimoji="1" lang="zh-CN" altLang="ko-KR" sz="2800" kern="0" dirty="0">
              <a:solidFill>
                <a:schemeClr val="bg1"/>
              </a:solidFill>
              <a:sym typeface="Arial" pitchFamily="34" charset="0"/>
            </a:endParaRPr>
          </a:p>
        </p:txBody>
      </p:sp>
      <p:sp>
        <p:nvSpPr>
          <p:cNvPr id="21" name="AutoShape 562"/>
          <p:cNvSpPr>
            <a:spLocks noChangeArrowheads="1"/>
          </p:cNvSpPr>
          <p:nvPr>
            <p:custDataLst>
              <p:tags r:id="rId3"/>
            </p:custDataLst>
          </p:nvPr>
        </p:nvSpPr>
        <p:spPr bwMode="auto">
          <a:xfrm>
            <a:off x="2092325" y="3248660"/>
            <a:ext cx="4115435" cy="527685"/>
          </a:xfrm>
          <a:prstGeom prst="roundRect">
            <a:avLst>
              <a:gd name="adj" fmla="val 50000"/>
            </a:avLst>
          </a:prstGeom>
          <a:solidFill>
            <a:schemeClr val="accent2"/>
          </a:solidFill>
          <a:ln>
            <a:noFill/>
          </a:ln>
        </p:spPr>
        <p:txBody>
          <a:bodyPr wrap="square" lIns="0" tIns="0" rIns="0" bIns="0" anchor="ctr">
            <a:noAutofit/>
          </a:bodyPr>
          <a:lstStyle/>
          <a:p>
            <a:pPr lvl="0" algn="ctr" fontAlgn="base" latinLnBrk="1">
              <a:spcBef>
                <a:spcPct val="0"/>
              </a:spcBef>
              <a:spcAft>
                <a:spcPct val="0"/>
              </a:spcAft>
              <a:defRPr/>
            </a:pPr>
            <a:r>
              <a:rPr kumimoji="1" lang="zh-CN" altLang="ko-KR" sz="2800" kern="0" dirty="0">
                <a:solidFill>
                  <a:schemeClr val="bg1"/>
                </a:solidFill>
                <a:sym typeface="Arial" pitchFamily="34" charset="0"/>
              </a:rPr>
              <a:t>尽量加入人机交互练习</a:t>
            </a:r>
            <a:endParaRPr kumimoji="1" lang="zh-CN" altLang="ko-KR" sz="2800" kern="0" dirty="0">
              <a:solidFill>
                <a:schemeClr val="bg1"/>
              </a:solidFill>
              <a:sym typeface="Arial" pitchFamily="34" charset="0"/>
            </a:endParaRPr>
          </a:p>
        </p:txBody>
      </p:sp>
      <p:sp>
        <p:nvSpPr>
          <p:cNvPr id="22" name="AutoShape 562"/>
          <p:cNvSpPr>
            <a:spLocks noChangeArrowheads="1"/>
          </p:cNvSpPr>
          <p:nvPr>
            <p:custDataLst>
              <p:tags r:id="rId4"/>
            </p:custDataLst>
          </p:nvPr>
        </p:nvSpPr>
        <p:spPr bwMode="auto">
          <a:xfrm>
            <a:off x="2092325" y="5718175"/>
            <a:ext cx="4008755" cy="527685"/>
          </a:xfrm>
          <a:prstGeom prst="roundRect">
            <a:avLst>
              <a:gd name="adj" fmla="val 50000"/>
            </a:avLst>
          </a:prstGeom>
          <a:solidFill>
            <a:schemeClr val="accent2"/>
          </a:solidFill>
          <a:ln>
            <a:noFill/>
          </a:ln>
        </p:spPr>
        <p:txBody>
          <a:bodyPr wrap="square" lIns="0" tIns="0" rIns="0" bIns="0" anchor="ctr">
            <a:noAutofit/>
          </a:bodyPr>
          <a:lstStyle/>
          <a:p>
            <a:pPr lvl="0" algn="ctr" fontAlgn="base" latinLnBrk="1">
              <a:spcBef>
                <a:spcPct val="0"/>
              </a:spcBef>
              <a:spcAft>
                <a:spcPct val="0"/>
              </a:spcAft>
              <a:defRPr/>
            </a:pPr>
            <a:r>
              <a:rPr kumimoji="1" lang="zh-CN" altLang="ko-KR" sz="2800" kern="0" dirty="0">
                <a:solidFill>
                  <a:schemeClr val="bg1"/>
                </a:solidFill>
                <a:sym typeface="Arial" pitchFamily="34" charset="0"/>
              </a:rPr>
              <a:t>注意多种媒体配合使用</a:t>
            </a:r>
            <a:endParaRPr kumimoji="1" lang="zh-CN" altLang="ko-KR" sz="2800" kern="0" dirty="0">
              <a:solidFill>
                <a:schemeClr val="bg1"/>
              </a:solidFill>
              <a:sym typeface="Arial" pitchFamily="34" charset="0"/>
            </a:endParaRPr>
          </a:p>
        </p:txBody>
      </p:sp>
      <p:sp>
        <p:nvSpPr>
          <p:cNvPr id="2" name="圆角矩形 1"/>
          <p:cNvSpPr/>
          <p:nvPr/>
        </p:nvSpPr>
        <p:spPr>
          <a:xfrm>
            <a:off x="52705" y="5187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四、制作要求</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Tree>
    <p:custDataLst>
      <p:tags r:id="rId5"/>
    </p:custData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472709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48840" y="3689350"/>
            <a:ext cx="1266825"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四</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2800" b="1"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356610" y="4176395"/>
            <a:ext cx="5468620"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　微课的开发与制作　</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占位符 15362"/>
          <p:cNvSpPr>
            <a:spLocks noGrp="1"/>
          </p:cNvSpPr>
          <p:nvPr>
            <p:ph type="body" sz="half" idx="1"/>
          </p:nvPr>
        </p:nvSpPr>
        <p:spPr>
          <a:xfrm>
            <a:off x="504825" y="1500188"/>
            <a:ext cx="4305300" cy="5100637"/>
          </a:xfrm>
        </p:spPr>
        <p:txBody>
          <a:bodyPr/>
          <a:p>
            <a:r>
              <a:rPr lang="zh-CN" altLang="en-US" kern="1200" dirty="0"/>
              <a:t>2011年　广东省佛山市教育局教育信息中心胡铁生提出</a:t>
            </a:r>
            <a:endParaRPr lang="zh-CN" altLang="en-US" kern="1200" dirty="0"/>
          </a:p>
          <a:p>
            <a:pPr>
              <a:spcBef>
                <a:spcPct val="50000"/>
              </a:spcBef>
            </a:pPr>
            <a:r>
              <a:rPr lang="zh-CN" altLang="en-US" kern="1200" dirty="0">
                <a:latin typeface="Calibri" pitchFamily="34" charset="0"/>
              </a:rPr>
              <a:t>胡铁生，中国微课创始人，中国微课之父，正高级教师，华南师大教育信息技术学院硕士生导师。第一个向教育部建议推广微课教学的专家。</a:t>
            </a:r>
            <a:endParaRPr lang="zh-CN" altLang="en-US" kern="1200" dirty="0">
              <a:latin typeface="Calibri" pitchFamily="34" charset="0"/>
            </a:endParaRPr>
          </a:p>
          <a:p>
            <a:endParaRPr lang="zh-CN" altLang="en-US" sz="2000" kern="1200" dirty="0">
              <a:latin typeface="Calibri" pitchFamily="34" charset="0"/>
            </a:endParaRPr>
          </a:p>
        </p:txBody>
      </p:sp>
      <p:pic>
        <p:nvPicPr>
          <p:cNvPr id="15364" name="内容占位符 15363" descr="u=859254493,2916936566&amp;fm=23&amp;gp=0"/>
          <p:cNvPicPr>
            <a:picLocks noChangeAspect="1"/>
          </p:cNvPicPr>
          <p:nvPr>
            <p:ph sz="half" idx="2"/>
          </p:nvPr>
        </p:nvPicPr>
        <p:blipFill>
          <a:blip r:embed="rId1"/>
          <a:stretch>
            <a:fillRect/>
          </a:stretch>
        </p:blipFill>
        <p:spPr>
          <a:xfrm>
            <a:off x="5159375" y="1500188"/>
            <a:ext cx="3860800" cy="3516312"/>
          </a:xfrm>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6386" name="表格占位符 16385"/>
          <p:cNvGraphicFramePr/>
          <p:nvPr>
            <p:ph type="tbl" idx="1"/>
          </p:nvPr>
        </p:nvGraphicFramePr>
        <p:xfrm>
          <a:off x="31750" y="55563"/>
          <a:ext cx="8926513" cy="6657975"/>
        </p:xfrm>
        <a:graphic>
          <a:graphicData uri="http://schemas.openxmlformats.org/drawingml/2006/table">
            <a:tbl>
              <a:tblPr/>
              <a:tblGrid>
                <a:gridCol w="1066800"/>
                <a:gridCol w="5486400"/>
                <a:gridCol w="882650"/>
                <a:gridCol w="1490663"/>
              </a:tblGrid>
              <a:tr h="393700">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lgn="ctr">
                        <a:buNone/>
                      </a:pPr>
                      <a:r>
                        <a:rPr lang="zh-CN" altLang="en-US" sz="1800" dirty="0">
                          <a:solidFill>
                            <a:srgbClr val="000000"/>
                          </a:solidFill>
                          <a:latin typeface="Calibri" pitchFamily="34" charset="0"/>
                          <a:ea typeface="宋体" charset="-122"/>
                        </a:rPr>
                        <a:t>研究者</a:t>
                      </a:r>
                      <a:endParaRPr lang="zh-CN" altLang="en-US" sz="1800" dirty="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lgn="ctr">
                        <a:buNone/>
                      </a:pPr>
                      <a:r>
                        <a:rPr lang="zh-CN" altLang="en-US" sz="1800" dirty="0">
                          <a:solidFill>
                            <a:srgbClr val="000000"/>
                          </a:solidFill>
                          <a:latin typeface="Calibri" pitchFamily="34" charset="0"/>
                          <a:ea typeface="宋体" charset="-122"/>
                        </a:rPr>
                        <a:t>定义</a:t>
                      </a:r>
                      <a:endParaRPr lang="zh-CN" altLang="en-US" sz="1800" dirty="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lgn="ctr">
                        <a:buNone/>
                      </a:pPr>
                      <a:r>
                        <a:rPr lang="zh-CN" altLang="en-US" sz="1800" dirty="0">
                          <a:solidFill>
                            <a:srgbClr val="000000"/>
                          </a:solidFill>
                          <a:latin typeface="Calibri" pitchFamily="34" charset="0"/>
                          <a:ea typeface="宋体" charset="-122"/>
                        </a:rPr>
                        <a:t>分类</a:t>
                      </a:r>
                      <a:endParaRPr lang="zh-CN" altLang="en-US" sz="1800" dirty="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lgn="ctr">
                        <a:buNone/>
                      </a:pPr>
                      <a:r>
                        <a:rPr lang="zh-CN" altLang="en-US" sz="1800" dirty="0">
                          <a:solidFill>
                            <a:srgbClr val="000000"/>
                          </a:solidFill>
                          <a:latin typeface="Calibri" pitchFamily="34" charset="0"/>
                          <a:ea typeface="宋体" charset="-122"/>
                        </a:rPr>
                        <a:t>共同点</a:t>
                      </a:r>
                      <a:endParaRPr lang="zh-CN" altLang="en-US" sz="1800" dirty="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55688">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dirty="0">
                          <a:solidFill>
                            <a:srgbClr val="000000"/>
                          </a:solidFill>
                          <a:latin typeface="Calibri" pitchFamily="34" charset="0"/>
                          <a:ea typeface="宋体" charset="-122"/>
                        </a:rPr>
                        <a:t>张一春</a:t>
                      </a:r>
                      <a:endParaRPr lang="zh-CN" altLang="en-US" sz="1800" dirty="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en-US" altLang="zh-CN" sz="1800">
                          <a:solidFill>
                            <a:srgbClr val="000000"/>
                          </a:solidFill>
                          <a:latin typeface="Calibri" pitchFamily="34" charset="0"/>
                          <a:ea typeface="宋体" charset="-122"/>
                        </a:rPr>
                        <a:t>“</a:t>
                      </a:r>
                      <a:r>
                        <a:rPr lang="zh-CN" altLang="en-US" sz="1800">
                          <a:solidFill>
                            <a:srgbClr val="000000"/>
                          </a:solidFill>
                          <a:latin typeface="Calibri" pitchFamily="34" charset="0"/>
                          <a:ea typeface="宋体" charset="-122"/>
                        </a:rPr>
                        <a:t>微课”是指为使学习者自主学习获得最佳效果，经过精心的信息化教学设计，以流媒体形式展示的围绕某个知识点或教学环节开展的简短、完整的教学活动</a:t>
                      </a:r>
                      <a:endParaRPr lang="zh-CN" altLang="en-US" sz="180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dirty="0">
                          <a:solidFill>
                            <a:srgbClr val="000000"/>
                          </a:solidFill>
                          <a:latin typeface="Calibri" pitchFamily="34" charset="0"/>
                          <a:ea typeface="宋体" charset="-122"/>
                        </a:rPr>
                        <a:t>　课</a:t>
                      </a:r>
                      <a:endParaRPr lang="zh-CN" altLang="en-US" sz="1800" dirty="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dirty="0">
                          <a:solidFill>
                            <a:srgbClr val="000000"/>
                          </a:solidFill>
                          <a:latin typeface="Calibri" pitchFamily="34" charset="0"/>
                          <a:ea typeface="宋体" charset="-122"/>
                        </a:rPr>
                        <a:t>目标单一</a:t>
                      </a:r>
                      <a:endParaRPr lang="zh-CN" altLang="en-US" sz="1800" dirty="0">
                        <a:solidFill>
                          <a:srgbClr val="000000"/>
                        </a:solidFill>
                        <a:latin typeface="Calibri" pitchFamily="34" charset="0"/>
                        <a:ea typeface="宋体" charset="-122"/>
                      </a:endParaRPr>
                    </a:p>
                    <a:p>
                      <a:pPr marL="0" lvl="0" indent="0">
                        <a:buNone/>
                      </a:pPr>
                      <a:r>
                        <a:rPr lang="zh-CN" altLang="en-US" sz="1800" dirty="0">
                          <a:solidFill>
                            <a:srgbClr val="000000"/>
                          </a:solidFill>
                          <a:latin typeface="Calibri" pitchFamily="34" charset="0"/>
                          <a:ea typeface="宋体" charset="-122"/>
                        </a:rPr>
                        <a:t>内容短小</a:t>
                      </a:r>
                      <a:endParaRPr lang="zh-CN" altLang="en-US" sz="1800" dirty="0">
                        <a:solidFill>
                          <a:srgbClr val="000000"/>
                        </a:solidFill>
                        <a:latin typeface="Calibri" pitchFamily="34" charset="0"/>
                        <a:ea typeface="宋体" charset="-122"/>
                      </a:endParaRPr>
                    </a:p>
                    <a:p>
                      <a:pPr marL="0" lvl="0" indent="0">
                        <a:buNone/>
                      </a:pPr>
                      <a:r>
                        <a:rPr lang="zh-CN" altLang="en-US" sz="1800" dirty="0">
                          <a:solidFill>
                            <a:srgbClr val="000000"/>
                          </a:solidFill>
                          <a:latin typeface="Calibri" pitchFamily="34" charset="0"/>
                          <a:ea typeface="宋体" charset="-122"/>
                        </a:rPr>
                        <a:t>时间很短</a:t>
                      </a:r>
                      <a:endParaRPr lang="zh-CN" altLang="en-US" sz="1800" dirty="0">
                        <a:solidFill>
                          <a:srgbClr val="000000"/>
                        </a:solidFill>
                        <a:latin typeface="Calibri" pitchFamily="34" charset="0"/>
                        <a:ea typeface="宋体" charset="-122"/>
                      </a:endParaRPr>
                    </a:p>
                    <a:p>
                      <a:pPr marL="0" lvl="0" indent="0">
                        <a:buNone/>
                      </a:pPr>
                      <a:r>
                        <a:rPr lang="zh-CN" altLang="en-US" sz="1800" dirty="0">
                          <a:solidFill>
                            <a:srgbClr val="000000"/>
                          </a:solidFill>
                          <a:latin typeface="Calibri" pitchFamily="34" charset="0"/>
                          <a:ea typeface="宋体" charset="-122"/>
                        </a:rPr>
                        <a:t>结构良好</a:t>
                      </a:r>
                      <a:endParaRPr lang="zh-CN" altLang="en-US" sz="1800" dirty="0">
                        <a:solidFill>
                          <a:srgbClr val="000000"/>
                        </a:solidFill>
                        <a:latin typeface="Calibri" pitchFamily="34" charset="0"/>
                        <a:ea typeface="宋体" charset="-122"/>
                      </a:endParaRPr>
                    </a:p>
                    <a:p>
                      <a:pPr marL="0" lvl="0" indent="0">
                        <a:buNone/>
                      </a:pPr>
                      <a:r>
                        <a:rPr lang="zh-CN" altLang="en-US" sz="1800" dirty="0">
                          <a:solidFill>
                            <a:srgbClr val="000000"/>
                          </a:solidFill>
                          <a:latin typeface="Calibri" pitchFamily="34" charset="0"/>
                          <a:ea typeface="宋体" charset="-122"/>
                        </a:rPr>
                        <a:t>视频格式</a:t>
                      </a:r>
                      <a:endParaRPr lang="zh-CN" altLang="en-US" sz="1800" dirty="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9612">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a:solidFill>
                            <a:srgbClr val="000000"/>
                          </a:solidFill>
                          <a:latin typeface="Calibri" pitchFamily="34" charset="0"/>
                          <a:ea typeface="宋体" charset="-122"/>
                        </a:rPr>
                        <a:t>黎加厚</a:t>
                      </a:r>
                      <a:endParaRPr lang="zh-CN" altLang="en-US" sz="180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en-US" altLang="zh-CN" sz="1800">
                          <a:solidFill>
                            <a:srgbClr val="000000"/>
                          </a:solidFill>
                          <a:latin typeface="Calibri" pitchFamily="34" charset="0"/>
                          <a:ea typeface="宋体" charset="-122"/>
                        </a:rPr>
                        <a:t>“</a:t>
                      </a:r>
                      <a:r>
                        <a:rPr lang="zh-CN" altLang="en-US" sz="1800">
                          <a:solidFill>
                            <a:srgbClr val="000000"/>
                          </a:solidFill>
                          <a:latin typeface="Calibri" pitchFamily="34" charset="0"/>
                          <a:ea typeface="宋体" charset="-122"/>
                        </a:rPr>
                        <a:t>微课程”是指时间在</a:t>
                      </a:r>
                      <a:r>
                        <a:rPr lang="en-US" altLang="zh-CN" sz="1800">
                          <a:solidFill>
                            <a:srgbClr val="000000"/>
                          </a:solidFill>
                          <a:latin typeface="Calibri" pitchFamily="34" charset="0"/>
                          <a:ea typeface="宋体" charset="-122"/>
                        </a:rPr>
                        <a:t>10 </a:t>
                      </a:r>
                      <a:r>
                        <a:rPr lang="zh-CN" altLang="en-US" sz="1800">
                          <a:solidFill>
                            <a:srgbClr val="000000"/>
                          </a:solidFill>
                          <a:latin typeface="Calibri" pitchFamily="34" charset="0"/>
                          <a:ea typeface="宋体" charset="-122"/>
                        </a:rPr>
                        <a:t>分钟以内，有明确的教学目标，内容短小，集中说明一个问题的小课程</a:t>
                      </a:r>
                      <a:endParaRPr lang="zh-CN" altLang="en-US" sz="180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1901825">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a:solidFill>
                            <a:srgbClr val="000000"/>
                          </a:solidFill>
                          <a:latin typeface="Calibri" pitchFamily="34" charset="0"/>
                          <a:ea typeface="宋体" charset="-122"/>
                        </a:rPr>
                        <a:t>胡铁生</a:t>
                      </a:r>
                      <a:endParaRPr lang="zh-CN" altLang="en-US" sz="180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a:solidFill>
                            <a:srgbClr val="000000"/>
                          </a:solidFill>
                          <a:latin typeface="Calibri" pitchFamily="34" charset="0"/>
                          <a:ea typeface="宋体" charset="-122"/>
                        </a:rPr>
                        <a:t>微课又名微型课程，是基于学科知识点而构建、生成的新型网络课程资源。微课以“微视频”为核心，包含与教学相配套的“微教案”“微练习”“微课件”“微反思”及“微点评”等支持性和扩展性资源，从而形成一个半结构化、网页化、开放性、情景化的资源动态生成与交互教学应用环境</a:t>
                      </a:r>
                      <a:endParaRPr lang="zh-CN" altLang="en-US" sz="180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dirty="0">
                          <a:solidFill>
                            <a:srgbClr val="000000"/>
                          </a:solidFill>
                          <a:latin typeface="Calibri" pitchFamily="34" charset="0"/>
                          <a:ea typeface="宋体" charset="-122"/>
                        </a:rPr>
                        <a:t>　课程</a:t>
                      </a:r>
                      <a:endParaRPr lang="zh-CN" altLang="en-US" sz="1800" dirty="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996950">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a:solidFill>
                            <a:srgbClr val="000000"/>
                          </a:solidFill>
                          <a:latin typeface="Calibri" pitchFamily="34" charset="0"/>
                          <a:ea typeface="宋体" charset="-122"/>
                        </a:rPr>
                        <a:t>焦建利</a:t>
                      </a:r>
                      <a:endParaRPr lang="zh-CN" altLang="en-US" sz="1800">
                        <a:solidFill>
                          <a:srgbClr val="000000"/>
                        </a:solidFill>
                        <a:latin typeface="Calibri" pitchFamily="34" charset="0"/>
                        <a:ea typeface="宋体" charset="-122"/>
                      </a:endParaRPr>
                    </a:p>
                    <a:p>
                      <a:pPr marL="0" lvl="0" indent="0">
                        <a:buNone/>
                      </a:pPr>
                      <a:endParaRPr lang="zh-CN" altLang="en-US" sz="180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a:solidFill>
                            <a:srgbClr val="000000"/>
                          </a:solidFill>
                          <a:latin typeface="Calibri" pitchFamily="34" charset="0"/>
                          <a:ea typeface="宋体" charset="-122"/>
                        </a:rPr>
                        <a:t>微课是以阐释某一知识点为目标，以短小精悍的在线视频为表现形式，以学习或教学应用为目的的在线教学视频 </a:t>
                      </a:r>
                      <a:endParaRPr lang="zh-CN" altLang="en-US" sz="180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dirty="0">
                          <a:solidFill>
                            <a:srgbClr val="000000"/>
                          </a:solidFill>
                          <a:latin typeface="Calibri" pitchFamily="34" charset="0"/>
                          <a:ea typeface="宋体" charset="-122"/>
                        </a:rPr>
                        <a:t>　教学</a:t>
                      </a:r>
                      <a:endParaRPr lang="zh-CN" altLang="en-US" sz="1800" dirty="0">
                        <a:solidFill>
                          <a:srgbClr val="000000"/>
                        </a:solidFill>
                        <a:latin typeface="Calibri" pitchFamily="34" charset="0"/>
                        <a:ea typeface="宋体" charset="-122"/>
                      </a:endParaRPr>
                    </a:p>
                    <a:p>
                      <a:pPr marL="0" lvl="0" indent="0">
                        <a:buNone/>
                      </a:pPr>
                      <a:r>
                        <a:rPr lang="zh-CN" altLang="en-US" sz="1800" dirty="0">
                          <a:solidFill>
                            <a:srgbClr val="000000"/>
                          </a:solidFill>
                          <a:latin typeface="Calibri" pitchFamily="34" charset="0"/>
                          <a:ea typeface="宋体" charset="-122"/>
                        </a:rPr>
                        <a:t>　资源</a:t>
                      </a:r>
                      <a:endParaRPr lang="zh-CN" altLang="en-US" sz="1800" dirty="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1600200">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a:solidFill>
                            <a:srgbClr val="000000"/>
                          </a:solidFill>
                          <a:latin typeface="Calibri" pitchFamily="34" charset="0"/>
                          <a:ea typeface="宋体" charset="-122"/>
                        </a:rPr>
                        <a:t>郑小军</a:t>
                      </a:r>
                      <a:endParaRPr lang="zh-CN" altLang="en-US" sz="180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61950" lvl="0" indent="-361950" algn="just" defTabSz="685800" eaLnBrk="1" fontAlgn="base" latinLnBrk="0" hangingPunct="1">
                        <a:lnSpc>
                          <a:spcPct val="110000"/>
                        </a:lnSpc>
                        <a:spcBef>
                          <a:spcPts val="1200"/>
                        </a:spcBef>
                        <a:spcAft>
                          <a:spcPct val="0"/>
                        </a:spcAft>
                        <a:buClr>
                          <a:schemeClr val="accent2"/>
                        </a:buClr>
                        <a:buSzPct val="50000"/>
                        <a:buFont typeface="Wingdings 2" pitchFamily="2" charset="2"/>
                        <a:buChar char=""/>
                        <a:defRPr sz="2000" b="1" i="0" u="none" kern="1200" baseline="0">
                          <a:solidFill>
                            <a:schemeClr val="accent1"/>
                          </a:solidFill>
                          <a:latin typeface="幼圆" pitchFamily="49" charset="-122"/>
                          <a:ea typeface="幼圆" pitchFamily="49" charset="-122"/>
                        </a:defRPr>
                      </a:lvl1pPr>
                      <a:lvl2pPr lvl="1" algn="l">
                        <a:lnSpc>
                          <a:spcPct val="120000"/>
                        </a:lnSpc>
                        <a:spcBef>
                          <a:spcPct val="0"/>
                        </a:spcBef>
                        <a:spcAft>
                          <a:spcPts val="1200"/>
                        </a:spcAft>
                        <a:buClr>
                          <a:srgbClr val="7AD0EB"/>
                        </a:buClr>
                        <a:buFont typeface="幼圆" pitchFamily="49" charset="-122"/>
                        <a:defRPr sz="1400" b="0" kern="1200">
                          <a:solidFill>
                            <a:schemeClr val="tx1"/>
                          </a:solidFill>
                        </a:defRPr>
                      </a:lvl2pPr>
                      <a:lvl3pPr marL="857250" lvl="2" indent="-171450" algn="l">
                        <a:lnSpc>
                          <a:spcPct val="90000"/>
                        </a:lnSpc>
                        <a:spcBef>
                          <a:spcPts val="375"/>
                        </a:spcBef>
                        <a:spcAft>
                          <a:spcPct val="0"/>
                        </a:spcAft>
                        <a:buFont typeface="Arial" charset="0"/>
                        <a:defRPr sz="1300" kern="1200">
                          <a:latin typeface="Calibri" pitchFamily="34" charset="0"/>
                        </a:defRPr>
                      </a:lvl3pPr>
                      <a:lvl4pPr marL="1200150" lvl="3" indent="-171450" algn="l">
                        <a:defRPr sz="1100" kern="1200"/>
                      </a:lvl4pPr>
                      <a:lvl5pPr marL="1543050" lvl="4" indent="-171450" algn="l">
                        <a:defRPr sz="1100" kern="1200"/>
                      </a:lvl5pPr>
                    </a:lstStyle>
                    <a:p>
                      <a:pPr marL="0" lvl="0" indent="0">
                        <a:buNone/>
                      </a:pPr>
                      <a:r>
                        <a:rPr lang="zh-CN" altLang="en-US" sz="1800">
                          <a:solidFill>
                            <a:srgbClr val="000000"/>
                          </a:solidFill>
                          <a:latin typeface="Calibri" pitchFamily="34" charset="0"/>
                          <a:ea typeface="宋体" charset="-122"/>
                        </a:rPr>
                        <a:t>微课是为支持翻转学习、混合学习、移动学习、碎片化学习等多种学习方式，以短小精悍的微型教学视频为主要载体，针对某个学科知识点或教学环节而精心设计开发的一种情景化、趣味性、可视化的数字化学习资源包</a:t>
                      </a:r>
                      <a:endParaRPr lang="zh-CN" altLang="en-US" sz="1800">
                        <a:solidFill>
                          <a:srgbClr val="000000"/>
                        </a:solidFill>
                        <a:latin typeface="Calibri" pitchFamily="34" charset="0"/>
                        <a:ea typeface="宋体"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p:txBody>
          <a:bodyPr anchor="ctr"/>
          <a:p>
            <a:r>
              <a:rPr lang="zh-CN" altLang="en-US" dirty="0"/>
              <a:t>　　　一、基本内涵</a:t>
            </a:r>
            <a:endParaRPr lang="zh-CN" altLang="en-US" dirty="0"/>
          </a:p>
        </p:txBody>
      </p:sp>
      <p:sp>
        <p:nvSpPr>
          <p:cNvPr id="17411" name="文本占位符 17410"/>
          <p:cNvSpPr>
            <a:spLocks noGrp="1"/>
          </p:cNvSpPr>
          <p:nvPr>
            <p:ph type="body" idx="1"/>
          </p:nvPr>
        </p:nvSpPr>
        <p:spPr>
          <a:xfrm>
            <a:off x="214630" y="1604010"/>
            <a:ext cx="8685530" cy="5100320"/>
          </a:xfrm>
        </p:spPr>
        <p:txBody>
          <a:bodyPr>
            <a:noAutofit/>
          </a:bodyPr>
          <a:p>
            <a:r>
              <a:rPr lang="zh-CN" altLang="en-US" sz="2400" dirty="0"/>
              <a:t>微课是“微型教学视频课例”的简称。本质是一种支持教师教和学生学的新型课程资源，是传统课堂学习的一种重要补充和资源拓展。</a:t>
            </a:r>
            <a:endParaRPr lang="zh-CN" altLang="en-US" sz="2400" dirty="0"/>
          </a:p>
          <a:p>
            <a:r>
              <a:rPr lang="zh-CN" altLang="en-US" sz="2400" dirty="0"/>
              <a:t>微课与其相匹配的“微目标、微教案、微讲义、微练习”等课程要素共同构成微“课程”，它属于课程论的范畴；当学习者通过微课开展学习时，学习者就以微课为介质与教师之间产生间接的交互，通过在线讨论、面对面辅导等不同形式进行直接交互，从而产生有意义的教学活动，即微“课”，它属于教学论的范畴。</a:t>
            </a:r>
            <a:endParaRPr lang="zh-CN" altLang="en-US" sz="2400"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p:cNvPicPr>
            <a:picLocks noChangeAspect="1"/>
          </p:cNvPicPr>
          <p:nvPr>
            <p:ph idx="1"/>
          </p:nvPr>
        </p:nvPicPr>
        <p:blipFill>
          <a:blip r:embed="rId1"/>
          <a:stretch>
            <a:fillRect/>
          </a:stretch>
        </p:blipFill>
        <p:spPr>
          <a:xfrm>
            <a:off x="1120775" y="1276350"/>
            <a:ext cx="7299325" cy="5046663"/>
          </a:xfrm>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21505"/>
          <p:cNvSpPr>
            <a:spLocks noGrp="1"/>
          </p:cNvSpPr>
          <p:nvPr>
            <p:ph type="title"/>
          </p:nvPr>
        </p:nvSpPr>
        <p:spPr/>
        <p:txBody>
          <a:bodyPr anchor="ctr"/>
          <a:p>
            <a:r>
              <a:rPr lang="zh-CN" altLang="en-US" dirty="0"/>
              <a:t>三者之间关系图</a:t>
            </a:r>
            <a:endParaRPr lang="zh-CN" altLang="en-US" dirty="0"/>
          </a:p>
        </p:txBody>
      </p:sp>
      <p:pic>
        <p:nvPicPr>
          <p:cNvPr id="21507" name="图片 428"/>
          <p:cNvPicPr>
            <a:picLocks noChangeAspect="1"/>
          </p:cNvPicPr>
          <p:nvPr>
            <p:ph idx="1"/>
          </p:nvPr>
        </p:nvPicPr>
        <p:blipFill>
          <a:blip r:embed="rId1"/>
          <a:srcRect l="45703" t="14127" r="7671" b="55391"/>
          <a:stretch>
            <a:fillRect/>
          </a:stretch>
        </p:blipFill>
        <p:spPr>
          <a:xfrm>
            <a:off x="3175" y="1425575"/>
            <a:ext cx="9188450" cy="4422775"/>
          </a:xfrm>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1" name="文本占位符 22530"/>
          <p:cNvPicPr>
            <a:picLocks noGrp="1" noChangeAspect="1"/>
          </p:cNvPicPr>
          <p:nvPr>
            <p:ph type="body" idx="1"/>
          </p:nvPr>
        </p:nvPicPr>
        <p:blipFill>
          <a:blip r:embed="rId1"/>
          <a:srcRect l="4967" t="35170" r="5328" b="21014"/>
          <a:stretch>
            <a:fillRect/>
          </a:stretch>
        </p:blipFill>
        <p:spPr>
          <a:xfrm>
            <a:off x="158750" y="1730375"/>
            <a:ext cx="8791575" cy="3800475"/>
          </a:xfrm>
        </p:spPr>
      </p:pic>
      <p:sp>
        <p:nvSpPr>
          <p:cNvPr id="2" name="标题 1"/>
          <p:cNvSpPr/>
          <p:nvPr>
            <p:ph type="title"/>
          </p:nvPr>
        </p:nvSpPr>
        <p:spPr/>
        <p:txBody>
          <a:bodyPr/>
          <a:p>
            <a:r>
              <a:rPr lang="zh-CN" altLang="en-US"/>
              <a:t>基本内涵</a:t>
            </a:r>
            <a:endParaRPr lang="zh-CN"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1320" y="676275"/>
            <a:ext cx="8291513" cy="700088"/>
          </a:xfrm>
        </p:spPr>
        <p:txBody>
          <a:bodyPr/>
          <a:p>
            <a:r>
              <a:rPr lang="zh-CN" altLang="en-US"/>
              <a:t>四、学习理论（</a:t>
            </a:r>
            <a:r>
              <a:rPr lang="en-US" altLang="zh-CN"/>
              <a:t>P12</a:t>
            </a:r>
            <a:r>
              <a:rPr lang="zh-CN" altLang="en-US"/>
              <a:t>－</a:t>
            </a:r>
            <a:r>
              <a:rPr lang="en-US" altLang="zh-CN"/>
              <a:t>P21</a:t>
            </a:r>
            <a:r>
              <a:rPr lang="zh-CN" altLang="en-US"/>
              <a:t>）</a:t>
            </a:r>
            <a:endParaRPr lang="zh-CN" altLang="en-US"/>
          </a:p>
        </p:txBody>
      </p:sp>
      <p:cxnSp>
        <p:nvCxnSpPr>
          <p:cNvPr id="4" name="直接连接符 3"/>
          <p:cNvCxnSpPr/>
          <p:nvPr/>
        </p:nvCxnSpPr>
        <p:spPr>
          <a:xfrm flipV="1">
            <a:off x="34925" y="162687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6" name="流程图: 可选过程 5"/>
          <p:cNvSpPr/>
          <p:nvPr/>
        </p:nvSpPr>
        <p:spPr>
          <a:xfrm>
            <a:off x="551180" y="2783840"/>
            <a:ext cx="551815" cy="2366645"/>
          </a:xfrm>
          <a:prstGeom prst="flowChartAlternateProcess">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r>
              <a:rPr kumimoji="0" lang="zh-CN" altLang="en-US" sz="3200" b="0" i="0" u="none" strike="noStrike" cap="none" normalizeH="0" baseline="0" smtClean="0">
                <a:ln>
                  <a:noFill/>
                </a:ln>
                <a:solidFill>
                  <a:schemeClr val="bg1"/>
                </a:solidFill>
                <a:effectLst/>
                <a:latin typeface="Arial" pitchFamily="34" charset="0"/>
                <a:ea typeface="幼圆" pitchFamily="49" charset="-122"/>
              </a:rPr>
              <a:t>学习理论</a:t>
            </a:r>
            <a:endParaRPr kumimoji="0" lang="zh-CN" altLang="en-US" sz="3200" b="0" i="0" u="none" strike="noStrike" cap="none" normalizeH="0" baseline="0" smtClean="0">
              <a:ln>
                <a:noFill/>
              </a:ln>
              <a:solidFill>
                <a:schemeClr val="bg1"/>
              </a:solidFill>
              <a:effectLst/>
              <a:latin typeface="Arial" pitchFamily="34" charset="0"/>
              <a:ea typeface="幼圆" pitchFamily="49" charset="-122"/>
            </a:endParaRPr>
          </a:p>
        </p:txBody>
      </p:sp>
      <p:sp>
        <p:nvSpPr>
          <p:cNvPr id="7" name="圆角矩形 6"/>
          <p:cNvSpPr/>
          <p:nvPr/>
        </p:nvSpPr>
        <p:spPr>
          <a:xfrm>
            <a:off x="2116455" y="2000885"/>
            <a:ext cx="1583690" cy="83566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行为主义</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学习理论</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p:txBody>
      </p:sp>
      <p:sp>
        <p:nvSpPr>
          <p:cNvPr id="8" name="圆角矩形 7"/>
          <p:cNvSpPr/>
          <p:nvPr/>
        </p:nvSpPr>
        <p:spPr>
          <a:xfrm>
            <a:off x="2138680" y="3178175"/>
            <a:ext cx="1548765" cy="78168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认知主义</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学习理论</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p:txBody>
      </p:sp>
      <p:sp>
        <p:nvSpPr>
          <p:cNvPr id="9" name="圆角矩形 8"/>
          <p:cNvSpPr/>
          <p:nvPr/>
        </p:nvSpPr>
        <p:spPr>
          <a:xfrm>
            <a:off x="2173605" y="4333875"/>
            <a:ext cx="1530985" cy="85344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人本主义</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学习理论</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p:txBody>
      </p:sp>
      <p:sp>
        <p:nvSpPr>
          <p:cNvPr id="10" name="圆角矩形 9"/>
          <p:cNvSpPr/>
          <p:nvPr/>
        </p:nvSpPr>
        <p:spPr>
          <a:xfrm>
            <a:off x="2172335" y="5454650"/>
            <a:ext cx="1619250" cy="104902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建构主义</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学习理论</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p:txBody>
      </p:sp>
      <p:sp>
        <p:nvSpPr>
          <p:cNvPr id="13" name="左大括号 12"/>
          <p:cNvSpPr/>
          <p:nvPr/>
        </p:nvSpPr>
        <p:spPr>
          <a:xfrm>
            <a:off x="1404620" y="2019300"/>
            <a:ext cx="248920" cy="4339590"/>
          </a:xfrm>
          <a:prstGeom prst="leftBrace">
            <a:avLst>
              <a:gd name="adj1" fmla="val 8333"/>
              <a:gd name="adj2" fmla="val 50442"/>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itchFamily="34" charset="0"/>
              <a:ea typeface="幼圆" pitchFamily="49" charset="-122"/>
            </a:endParaRPr>
          </a:p>
        </p:txBody>
      </p:sp>
      <p:sp>
        <p:nvSpPr>
          <p:cNvPr id="14" name="文本框 13"/>
          <p:cNvSpPr txBox="1"/>
          <p:nvPr/>
        </p:nvSpPr>
        <p:spPr>
          <a:xfrm>
            <a:off x="4217035" y="2072005"/>
            <a:ext cx="4553585" cy="518160"/>
          </a:xfrm>
          <a:prstGeom prst="rect">
            <a:avLst/>
          </a:prstGeom>
          <a:noFill/>
        </p:spPr>
        <p:txBody>
          <a:bodyPr wrap="square" rtlCol="0">
            <a:spAutoFit/>
          </a:bodyPr>
          <a:p>
            <a:r>
              <a:rPr lang="zh-CN" altLang="en-US" sz="2800" b="1"/>
              <a:t>（</a:t>
            </a:r>
            <a:r>
              <a:rPr lang="zh-CN" altLang="en-US" sz="2800" b="1">
                <a:cs typeface="+mn-ea"/>
              </a:rPr>
              <a:t>主要</a:t>
            </a:r>
            <a:r>
              <a:rPr lang="zh-CN" altLang="en-US" sz="2800" b="1"/>
              <a:t>观点　教学设计观）</a:t>
            </a:r>
            <a:endParaRPr lang="zh-CN" altLang="en-US" sz="2800" b="1"/>
          </a:p>
        </p:txBody>
      </p:sp>
      <p:sp>
        <p:nvSpPr>
          <p:cNvPr id="15" name="文本框 14"/>
          <p:cNvSpPr txBox="1"/>
          <p:nvPr/>
        </p:nvSpPr>
        <p:spPr>
          <a:xfrm>
            <a:off x="4218940" y="3230880"/>
            <a:ext cx="4553585" cy="518160"/>
          </a:xfrm>
          <a:prstGeom prst="rect">
            <a:avLst/>
          </a:prstGeom>
          <a:noFill/>
        </p:spPr>
        <p:txBody>
          <a:bodyPr wrap="square" rtlCol="0">
            <a:spAutoFit/>
          </a:bodyPr>
          <a:p>
            <a:r>
              <a:rPr lang="zh-CN" altLang="en-US" sz="2800" b="1"/>
              <a:t>（</a:t>
            </a:r>
            <a:r>
              <a:rPr lang="zh-CN" altLang="en-US" sz="2800" b="1">
                <a:cs typeface="+mn-ea"/>
              </a:rPr>
              <a:t>主要</a:t>
            </a:r>
            <a:r>
              <a:rPr lang="zh-CN" altLang="en-US" sz="2800" b="1"/>
              <a:t>观点　教学设计观）</a:t>
            </a:r>
            <a:endParaRPr lang="zh-CN" altLang="en-US" sz="2800" b="1"/>
          </a:p>
        </p:txBody>
      </p:sp>
      <p:sp>
        <p:nvSpPr>
          <p:cNvPr id="16" name="文本框 15"/>
          <p:cNvSpPr txBox="1"/>
          <p:nvPr/>
        </p:nvSpPr>
        <p:spPr>
          <a:xfrm>
            <a:off x="4165600" y="4209415"/>
            <a:ext cx="4553585" cy="518160"/>
          </a:xfrm>
          <a:prstGeom prst="rect">
            <a:avLst/>
          </a:prstGeom>
          <a:noFill/>
        </p:spPr>
        <p:txBody>
          <a:bodyPr wrap="square" rtlCol="0">
            <a:spAutoFit/>
          </a:bodyPr>
          <a:p>
            <a:r>
              <a:rPr lang="zh-CN" altLang="en-US" sz="2800" b="1"/>
              <a:t>（</a:t>
            </a:r>
            <a:r>
              <a:rPr lang="zh-CN" altLang="en-US" sz="2800" b="1">
                <a:cs typeface="+mn-ea"/>
              </a:rPr>
              <a:t>主要</a:t>
            </a:r>
            <a:r>
              <a:rPr lang="zh-CN" altLang="en-US" sz="2800" b="1"/>
              <a:t>观点　教学设计观）</a:t>
            </a:r>
            <a:endParaRPr lang="zh-CN" altLang="en-US" sz="2800" b="1"/>
          </a:p>
        </p:txBody>
      </p:sp>
      <p:sp>
        <p:nvSpPr>
          <p:cNvPr id="17" name="文本框 16"/>
          <p:cNvSpPr txBox="1"/>
          <p:nvPr/>
        </p:nvSpPr>
        <p:spPr>
          <a:xfrm>
            <a:off x="4112260" y="5383530"/>
            <a:ext cx="4553585" cy="944880"/>
          </a:xfrm>
          <a:prstGeom prst="rect">
            <a:avLst/>
          </a:prstGeom>
          <a:noFill/>
        </p:spPr>
        <p:txBody>
          <a:bodyPr wrap="square" rtlCol="0">
            <a:spAutoFit/>
          </a:bodyPr>
          <a:p>
            <a:r>
              <a:rPr lang="zh-CN" altLang="en-US" sz="2800" b="1"/>
              <a:t>（</a:t>
            </a:r>
            <a:r>
              <a:rPr lang="zh-CN" altLang="en-US" sz="2800" b="1">
                <a:cs typeface="+mn-ea"/>
              </a:rPr>
              <a:t>主要</a:t>
            </a:r>
            <a:r>
              <a:rPr lang="zh-CN" altLang="en-US" sz="2800" b="1"/>
              <a:t>观点　教学要求　</a:t>
            </a:r>
            <a:endParaRPr lang="zh-CN" altLang="en-US" sz="2800" b="1"/>
          </a:p>
          <a:p>
            <a:r>
              <a:rPr lang="zh-CN" altLang="en-US" sz="2800" b="1"/>
              <a:t>教学设计观　设计原则）</a:t>
            </a:r>
            <a:endParaRPr lang="zh-CN" altLang="en-US" sz="2800" b="1"/>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占位符 23553"/>
          <p:cNvSpPr>
            <a:spLocks noGrp="1"/>
          </p:cNvSpPr>
          <p:nvPr>
            <p:ph type="body" idx="1"/>
          </p:nvPr>
        </p:nvSpPr>
        <p:spPr>
          <a:xfrm>
            <a:off x="357505" y="2018665"/>
            <a:ext cx="8683625" cy="4133850"/>
          </a:xfrm>
        </p:spPr>
        <p:txBody>
          <a:bodyPr/>
          <a:p>
            <a:pPr marL="1905" indent="-363855">
              <a:buNone/>
            </a:pPr>
            <a:r>
              <a:rPr lang="zh-CN" altLang="en-US" sz="8000" dirty="0"/>
              <a:t>二、微课基本特征</a:t>
            </a:r>
            <a:endParaRPr lang="zh-CN" altLang="en-US" sz="8000"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7"/>
          <p:cNvPicPr>
            <a:picLocks noChangeAspect="1"/>
          </p:cNvPicPr>
          <p:nvPr>
            <p:ph idx="1"/>
          </p:nvPr>
        </p:nvPicPr>
        <p:blipFill>
          <a:blip r:embed="rId1"/>
          <a:stretch>
            <a:fillRect/>
          </a:stretch>
        </p:blipFill>
        <p:spPr>
          <a:xfrm>
            <a:off x="46038" y="57150"/>
            <a:ext cx="9082087" cy="6761163"/>
          </a:xfrm>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3" name="内容占位符 25602"/>
          <p:cNvPicPr>
            <a:picLocks noChangeAspect="1"/>
          </p:cNvPicPr>
          <p:nvPr>
            <p:ph idx="1"/>
          </p:nvPr>
        </p:nvPicPr>
        <p:blipFill>
          <a:blip r:embed="rId1"/>
          <a:srcRect l="18567" t="23634" r="14401" b="4222"/>
          <a:stretch>
            <a:fillRect/>
          </a:stretch>
        </p:blipFill>
        <p:spPr>
          <a:xfrm>
            <a:off x="114935" y="968375"/>
            <a:ext cx="8838565" cy="5257800"/>
          </a:xfrm>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365760" y="1365250"/>
            <a:ext cx="8422640" cy="448056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（一）按教学环节分类</a:t>
            </a:r>
            <a:r>
              <a:rPr lang="zh-CN" altLang="en-US" sz="2800" b="0" u="none">
                <a:solidFill>
                  <a:srgbClr val="111111"/>
                </a:solidFill>
                <a:latin typeface="宋体" charset="0"/>
                <a:ea typeface="宋体" charset="0"/>
                <a:cs typeface="宋体" charset="0"/>
              </a:rPr>
              <a:t>	</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　　微课可分为课前复习类、新课导入类、</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知识理解类、练习巩固类、小结拓展类。</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（二）按素材来源分类</a:t>
            </a:r>
            <a:endParaRPr lang="zh-CN" altLang="en-US" sz="2800" b="1" u="none">
              <a:solidFill>
                <a:srgbClr val="FF0000"/>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教师微课：一般是指教师根据自己、同行或专家的经验开发的微课。　</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书籍微课：根据与教育教学相关的书籍开发的微课。</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文章微课：根据报纸、杂志等媒体上的文章或论文开发的微课。　</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影视微课：通过电影或电视节目开发的微课。</a:t>
            </a:r>
            <a:endParaRPr lang="zh-CN" altLang="en-US" sz="2800" b="0" u="none">
              <a:solidFill>
                <a:srgbClr val="111111"/>
              </a:solidFill>
              <a:latin typeface="宋体" charset="0"/>
              <a:ea typeface="宋体" charset="0"/>
              <a:cs typeface="宋体" charset="0"/>
            </a:endParaRPr>
          </a:p>
        </p:txBody>
      </p:sp>
    </p:spTree>
    <p:custDataLst>
      <p:tags r:id="rId1"/>
    </p:custData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365760" y="1365250"/>
            <a:ext cx="8422640" cy="448056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（一）按教学环节分类</a:t>
            </a:r>
            <a:r>
              <a:rPr lang="zh-CN" altLang="en-US" sz="2800" b="0" u="none">
                <a:solidFill>
                  <a:srgbClr val="111111"/>
                </a:solidFill>
                <a:latin typeface="宋体" charset="0"/>
                <a:ea typeface="宋体" charset="0"/>
                <a:cs typeface="宋体" charset="0"/>
              </a:rPr>
              <a:t>	</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　　微课可分为课前复习类、新课导入类、知识理解类、练习巩固类、小结拓展类。</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（二）按素材来源分类</a:t>
            </a:r>
            <a:endParaRPr lang="zh-CN" altLang="en-US" sz="2800" b="1" u="none">
              <a:solidFill>
                <a:srgbClr val="FF0000"/>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教师微课：一般是指教师根据自己、同行或专家的经验开发的微课。　</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书籍微课：根据与教育教学相关的书籍开发的微课。</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文章微课：根据报纸、杂志等媒体上的文章或论文开发的微课。　</a:t>
            </a:r>
            <a:endParaRPr lang="zh-CN" altLang="en-US" sz="2800" b="0" u="none">
              <a:solidFill>
                <a:srgbClr val="111111"/>
              </a:solidFill>
              <a:latin typeface="宋体" charset="0"/>
              <a:ea typeface="宋体" charset="0"/>
              <a:cs typeface="宋体" charset="0"/>
            </a:endParaRPr>
          </a:p>
          <a:p>
            <a:pPr marL="0" indent="0" algn="l"/>
            <a:r>
              <a:rPr lang="zh-CN" altLang="en-US" sz="2800" b="0" u="none">
                <a:solidFill>
                  <a:srgbClr val="111111"/>
                </a:solidFill>
                <a:latin typeface="宋体" charset="0"/>
                <a:ea typeface="宋体" charset="0"/>
                <a:cs typeface="宋体" charset="0"/>
              </a:rPr>
              <a:t>影视微课：通过电影或电视节目开发的微课。</a:t>
            </a:r>
            <a:endParaRPr lang="zh-CN" altLang="en-US" sz="2800" b="0" u="none">
              <a:solidFill>
                <a:srgbClr val="111111"/>
              </a:solidFill>
              <a:latin typeface="宋体" charset="0"/>
              <a:ea typeface="宋体" charset="0"/>
              <a:cs typeface="宋体" charset="0"/>
            </a:endParaRPr>
          </a:p>
        </p:txBody>
      </p:sp>
    </p:spTree>
    <p:custDataLst>
      <p:tags r:id="rId1"/>
    </p:custData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116840" y="1400810"/>
            <a:ext cx="8618220" cy="490728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2800" u="none">
                <a:solidFill>
                  <a:srgbClr val="FF0000"/>
                </a:solidFill>
                <a:latin typeface="宋体" charset="0"/>
                <a:ea typeface="宋体" charset="0"/>
                <a:cs typeface="宋体" charset="0"/>
              </a:rPr>
              <a:t>（三）按表现形式分类</a:t>
            </a:r>
            <a:endParaRPr lang="zh-CN" altLang="en-US" sz="2800" u="none">
              <a:solidFill>
                <a:srgbClr val="FF0000"/>
              </a:solidFill>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　　小现象微课：对于教育教学过程中出现的各种现象进行叙述、解读和剖析。</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　　小策略微课：在教学实践和学习过程中提炼出的简单、实用、可操作的策略。</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　　小故事微课：通过讲述教育教学小故事，提炼出故事中的教育智慧。</a:t>
            </a:r>
            <a:endParaRPr lang="zh-CN" altLang="en-US" sz="2800" u="none">
              <a:latin typeface="宋体" charset="0"/>
              <a:ea typeface="宋体" charset="0"/>
              <a:cs typeface="宋体" charset="0"/>
            </a:endParaRPr>
          </a:p>
          <a:p>
            <a:pPr marL="0" indent="0" algn="l"/>
            <a:endParaRPr lang="zh-CN" altLang="en-US" sz="2800" u="none">
              <a:latin typeface="宋体" charset="0"/>
              <a:ea typeface="宋体" charset="0"/>
              <a:cs typeface="宋体" charset="0"/>
            </a:endParaRPr>
          </a:p>
        </p:txBody>
      </p:sp>
    </p:spTree>
    <p:custDataLst>
      <p:tags r:id="rId1"/>
    </p:custData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242570" y="1703705"/>
            <a:ext cx="9098915" cy="384048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2800" u="none">
                <a:solidFill>
                  <a:srgbClr val="FF0000"/>
                </a:solidFill>
                <a:latin typeface="宋体" charset="0"/>
                <a:ea typeface="宋体" charset="0"/>
                <a:cs typeface="宋体" charset="0"/>
              </a:rPr>
              <a:t>（四）按使用对象分类</a:t>
            </a:r>
            <a:endParaRPr lang="zh-CN" altLang="en-US" sz="2800" u="none">
              <a:solidFill>
                <a:srgbClr val="FF0000"/>
              </a:solidFill>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教师使用类：包括课堂教学、班级管理、家校合作等。</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管理者使用类：包括学校文化、队伍建设、教育科研等。</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家长使用类：包括家庭教育、亲子交流、家校沟通等。</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学生使用类：包括重难点解析、学法指导、思维训练、</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　　　　　　情绪管理等。</a:t>
            </a:r>
            <a:endParaRPr lang="zh-CN" altLang="en-US" sz="2800" u="none">
              <a:latin typeface="宋体" charset="0"/>
              <a:ea typeface="宋体" charset="0"/>
              <a:cs typeface="宋体" charset="0"/>
            </a:endParaRPr>
          </a:p>
        </p:txBody>
      </p:sp>
    </p:spTree>
    <p:custDataLst>
      <p:tags r:id="rId1"/>
    </p:custData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118110" y="1400810"/>
            <a:ext cx="9098915" cy="384048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2800" u="none">
                <a:solidFill>
                  <a:srgbClr val="FF0000"/>
                </a:solidFill>
                <a:latin typeface="宋体" charset="0"/>
                <a:ea typeface="宋体" charset="0"/>
                <a:cs typeface="宋体" charset="0"/>
              </a:rPr>
              <a:t>（四）按使用对象分类</a:t>
            </a:r>
            <a:endParaRPr lang="zh-CN" altLang="en-US" sz="2800" u="none">
              <a:solidFill>
                <a:srgbClr val="FF0000"/>
              </a:solidFill>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教师使用类：包括课堂教学、班级管理、家校合作等。</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管理者使用类：包括学校文化、队伍建设、教育科研等。</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家长使用类：包括家庭教育、亲子交流、家校沟通等。</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学生使用类：包括重难点解析、学法指导、思维训练、</a:t>
            </a:r>
            <a:endParaRPr lang="zh-CN" altLang="en-US" sz="2800" u="none">
              <a:latin typeface="宋体" charset="0"/>
              <a:ea typeface="宋体" charset="0"/>
              <a:cs typeface="宋体" charset="0"/>
            </a:endParaRPr>
          </a:p>
          <a:p>
            <a:pPr marL="0" indent="0" algn="l">
              <a:lnSpc>
                <a:spcPct val="150000"/>
              </a:lnSpc>
            </a:pPr>
            <a:r>
              <a:rPr lang="zh-CN" altLang="en-US" sz="2800" u="none">
                <a:latin typeface="宋体" charset="0"/>
                <a:ea typeface="宋体" charset="0"/>
                <a:cs typeface="宋体" charset="0"/>
              </a:rPr>
              <a:t>　　　　　　情绪管理等。</a:t>
            </a:r>
            <a:endParaRPr lang="zh-CN" altLang="en-US" sz="2800" u="none">
              <a:latin typeface="宋体" charset="0"/>
              <a:ea typeface="宋体" charset="0"/>
              <a:cs typeface="宋体" charset="0"/>
            </a:endParaRPr>
          </a:p>
        </p:txBody>
      </p:sp>
    </p:spTree>
    <p:custDataLst>
      <p:tags r:id="rId1"/>
    </p:custData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119380" y="1400810"/>
            <a:ext cx="8814435" cy="320040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（五）按制作方式分类</a:t>
            </a:r>
            <a:endParaRPr lang="zh-CN" altLang="en-US" sz="2800" b="1" u="none">
              <a:solidFill>
                <a:srgbClr val="FF0000"/>
              </a:solidFill>
              <a:latin typeface="宋体" charset="0"/>
              <a:ea typeface="宋体" charset="0"/>
              <a:cs typeface="宋体" charset="0"/>
            </a:endParaRPr>
          </a:p>
          <a:p>
            <a:pPr marL="0" indent="0" algn="l"/>
            <a:r>
              <a:rPr lang="zh-CN" altLang="en-US" sz="2800" u="none">
                <a:solidFill>
                  <a:srgbClr val="FF0000"/>
                </a:solidFill>
                <a:latin typeface="宋体" charset="0"/>
                <a:ea typeface="宋体" charset="0"/>
                <a:cs typeface="宋体" charset="0"/>
              </a:rPr>
              <a:t>　　</a:t>
            </a:r>
            <a:r>
              <a:rPr lang="zh-CN" altLang="en-US" sz="2800" b="1" u="none">
                <a:solidFill>
                  <a:schemeClr val="tx1">
                    <a:lumMod val="50000"/>
                  </a:schemeClr>
                </a:solidFill>
                <a:latin typeface="宋体" charset="0"/>
                <a:ea typeface="宋体" charset="0"/>
                <a:cs typeface="宋体" charset="0"/>
              </a:rPr>
              <a:t>按制作方式主要可分为拍摄式微课、录屏式微课、动画型微课、改良型微课、幻灯片型微课。</a:t>
            </a:r>
            <a:endParaRPr lang="zh-CN" altLang="en-US" sz="2800" b="1" u="none">
              <a:solidFill>
                <a:schemeClr val="tx1">
                  <a:lumMod val="50000"/>
                </a:schemeClr>
              </a:solidFill>
              <a:latin typeface="宋体" charset="0"/>
              <a:ea typeface="宋体" charset="0"/>
              <a:cs typeface="宋体" charset="0"/>
            </a:endParaRPr>
          </a:p>
          <a:p>
            <a:pPr marL="0" indent="0" algn="l"/>
            <a:r>
              <a:rPr lang="zh-CN" altLang="en-US" sz="2800" b="1" u="none">
                <a:solidFill>
                  <a:schemeClr val="tx1">
                    <a:lumMod val="50000"/>
                  </a:schemeClr>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（六）按教学方法分类</a:t>
            </a:r>
            <a:r>
              <a:rPr lang="zh-CN" altLang="en-US" sz="2800" b="1" u="none">
                <a:solidFill>
                  <a:schemeClr val="tx1">
                    <a:lumMod val="50000"/>
                  </a:schemeClr>
                </a:solidFill>
                <a:latin typeface="宋体" charset="0"/>
                <a:ea typeface="宋体" charset="0"/>
                <a:cs typeface="宋体" charset="0"/>
              </a:rPr>
              <a:t>	</a:t>
            </a:r>
            <a:endParaRPr lang="zh-CN" altLang="en-US" sz="2800" b="1" u="none">
              <a:solidFill>
                <a:schemeClr val="tx1">
                  <a:lumMod val="50000"/>
                </a:schemeClr>
              </a:solidFill>
              <a:latin typeface="宋体" charset="0"/>
              <a:ea typeface="宋体" charset="0"/>
              <a:cs typeface="宋体" charset="0"/>
            </a:endParaRPr>
          </a:p>
          <a:p>
            <a:pPr marL="0" indent="0" algn="l"/>
            <a:r>
              <a:rPr lang="zh-CN" altLang="en-US" sz="2800" b="1" u="none">
                <a:solidFill>
                  <a:schemeClr val="tx1">
                    <a:lumMod val="50000"/>
                  </a:schemeClr>
                </a:solidFill>
                <a:latin typeface="宋体" charset="0"/>
                <a:ea typeface="宋体" charset="0"/>
                <a:cs typeface="宋体" charset="0"/>
              </a:rPr>
              <a:t>　　根据课堂教学方法，微课可以分为讲授类、</a:t>
            </a:r>
            <a:endParaRPr lang="zh-CN" altLang="en-US" sz="2800" b="1" u="none">
              <a:solidFill>
                <a:schemeClr val="tx1">
                  <a:lumMod val="50000"/>
                </a:schemeClr>
              </a:solidFill>
              <a:latin typeface="宋体" charset="0"/>
              <a:ea typeface="宋体" charset="0"/>
              <a:cs typeface="宋体" charset="0"/>
            </a:endParaRPr>
          </a:p>
          <a:p>
            <a:pPr marL="0" indent="0" algn="l"/>
            <a:r>
              <a:rPr lang="zh-CN" altLang="en-US" sz="2800" b="1" u="none">
                <a:solidFill>
                  <a:schemeClr val="tx1">
                    <a:lumMod val="50000"/>
                  </a:schemeClr>
                </a:solidFill>
                <a:latin typeface="宋体" charset="0"/>
                <a:ea typeface="宋体" charset="0"/>
                <a:cs typeface="宋体" charset="0"/>
              </a:rPr>
              <a:t>问答类、启发类、讨论类、演示类、练习类、实验类、表演类、自主学习类、合作学习类、探究学习类。</a:t>
            </a:r>
            <a:endParaRPr lang="zh-CN" altLang="en-US" sz="2800" b="1" u="none">
              <a:solidFill>
                <a:schemeClr val="tx1">
                  <a:lumMod val="50000"/>
                </a:schemeClr>
              </a:solidFill>
              <a:latin typeface="宋体" charset="0"/>
              <a:ea typeface="宋体" charset="0"/>
              <a:cs typeface="宋体" charset="0"/>
            </a:endParaRPr>
          </a:p>
        </p:txBody>
      </p:sp>
    </p:spTree>
    <p:custDataLst>
      <p:tags r:id="rId1"/>
    </p:custData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119380" y="1400810"/>
            <a:ext cx="8814435" cy="320040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（五）按制作方式分类</a:t>
            </a:r>
            <a:endParaRPr lang="zh-CN" altLang="en-US" sz="2800" b="1" u="none">
              <a:solidFill>
                <a:srgbClr val="FF0000"/>
              </a:solidFill>
              <a:latin typeface="宋体" charset="0"/>
              <a:ea typeface="宋体" charset="0"/>
              <a:cs typeface="宋体" charset="0"/>
            </a:endParaRPr>
          </a:p>
          <a:p>
            <a:pPr marL="0" indent="0" algn="l"/>
            <a:r>
              <a:rPr lang="zh-CN" altLang="en-US" sz="2800" u="none">
                <a:solidFill>
                  <a:srgbClr val="FF0000"/>
                </a:solidFill>
                <a:latin typeface="宋体" charset="0"/>
                <a:ea typeface="宋体" charset="0"/>
                <a:cs typeface="宋体" charset="0"/>
              </a:rPr>
              <a:t>　　</a:t>
            </a:r>
            <a:r>
              <a:rPr lang="zh-CN" altLang="en-US" sz="2800" b="1" u="none">
                <a:solidFill>
                  <a:schemeClr val="tx1">
                    <a:lumMod val="50000"/>
                  </a:schemeClr>
                </a:solidFill>
                <a:latin typeface="宋体" charset="0"/>
                <a:ea typeface="宋体" charset="0"/>
                <a:cs typeface="宋体" charset="0"/>
              </a:rPr>
              <a:t>按制作方式主要可分为拍摄式微课、录屏式微课、动画型微课、改良型微课、幻灯片型微课。</a:t>
            </a:r>
            <a:endParaRPr lang="zh-CN" altLang="en-US" sz="2800" b="1" u="none">
              <a:solidFill>
                <a:schemeClr val="tx1">
                  <a:lumMod val="50000"/>
                </a:schemeClr>
              </a:solidFill>
              <a:latin typeface="宋体" charset="0"/>
              <a:ea typeface="宋体" charset="0"/>
              <a:cs typeface="宋体" charset="0"/>
            </a:endParaRPr>
          </a:p>
          <a:p>
            <a:pPr marL="0" indent="0" algn="l"/>
            <a:r>
              <a:rPr lang="zh-CN" altLang="en-US" sz="2800" b="1" u="none">
                <a:solidFill>
                  <a:schemeClr val="tx1">
                    <a:lumMod val="50000"/>
                  </a:schemeClr>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（六）按教学方法分类</a:t>
            </a:r>
            <a:r>
              <a:rPr lang="zh-CN" altLang="en-US" sz="2800" b="1" u="none">
                <a:solidFill>
                  <a:schemeClr val="tx1">
                    <a:lumMod val="50000"/>
                  </a:schemeClr>
                </a:solidFill>
                <a:latin typeface="宋体" charset="0"/>
                <a:ea typeface="宋体" charset="0"/>
                <a:cs typeface="宋体" charset="0"/>
              </a:rPr>
              <a:t>	</a:t>
            </a:r>
            <a:endParaRPr lang="zh-CN" altLang="en-US" sz="2800" b="1" u="none">
              <a:solidFill>
                <a:schemeClr val="tx1">
                  <a:lumMod val="50000"/>
                </a:schemeClr>
              </a:solidFill>
              <a:latin typeface="宋体" charset="0"/>
              <a:ea typeface="宋体" charset="0"/>
              <a:cs typeface="宋体" charset="0"/>
            </a:endParaRPr>
          </a:p>
          <a:p>
            <a:pPr marL="0" indent="0" algn="l"/>
            <a:r>
              <a:rPr lang="zh-CN" altLang="en-US" sz="2800" b="1" u="none">
                <a:solidFill>
                  <a:schemeClr val="tx1">
                    <a:lumMod val="50000"/>
                  </a:schemeClr>
                </a:solidFill>
                <a:latin typeface="宋体" charset="0"/>
                <a:ea typeface="宋体" charset="0"/>
                <a:cs typeface="宋体" charset="0"/>
              </a:rPr>
              <a:t>　　根据课堂教学方法，微课可以分为讲授类、</a:t>
            </a:r>
            <a:endParaRPr lang="zh-CN" altLang="en-US" sz="2800" b="1" u="none">
              <a:solidFill>
                <a:schemeClr val="tx1">
                  <a:lumMod val="50000"/>
                </a:schemeClr>
              </a:solidFill>
              <a:latin typeface="宋体" charset="0"/>
              <a:ea typeface="宋体" charset="0"/>
              <a:cs typeface="宋体" charset="0"/>
            </a:endParaRPr>
          </a:p>
          <a:p>
            <a:pPr marL="0" indent="0" algn="l"/>
            <a:r>
              <a:rPr lang="zh-CN" altLang="en-US" sz="2800" b="1" u="none">
                <a:solidFill>
                  <a:schemeClr val="tx1">
                    <a:lumMod val="50000"/>
                  </a:schemeClr>
                </a:solidFill>
                <a:latin typeface="宋体" charset="0"/>
                <a:ea typeface="宋体" charset="0"/>
                <a:cs typeface="宋体" charset="0"/>
              </a:rPr>
              <a:t>问答类、启发类、讨论类、演示类、练习类、实验类、表演类、自主学习类、合作学习类、探究学习类。</a:t>
            </a:r>
            <a:endParaRPr lang="zh-CN" altLang="en-US" sz="2800" b="1" u="none">
              <a:solidFill>
                <a:schemeClr val="tx1">
                  <a:lumMod val="50000"/>
                </a:schemeClr>
              </a:solidFill>
              <a:latin typeface="宋体" charset="0"/>
              <a:ea typeface="宋体" charset="0"/>
              <a:cs typeface="宋体"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8" descr="封底"/>
          <p:cNvPicPr>
            <a:picLocks noChangeAspect="1"/>
          </p:cNvPicPr>
          <p:nvPr>
            <p:ph sz="half" idx="2"/>
          </p:nvPr>
        </p:nvPicPr>
        <p:blipFill>
          <a:blip r:embed="rId1"/>
          <a:srcRect t="4159" r="6324" b="4742"/>
          <a:stretch>
            <a:fillRect/>
          </a:stretch>
        </p:blipFill>
        <p:spPr>
          <a:xfrm>
            <a:off x="5083810" y="483870"/>
            <a:ext cx="3806190" cy="5784850"/>
          </a:xfrm>
          <a:prstGeom prst="rect">
            <a:avLst/>
          </a:prstGeom>
        </p:spPr>
      </p:pic>
      <p:pic>
        <p:nvPicPr>
          <p:cNvPr id="5" name="内容占位符 1" descr="封面"/>
          <p:cNvPicPr>
            <a:picLocks noChangeAspect="1"/>
          </p:cNvPicPr>
          <p:nvPr>
            <p:ph sz="half" idx="1"/>
          </p:nvPr>
        </p:nvPicPr>
        <p:blipFill>
          <a:blip r:embed="rId2"/>
          <a:srcRect l="10683" t="5633" r="11481" b="18401"/>
          <a:stretch>
            <a:fillRect/>
          </a:stretch>
        </p:blipFill>
        <p:spPr>
          <a:xfrm>
            <a:off x="466090" y="430530"/>
            <a:ext cx="3882390" cy="5798185"/>
          </a:xfrm>
          <a:prstGeom prst="rect">
            <a:avLst/>
          </a:prstGeom>
          <a:noFill/>
          <a:ln w="9525">
            <a:noFill/>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additive="base">
                                        <p:cTn id="6" dur="5000"/>
                                        <p:tgtEl>
                                          <p:spTgt spid="5"/>
                                        </p:tgtEl>
                                        <p:attrNameLst>
                                          <p:attrName>ppt_x</p:attrName>
                                        </p:attrNameLst>
                                      </p:cBhvr>
                                      <p:tavLst>
                                        <p:tav tm="0" fmla="">
                                          <p:val>
                                            <p:strVal val="ppt_x"/>
                                          </p:val>
                                        </p:tav>
                                        <p:tav tm="100000" fmla="">
                                          <p:val>
                                            <p:strVal val="ppt_x-ppt_w/2"/>
                                          </p:val>
                                        </p:tav>
                                      </p:tavLst>
                                    </p:anim>
                                    <p:anim calcmode="lin" valueType="num">
                                      <p:cBhvr additive="base">
                                        <p:cTn id="7" dur="5000"/>
                                        <p:tgtEl>
                                          <p:spTgt spid="5"/>
                                        </p:tgtEl>
                                        <p:attrNameLst>
                                          <p:attrName>ppt_y</p:attrName>
                                        </p:attrNameLst>
                                      </p:cBhvr>
                                      <p:tavLst>
                                        <p:tav tm="0" fmla="">
                                          <p:val>
                                            <p:strVal val="ppt_y"/>
                                          </p:val>
                                        </p:tav>
                                        <p:tav tm="100000" fmla="">
                                          <p:val>
                                            <p:strVal val="ppt_y"/>
                                          </p:val>
                                        </p:tav>
                                      </p:tavLst>
                                    </p:anim>
                                    <p:anim calcmode="lin" valueType="num">
                                      <p:cBhvr additive="base">
                                        <p:cTn id="8" dur="5000"/>
                                        <p:tgtEl>
                                          <p:spTgt spid="5"/>
                                        </p:tgtEl>
                                        <p:attrNameLst>
                                          <p:attrName>ppt_w</p:attrName>
                                        </p:attrNameLst>
                                      </p:cBhvr>
                                      <p:tavLst>
                                        <p:tav tm="0" fmla="">
                                          <p:val>
                                            <p:strVal val="ppt_w"/>
                                          </p:val>
                                        </p:tav>
                                        <p:tav tm="100000" fmla="">
                                          <p:val>
                                            <p:fltVal val="0.000000"/>
                                          </p:val>
                                        </p:tav>
                                      </p:tavLst>
                                    </p:anim>
                                    <p:anim calcmode="lin" valueType="num">
                                      <p:cBhvr additive="base">
                                        <p:cTn id="9" dur="5000"/>
                                        <p:tgtEl>
                                          <p:spTgt spid="5"/>
                                        </p:tgtEl>
                                        <p:attrNameLst>
                                          <p:attrName>ppt_h</p:attrName>
                                        </p:attrNameLst>
                                      </p:cBhvr>
                                      <p:tavLst>
                                        <p:tav tm="0" fmla="">
                                          <p:val>
                                            <p:strVal val="ppt_h"/>
                                          </p:val>
                                        </p:tav>
                                        <p:tav tm="100000" fmla="">
                                          <p:val>
                                            <p:strVal val="ppt_h"/>
                                          </p:val>
                                        </p:tav>
                                      </p:tavLst>
                                    </p:anim>
                                    <p:set>
                                      <p:cBhvr additive="base">
                                        <p:cTn id="10" dur="10" fill="hold">
                                          <p:stCondLst>
                                            <p:cond delay="4990"/>
                                          </p:stCondLst>
                                        </p:cTn>
                                        <p:tgtEl>
                                          <p:spTgt spid="5"/>
                                        </p:tgtEl>
                                        <p:attrNameLst>
                                          <p:attrName>style.visibility</p:attrName>
                                        </p:attrNameLst>
                                      </p:cBhvr>
                                    </p:se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1320" y="676275"/>
            <a:ext cx="8291513" cy="700088"/>
          </a:xfrm>
        </p:spPr>
        <p:txBody>
          <a:bodyPr/>
          <a:p>
            <a:r>
              <a:rPr lang="zh-CN" altLang="en-US"/>
              <a:t>五、教学理论（</a:t>
            </a:r>
            <a:r>
              <a:rPr lang="en-US" altLang="zh-CN"/>
              <a:t>P21</a:t>
            </a:r>
            <a:r>
              <a:rPr lang="zh-CN" altLang="en-US"/>
              <a:t>－</a:t>
            </a:r>
            <a:r>
              <a:rPr lang="en-US" altLang="zh-CN"/>
              <a:t>P25</a:t>
            </a:r>
            <a:r>
              <a:rPr lang="zh-CN" altLang="en-US"/>
              <a:t>）</a:t>
            </a:r>
            <a:endParaRPr lang="zh-CN" altLang="en-US"/>
          </a:p>
        </p:txBody>
      </p:sp>
      <p:sp>
        <p:nvSpPr>
          <p:cNvPr id="3" name="内容占位符 2"/>
          <p:cNvSpPr>
            <a:spLocks noGrp="1"/>
          </p:cNvSpPr>
          <p:nvPr>
            <p:ph idx="1"/>
          </p:nvPr>
        </p:nvSpPr>
        <p:spPr>
          <a:xfrm>
            <a:off x="245110" y="1873885"/>
            <a:ext cx="8710930" cy="4586605"/>
          </a:xfrm>
        </p:spPr>
        <p:txBody>
          <a:bodyPr>
            <a:noAutofit/>
          </a:bodyPr>
          <a:p>
            <a:pPr marL="0" indent="0" eaLnBrk="1" latinLnBrk="0" hangingPunct="1">
              <a:buNone/>
            </a:pPr>
            <a:r>
              <a:rPr lang="zh-CN" altLang="en-US" sz="2000" b="1"/>
              <a:t>（一）夸美纽斯的教学理论</a:t>
            </a:r>
            <a:endParaRPr lang="zh-CN" altLang="en-US" sz="2000" b="1"/>
          </a:p>
          <a:p>
            <a:pPr marL="0" indent="0" eaLnBrk="1" latinLnBrk="0" hangingPunct="1">
              <a:buNone/>
            </a:pPr>
            <a:r>
              <a:rPr lang="zh-CN" altLang="en-US" sz="2000" b="1"/>
              <a:t>（二）卢梭的教学理论</a:t>
            </a:r>
            <a:endParaRPr lang="zh-CN" altLang="en-US" sz="2000" b="1"/>
          </a:p>
          <a:p>
            <a:pPr marL="0" indent="0" eaLnBrk="1" latinLnBrk="0" hangingPunct="1">
              <a:buNone/>
            </a:pPr>
            <a:r>
              <a:rPr lang="zh-CN" altLang="en-US" sz="2000" b="1"/>
              <a:t>（三）赫尔巴特的教学理论</a:t>
            </a:r>
            <a:endParaRPr lang="zh-CN" altLang="en-US" sz="2000" b="1"/>
          </a:p>
          <a:p>
            <a:pPr marL="0" indent="0" eaLnBrk="1" latinLnBrk="0" hangingPunct="1">
              <a:buNone/>
            </a:pPr>
            <a:r>
              <a:rPr lang="zh-CN" altLang="en-US" sz="2000" b="1"/>
              <a:t>（四）杜威的教学理论</a:t>
            </a:r>
            <a:endParaRPr lang="zh-CN" altLang="en-US" sz="2000" b="1"/>
          </a:p>
          <a:p>
            <a:pPr marL="0" indent="0" eaLnBrk="1" latinLnBrk="0" hangingPunct="1">
              <a:buNone/>
            </a:pPr>
            <a:r>
              <a:rPr lang="zh-CN" altLang="en-US" sz="2000" b="1"/>
              <a:t>（五）布鲁纳的结构发现教学理论</a:t>
            </a:r>
            <a:endParaRPr lang="zh-CN" altLang="en-US" sz="2000" b="1"/>
          </a:p>
          <a:p>
            <a:pPr marL="0" indent="0" eaLnBrk="1" latinLnBrk="0" hangingPunct="1">
              <a:buNone/>
            </a:pPr>
            <a:r>
              <a:rPr lang="zh-CN" altLang="en-US" sz="2000" b="1"/>
              <a:t>（六）布卢姆的教育目标理论</a:t>
            </a:r>
            <a:endParaRPr lang="zh-CN" altLang="en-US" sz="2000" b="1"/>
          </a:p>
          <a:p>
            <a:pPr marL="0" indent="0" eaLnBrk="1" latinLnBrk="0" hangingPunct="1">
              <a:buNone/>
            </a:pPr>
            <a:r>
              <a:rPr lang="zh-CN" altLang="en-US" sz="2000" b="1"/>
              <a:t>（七）巴班斯基的教学过程最优化理论</a:t>
            </a:r>
            <a:endParaRPr lang="zh-CN" altLang="en-US" sz="2000" b="1"/>
          </a:p>
          <a:p>
            <a:pPr marL="0" indent="0" eaLnBrk="1" latinLnBrk="0" hangingPunct="1">
              <a:buNone/>
            </a:pPr>
            <a:r>
              <a:rPr lang="zh-CN" altLang="en-US" sz="2000" b="1"/>
              <a:t>（八）维果茨基的最近发展区理论</a:t>
            </a:r>
            <a:endParaRPr lang="zh-CN" altLang="en-US" sz="2000" b="1"/>
          </a:p>
          <a:p>
            <a:pPr marL="0" indent="0" eaLnBrk="1" latinLnBrk="0" hangingPunct="1">
              <a:buNone/>
            </a:pPr>
            <a:r>
              <a:rPr lang="zh-CN" altLang="en-US" sz="2000" b="1"/>
              <a:t>（九）赞可夫的发展教学理论</a:t>
            </a:r>
            <a:endParaRPr lang="zh-CN" altLang="en-US" sz="2000" b="1"/>
          </a:p>
        </p:txBody>
      </p:sp>
      <p:cxnSp>
        <p:nvCxnSpPr>
          <p:cNvPr id="4" name="直接连接符 3"/>
          <p:cNvCxnSpPr/>
          <p:nvPr/>
        </p:nvCxnSpPr>
        <p:spPr>
          <a:xfrm flipV="1">
            <a:off x="34925" y="162687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25" y="163195"/>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四、开发技术</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119380" y="1400810"/>
            <a:ext cx="8814435" cy="448056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（一）内容规划</a:t>
            </a:r>
            <a:endParaRPr lang="zh-CN" altLang="en-US" sz="2800" b="1" u="none">
              <a:solidFill>
                <a:srgbClr val="FF0000"/>
              </a:solidFill>
              <a:latin typeface="宋体" charset="0"/>
              <a:ea typeface="宋体" charset="0"/>
              <a:cs typeface="宋体" charset="0"/>
            </a:endParaRPr>
          </a:p>
          <a:p>
            <a:pPr marL="0" indent="0" algn="l"/>
            <a:r>
              <a:rPr lang="zh-CN" altLang="en-US" sz="2800" u="none">
                <a:solidFill>
                  <a:srgbClr val="FF0000"/>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（二）平台建设</a:t>
            </a:r>
            <a:endParaRPr lang="zh-CN" altLang="en-US" sz="2800" b="1" u="none">
              <a:solidFill>
                <a:srgbClr val="FF0000"/>
              </a:solidFill>
              <a:latin typeface="宋体" charset="0"/>
              <a:ea typeface="宋体" charset="0"/>
              <a:cs typeface="宋体" charset="0"/>
            </a:endParaRPr>
          </a:p>
          <a:p>
            <a:pPr marL="0" indent="0" algn="l"/>
            <a:r>
              <a:rPr lang="zh-CN" altLang="en-US" sz="2800" b="1" u="none">
                <a:solidFill>
                  <a:schemeClr val="tx1">
                    <a:lumMod val="50000"/>
                  </a:schemeClr>
                </a:solidFill>
                <a:latin typeface="宋体" charset="0"/>
                <a:ea typeface="宋体" charset="0"/>
                <a:cs typeface="宋体" charset="0"/>
              </a:rPr>
              <a:t>　　</a:t>
            </a:r>
            <a:r>
              <a:rPr lang="zh-CN" altLang="en-US" sz="2800" b="1" u="none">
                <a:solidFill>
                  <a:srgbClr val="FF0000"/>
                </a:solidFill>
                <a:latin typeface="宋体" charset="0"/>
                <a:ea typeface="宋体" charset="0"/>
                <a:cs typeface="宋体" charset="0"/>
              </a:rPr>
              <a:t>（三）开发制作</a:t>
            </a:r>
            <a:endParaRPr lang="zh-CN" altLang="en-US" sz="2800" b="1" u="none">
              <a:solidFill>
                <a:srgbClr val="FF0000"/>
              </a:solidFill>
              <a:latin typeface="宋体" charset="0"/>
              <a:ea typeface="宋体" charset="0"/>
              <a:cs typeface="宋体" charset="0"/>
            </a:endParaRPr>
          </a:p>
          <a:p>
            <a:pPr marL="0" indent="0" algn="l"/>
            <a:r>
              <a:rPr lang="zh-CN" altLang="en-US" sz="2800" b="1" u="none">
                <a:solidFill>
                  <a:schemeClr val="tx1">
                    <a:lumMod val="50000"/>
                  </a:schemeClr>
                </a:solidFill>
                <a:latin typeface="宋体" charset="0"/>
                <a:ea typeface="宋体" charset="0"/>
                <a:cs typeface="宋体" charset="0"/>
              </a:rPr>
              <a:t>　　　　　</a:t>
            </a:r>
            <a:r>
              <a:rPr lang="en-US" altLang="zh-CN" sz="2800" b="1" u="none">
                <a:solidFill>
                  <a:schemeClr val="tx1">
                    <a:lumMod val="50000"/>
                  </a:schemeClr>
                </a:solidFill>
                <a:latin typeface="宋体" charset="0"/>
                <a:ea typeface="宋体" charset="0"/>
                <a:cs typeface="宋体" charset="0"/>
              </a:rPr>
              <a:t>1.</a:t>
            </a:r>
            <a:r>
              <a:rPr lang="zh-CN" altLang="zh-CN" sz="2800" b="1" u="none">
                <a:solidFill>
                  <a:schemeClr val="tx1">
                    <a:lumMod val="50000"/>
                  </a:schemeClr>
                </a:solidFill>
                <a:latin typeface="宋体" charset="0"/>
                <a:ea typeface="宋体" charset="0"/>
                <a:cs typeface="宋体" charset="0"/>
              </a:rPr>
              <a:t>开发标准</a:t>
            </a:r>
            <a:endParaRPr lang="zh-CN" altLang="zh-CN" sz="2800" b="1" u="none">
              <a:solidFill>
                <a:schemeClr val="tx1">
                  <a:lumMod val="50000"/>
                </a:schemeClr>
              </a:solidFill>
              <a:latin typeface="宋体" charset="0"/>
              <a:ea typeface="宋体" charset="0"/>
              <a:cs typeface="宋体" charset="0"/>
            </a:endParaRPr>
          </a:p>
          <a:p>
            <a:pPr marL="0" indent="0" algn="l"/>
            <a:r>
              <a:rPr lang="zh-CN" altLang="zh-CN" sz="2800" b="1" u="none">
                <a:solidFill>
                  <a:schemeClr val="tx1">
                    <a:lumMod val="50000"/>
                  </a:schemeClr>
                </a:solidFill>
                <a:latin typeface="宋体" charset="0"/>
                <a:ea typeface="宋体" charset="0"/>
                <a:cs typeface="宋体" charset="0"/>
              </a:rPr>
              <a:t>　　　　　</a:t>
            </a:r>
            <a:r>
              <a:rPr lang="en-US" altLang="zh-CN" sz="2800" b="1" u="none">
                <a:solidFill>
                  <a:schemeClr val="tx1">
                    <a:lumMod val="50000"/>
                  </a:schemeClr>
                </a:solidFill>
                <a:latin typeface="宋体" charset="0"/>
                <a:ea typeface="宋体" charset="0"/>
                <a:cs typeface="宋体" charset="0"/>
              </a:rPr>
              <a:t>2</a:t>
            </a:r>
            <a:r>
              <a:rPr lang="en-US" altLang="zh-CN" sz="2800" b="1">
                <a:solidFill>
                  <a:schemeClr val="tx1">
                    <a:lumMod val="50000"/>
                  </a:schemeClr>
                </a:solidFill>
                <a:latin typeface="宋体" charset="0"/>
                <a:ea typeface="宋体" charset="0"/>
                <a:cs typeface="宋体" charset="0"/>
                <a:sym typeface="+mn-ea"/>
              </a:rPr>
              <a:t>.</a:t>
            </a:r>
            <a:r>
              <a:rPr lang="zh-CN" altLang="en-US" sz="2800" b="1">
                <a:solidFill>
                  <a:schemeClr val="tx1">
                    <a:lumMod val="50000"/>
                  </a:schemeClr>
                </a:solidFill>
                <a:latin typeface="宋体" charset="0"/>
                <a:ea typeface="宋体" charset="0"/>
                <a:cs typeface="宋体" charset="0"/>
                <a:sym typeface="+mn-ea"/>
              </a:rPr>
              <a:t>时间要求</a:t>
            </a:r>
            <a:endParaRPr lang="zh-CN" altLang="en-US" sz="2800" b="1">
              <a:solidFill>
                <a:schemeClr val="tx1">
                  <a:lumMod val="50000"/>
                </a:schemeClr>
              </a:solidFill>
              <a:latin typeface="宋体" charset="0"/>
              <a:ea typeface="宋体" charset="0"/>
              <a:cs typeface="宋体" charset="0"/>
              <a:sym typeface="+mn-ea"/>
            </a:endParaRPr>
          </a:p>
          <a:p>
            <a:pPr marL="0" indent="0" algn="l"/>
            <a:r>
              <a:rPr lang="zh-CN" altLang="en-US" sz="2800" b="1" u="none">
                <a:solidFill>
                  <a:schemeClr val="tx1">
                    <a:lumMod val="50000"/>
                  </a:schemeClr>
                </a:solidFill>
                <a:latin typeface="宋体" charset="0"/>
                <a:ea typeface="宋体" charset="0"/>
                <a:cs typeface="宋体" charset="0"/>
                <a:sym typeface="+mn-ea"/>
              </a:rPr>
              <a:t>　　　　　</a:t>
            </a:r>
            <a:r>
              <a:rPr lang="en-US" altLang="zh-CN" sz="2800" b="1" u="none">
                <a:solidFill>
                  <a:schemeClr val="tx1">
                    <a:lumMod val="50000"/>
                  </a:schemeClr>
                </a:solidFill>
                <a:latin typeface="宋体" charset="0"/>
                <a:ea typeface="宋体" charset="0"/>
                <a:cs typeface="宋体" charset="0"/>
                <a:sym typeface="+mn-ea"/>
              </a:rPr>
              <a:t>3</a:t>
            </a:r>
            <a:r>
              <a:rPr lang="en-US" altLang="zh-CN" sz="2800" b="1">
                <a:solidFill>
                  <a:schemeClr val="tx1">
                    <a:lumMod val="50000"/>
                  </a:schemeClr>
                </a:solidFill>
                <a:latin typeface="宋体" charset="0"/>
                <a:ea typeface="宋体" charset="0"/>
                <a:cs typeface="宋体" charset="0"/>
                <a:sym typeface="+mn-ea"/>
              </a:rPr>
              <a:t>.</a:t>
            </a:r>
            <a:r>
              <a:rPr lang="zh-CN" altLang="en-US" sz="2800" b="1">
                <a:solidFill>
                  <a:schemeClr val="tx1">
                    <a:lumMod val="50000"/>
                  </a:schemeClr>
                </a:solidFill>
                <a:latin typeface="宋体" charset="0"/>
                <a:ea typeface="宋体" charset="0"/>
                <a:cs typeface="宋体" charset="0"/>
                <a:sym typeface="+mn-ea"/>
              </a:rPr>
              <a:t>课件要求</a:t>
            </a:r>
            <a:endParaRPr lang="zh-CN" altLang="en-US" sz="2800" b="1">
              <a:solidFill>
                <a:schemeClr val="tx1">
                  <a:lumMod val="50000"/>
                </a:schemeClr>
              </a:solidFill>
              <a:latin typeface="宋体" charset="0"/>
              <a:ea typeface="宋体" charset="0"/>
              <a:cs typeface="宋体" charset="0"/>
              <a:sym typeface="+mn-ea"/>
            </a:endParaRPr>
          </a:p>
          <a:p>
            <a:pPr marL="0" indent="0" algn="l"/>
            <a:r>
              <a:rPr lang="zh-CN" altLang="en-US" sz="2800" b="1" u="none">
                <a:solidFill>
                  <a:schemeClr val="tx1">
                    <a:lumMod val="50000"/>
                  </a:schemeClr>
                </a:solidFill>
                <a:latin typeface="宋体" charset="0"/>
                <a:ea typeface="宋体" charset="0"/>
                <a:cs typeface="宋体" charset="0"/>
                <a:sym typeface="+mn-ea"/>
              </a:rPr>
              <a:t>　　　　　</a:t>
            </a:r>
            <a:r>
              <a:rPr lang="en-US" altLang="zh-CN" sz="2800" b="1" u="none">
                <a:solidFill>
                  <a:schemeClr val="tx1">
                    <a:lumMod val="50000"/>
                  </a:schemeClr>
                </a:solidFill>
                <a:latin typeface="宋体" charset="0"/>
                <a:ea typeface="宋体" charset="0"/>
                <a:cs typeface="宋体" charset="0"/>
                <a:sym typeface="+mn-ea"/>
              </a:rPr>
              <a:t>4</a:t>
            </a:r>
            <a:r>
              <a:rPr lang="en-US" altLang="zh-CN" sz="2800" b="1">
                <a:solidFill>
                  <a:schemeClr val="tx1">
                    <a:lumMod val="50000"/>
                  </a:schemeClr>
                </a:solidFill>
                <a:latin typeface="宋体" charset="0"/>
                <a:ea typeface="宋体" charset="0"/>
                <a:cs typeface="宋体" charset="0"/>
                <a:sym typeface="+mn-ea"/>
              </a:rPr>
              <a:t>.</a:t>
            </a:r>
            <a:r>
              <a:rPr lang="zh-CN" altLang="en-US" sz="2800" b="1">
                <a:solidFill>
                  <a:schemeClr val="tx1">
                    <a:lumMod val="50000"/>
                  </a:schemeClr>
                </a:solidFill>
                <a:latin typeface="宋体" charset="0"/>
                <a:ea typeface="宋体" charset="0"/>
                <a:cs typeface="宋体" charset="0"/>
                <a:sym typeface="+mn-ea"/>
              </a:rPr>
              <a:t>常用软件</a:t>
            </a:r>
            <a:endParaRPr lang="zh-CN" altLang="en-US" sz="2800" b="1">
              <a:solidFill>
                <a:schemeClr val="tx1">
                  <a:lumMod val="50000"/>
                </a:schemeClr>
              </a:solidFill>
              <a:latin typeface="宋体" charset="0"/>
              <a:ea typeface="宋体" charset="0"/>
              <a:cs typeface="宋体" charset="0"/>
              <a:sym typeface="+mn-ea"/>
            </a:endParaRPr>
          </a:p>
          <a:p>
            <a:pPr marL="0" indent="0" algn="l"/>
            <a:r>
              <a:rPr lang="zh-CN" altLang="en-US" sz="2800" b="1" u="none">
                <a:solidFill>
                  <a:schemeClr val="tx1">
                    <a:lumMod val="50000"/>
                  </a:schemeClr>
                </a:solidFill>
                <a:latin typeface="宋体" charset="0"/>
                <a:ea typeface="宋体" charset="0"/>
                <a:cs typeface="宋体" charset="0"/>
                <a:sym typeface="+mn-ea"/>
              </a:rPr>
              <a:t>　　　　　</a:t>
            </a:r>
            <a:r>
              <a:rPr lang="en-US" altLang="zh-CN" sz="2800" b="1" u="none">
                <a:solidFill>
                  <a:schemeClr val="tx1">
                    <a:lumMod val="50000"/>
                  </a:schemeClr>
                </a:solidFill>
                <a:latin typeface="宋体" charset="0"/>
                <a:ea typeface="宋体" charset="0"/>
                <a:cs typeface="宋体" charset="0"/>
                <a:sym typeface="+mn-ea"/>
              </a:rPr>
              <a:t>5</a:t>
            </a:r>
            <a:r>
              <a:rPr lang="en-US" altLang="zh-CN" sz="2800" b="1">
                <a:solidFill>
                  <a:schemeClr val="tx1">
                    <a:lumMod val="50000"/>
                  </a:schemeClr>
                </a:solidFill>
                <a:latin typeface="宋体" charset="0"/>
                <a:ea typeface="宋体" charset="0"/>
                <a:cs typeface="宋体" charset="0"/>
                <a:sym typeface="+mn-ea"/>
              </a:rPr>
              <a:t>.</a:t>
            </a:r>
            <a:r>
              <a:rPr lang="zh-CN" altLang="en-US" sz="2800" b="1">
                <a:solidFill>
                  <a:schemeClr val="tx1">
                    <a:lumMod val="50000"/>
                  </a:schemeClr>
                </a:solidFill>
                <a:latin typeface="宋体" charset="0"/>
                <a:ea typeface="宋体" charset="0"/>
                <a:cs typeface="宋体" charset="0"/>
                <a:sym typeface="+mn-ea"/>
              </a:rPr>
              <a:t>制作方法</a:t>
            </a:r>
            <a:endParaRPr lang="zh-CN" altLang="en-US" sz="2800" b="1">
              <a:solidFill>
                <a:schemeClr val="tx1">
                  <a:lumMod val="50000"/>
                </a:schemeClr>
              </a:solidFill>
              <a:latin typeface="宋体" charset="0"/>
              <a:ea typeface="宋体" charset="0"/>
              <a:cs typeface="宋体" charset="0"/>
              <a:sym typeface="+mn-ea"/>
            </a:endParaRPr>
          </a:p>
          <a:p>
            <a:pPr marL="0" indent="0" algn="l"/>
            <a:r>
              <a:rPr lang="zh-CN" altLang="en-US" sz="2800" b="1" u="none">
                <a:solidFill>
                  <a:schemeClr val="tx1">
                    <a:lumMod val="50000"/>
                  </a:schemeClr>
                </a:solidFill>
                <a:latin typeface="宋体" charset="0"/>
                <a:ea typeface="宋体" charset="0"/>
                <a:cs typeface="宋体" charset="0"/>
                <a:sym typeface="+mn-ea"/>
              </a:rPr>
              <a:t>　　　　　</a:t>
            </a:r>
            <a:r>
              <a:rPr lang="en-US" altLang="zh-CN" sz="2800" b="1" u="none">
                <a:solidFill>
                  <a:schemeClr val="tx1">
                    <a:lumMod val="50000"/>
                  </a:schemeClr>
                </a:solidFill>
                <a:latin typeface="宋体" charset="0"/>
                <a:ea typeface="宋体" charset="0"/>
                <a:cs typeface="宋体" charset="0"/>
                <a:sym typeface="+mn-ea"/>
              </a:rPr>
              <a:t>6</a:t>
            </a:r>
            <a:r>
              <a:rPr lang="en-US" altLang="zh-CN" sz="2800" b="1">
                <a:solidFill>
                  <a:schemeClr val="tx1">
                    <a:lumMod val="50000"/>
                  </a:schemeClr>
                </a:solidFill>
                <a:latin typeface="宋体" charset="0"/>
                <a:ea typeface="宋体" charset="0"/>
                <a:cs typeface="宋体" charset="0"/>
                <a:sym typeface="+mn-ea"/>
              </a:rPr>
              <a:t>.</a:t>
            </a:r>
            <a:r>
              <a:rPr lang="zh-CN" altLang="en-US" sz="2800" b="1">
                <a:solidFill>
                  <a:schemeClr val="tx1">
                    <a:lumMod val="50000"/>
                  </a:schemeClr>
                </a:solidFill>
                <a:latin typeface="宋体" charset="0"/>
                <a:ea typeface="宋体" charset="0"/>
                <a:cs typeface="宋体" charset="0"/>
                <a:sym typeface="+mn-ea"/>
              </a:rPr>
              <a:t>注意事项</a:t>
            </a:r>
            <a:endParaRPr lang="zh-CN" altLang="en-US" sz="2800" b="1">
              <a:solidFill>
                <a:schemeClr val="tx1">
                  <a:lumMod val="50000"/>
                </a:schemeClr>
              </a:solidFill>
              <a:latin typeface="宋体" charset="0"/>
              <a:ea typeface="宋体" charset="0"/>
              <a:cs typeface="宋体" charset="0"/>
              <a:sym typeface="+mn-ea"/>
            </a:endParaRPr>
          </a:p>
          <a:p>
            <a:pPr marL="0" indent="0" algn="l"/>
            <a:r>
              <a:rPr lang="zh-CN" altLang="en-US" sz="2800" b="1" u="none">
                <a:solidFill>
                  <a:schemeClr val="tx1">
                    <a:lumMod val="50000"/>
                  </a:schemeClr>
                </a:solidFill>
                <a:latin typeface="宋体" charset="0"/>
                <a:ea typeface="宋体" charset="0"/>
                <a:cs typeface="宋体" charset="0"/>
                <a:sym typeface="+mn-ea"/>
              </a:rPr>
              <a:t>　　</a:t>
            </a:r>
            <a:r>
              <a:rPr lang="zh-CN" altLang="en-US" sz="2800" b="1" u="none">
                <a:solidFill>
                  <a:srgbClr val="FF0000"/>
                </a:solidFill>
                <a:latin typeface="宋体" charset="0"/>
                <a:ea typeface="宋体" charset="0"/>
                <a:cs typeface="宋体" charset="0"/>
                <a:sym typeface="+mn-ea"/>
              </a:rPr>
              <a:t>（四）交流应用</a:t>
            </a:r>
            <a:endParaRPr lang="zh-CN" altLang="en-US" sz="2800" b="1" u="none">
              <a:solidFill>
                <a:srgbClr val="FF0000"/>
              </a:solidFill>
              <a:latin typeface="宋体" charset="0"/>
              <a:ea typeface="宋体" charset="0"/>
              <a:cs typeface="宋体" charset="0"/>
              <a:sym typeface="+mn-ea"/>
            </a:endParaRPr>
          </a:p>
        </p:txBody>
      </p:sp>
    </p:spTree>
    <p:custDataLst>
      <p:tags r:id="rId1"/>
    </p:custData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08651" y="542051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2"/>
          <p:cNvGrpSpPr/>
          <p:nvPr/>
        </p:nvGrpSpPr>
        <p:grpSpPr>
          <a:xfrm>
            <a:off x="2112328" y="4097338"/>
            <a:ext cx="1800225" cy="1800225"/>
            <a:chOff x="2515460" y="2529000"/>
            <a:chExt cx="1800000" cy="1800000"/>
          </a:xfrm>
        </p:grpSpPr>
        <p:sp>
          <p:nvSpPr>
            <p:cNvPr id="27" name="椭圆 26"/>
            <p:cNvSpPr/>
            <p:nvPr/>
          </p:nvSpPr>
          <p:spPr>
            <a:xfrm>
              <a:off x="2515460" y="2529000"/>
              <a:ext cx="1800000" cy="180000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grpSp>
          <p:nvGrpSpPr>
            <p:cNvPr id="6158" name="Group 4"/>
            <p:cNvGrpSpPr>
              <a:grpSpLocks noChangeAspect="1"/>
            </p:cNvGrpSpPr>
            <p:nvPr/>
          </p:nvGrpSpPr>
          <p:grpSpPr>
            <a:xfrm>
              <a:off x="2989984" y="2852421"/>
              <a:ext cx="850952" cy="1153159"/>
              <a:chOff x="2773" y="2014"/>
              <a:chExt cx="214" cy="290"/>
            </a:xfrm>
          </p:grpSpPr>
          <p:sp>
            <p:nvSpPr>
              <p:cNvPr id="6159" name="Freeform 5"/>
              <p:cNvSpPr/>
              <p:nvPr/>
            </p:nvSpPr>
            <p:spPr>
              <a:xfrm>
                <a:off x="2773" y="2052"/>
                <a:ext cx="214" cy="252"/>
              </a:xfrm>
              <a:custGeom>
                <a:avLst/>
                <a:gdLst>
                  <a:gd name="txL" fmla="*/ 0 w 214"/>
                  <a:gd name="txT" fmla="*/ 0 h 252"/>
                  <a:gd name="txR" fmla="*/ 214 w 214"/>
                  <a:gd name="txB" fmla="*/ 252 h 252"/>
                </a:gdLst>
                <a:ahLst/>
                <a:cxnLst>
                  <a:cxn ang="0">
                    <a:pos x="185" y="0"/>
                  </a:cxn>
                  <a:cxn ang="0">
                    <a:pos x="214" y="0"/>
                  </a:cxn>
                  <a:cxn ang="0">
                    <a:pos x="214" y="252"/>
                  </a:cxn>
                  <a:cxn ang="0">
                    <a:pos x="0" y="252"/>
                  </a:cxn>
                  <a:cxn ang="0">
                    <a:pos x="0" y="0"/>
                  </a:cxn>
                  <a:cxn ang="0">
                    <a:pos x="29" y="0"/>
                  </a:cxn>
                </a:cxnLst>
                <a:rect l="txL" t="txT" r="txR" b="txB"/>
                <a:pathLst>
                  <a:path w="214" h="252">
                    <a:moveTo>
                      <a:pt x="185" y="0"/>
                    </a:moveTo>
                    <a:lnTo>
                      <a:pt x="214" y="0"/>
                    </a:lnTo>
                    <a:lnTo>
                      <a:pt x="214" y="252"/>
                    </a:lnTo>
                    <a:lnTo>
                      <a:pt x="0" y="252"/>
                    </a:lnTo>
                    <a:lnTo>
                      <a:pt x="0" y="0"/>
                    </a:lnTo>
                    <a:lnTo>
                      <a:pt x="29" y="0"/>
                    </a:lnTo>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0" name="Freeform 6"/>
              <p:cNvSpPr/>
              <p:nvPr/>
            </p:nvSpPr>
            <p:spPr>
              <a:xfrm>
                <a:off x="2831" y="2014"/>
                <a:ext cx="98" cy="58"/>
              </a:xfrm>
              <a:custGeom>
                <a:avLst/>
                <a:gdLst>
                  <a:gd name="txL" fmla="*/ 0 w 40"/>
                  <a:gd name="txT" fmla="*/ 0 h 24"/>
                  <a:gd name="txR" fmla="*/ 40 w 40"/>
                  <a:gd name="txB" fmla="*/ 24 h 24"/>
                </a:gdLst>
                <a:ahLst/>
                <a:cxnLst>
                  <a:cxn ang="0">
                    <a:pos x="8649" y="4771"/>
                  </a:cxn>
                  <a:cxn ang="0">
                    <a:pos x="8649" y="1566"/>
                  </a:cxn>
                  <a:cxn ang="0">
                    <a:pos x="6086" y="1566"/>
                  </a:cxn>
                  <a:cxn ang="0">
                    <a:pos x="4322" y="0"/>
                  </a:cxn>
                  <a:cxn ang="0">
                    <a:pos x="2558" y="1566"/>
                  </a:cxn>
                  <a:cxn ang="0">
                    <a:pos x="0" y="1566"/>
                  </a:cxn>
                  <a:cxn ang="0">
                    <a:pos x="0" y="4771"/>
                  </a:cxn>
                  <a:cxn ang="0">
                    <a:pos x="8649" y="4771"/>
                  </a:cxn>
                </a:cxnLst>
                <a:rect l="txL" t="txT" r="txR" b="txB"/>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1" name="Line 7"/>
              <p:cNvSpPr/>
              <p:nvPr/>
            </p:nvSpPr>
            <p:spPr>
              <a:xfrm flipH="1">
                <a:off x="2822" y="2168"/>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2" name="Line 8"/>
              <p:cNvSpPr/>
              <p:nvPr/>
            </p:nvSpPr>
            <p:spPr>
              <a:xfrm flipH="1">
                <a:off x="2822" y="2207"/>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3" name="Line 9"/>
              <p:cNvSpPr/>
              <p:nvPr/>
            </p:nvSpPr>
            <p:spPr>
              <a:xfrm flipH="1">
                <a:off x="2822" y="2246"/>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4" name="Line 10"/>
              <p:cNvSpPr/>
              <p:nvPr/>
            </p:nvSpPr>
            <p:spPr>
              <a:xfrm flipH="1">
                <a:off x="2822" y="2130"/>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grpSp>
      </p:grpSp>
      <p:sp>
        <p:nvSpPr>
          <p:cNvPr id="41" name="文本框 40"/>
          <p:cNvSpPr txBox="1"/>
          <p:nvPr/>
        </p:nvSpPr>
        <p:spPr>
          <a:xfrm>
            <a:off x="3747135" y="4656455"/>
            <a:ext cx="4918075"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大学课堂教学过程的设计</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53" presetClass="entr" presetSubtype="16" fill="hold"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000000"/>
                                          </p:val>
                                        </p:tav>
                                        <p:tav tm="100000">
                                          <p:val>
                                            <p:strVal val="#ppt_w"/>
                                          </p:val>
                                        </p:tav>
                                      </p:tavLst>
                                    </p:anim>
                                    <p:anim calcmode="lin" valueType="num">
                                      <p:cBhvr>
                                        <p:cTn id="50" dur="500" fill="hold"/>
                                        <p:tgtEl>
                                          <p:spTgt spid="26"/>
                                        </p:tgtEl>
                                        <p:attrNameLst>
                                          <p:attrName>ppt_h</p:attrName>
                                        </p:attrNameLst>
                                      </p:cBhvr>
                                      <p:tavLst>
                                        <p:tav tm="0">
                                          <p:val>
                                            <p:fltVal val="0.000000"/>
                                          </p:val>
                                        </p:tav>
                                        <p:tav tm="100000">
                                          <p:val>
                                            <p:strVal val="#ppt_h"/>
                                          </p:val>
                                        </p:tav>
                                      </p:tavLst>
                                    </p:anim>
                                    <p:animEffect transition="in" filter="fade">
                                      <p:cBhvr>
                                        <p:cTn id="51" dur="500"/>
                                        <p:tgtEl>
                                          <p:spTgt spid="26"/>
                                        </p:tgtEl>
                                      </p:cBhvr>
                                    </p:animEffect>
                                  </p:childTnLst>
                                </p:cTn>
                              </p:par>
                              <p:par>
                                <p:cTn id="52" presetID="22" presetClass="entr" presetSubtype="8"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000000"/>
                                          </p:val>
                                        </p:tav>
                                        <p:tav tm="100000">
                                          <p:val>
                                            <p:strVal val="#ppt_w"/>
                                          </p:val>
                                        </p:tav>
                                      </p:tavLst>
                                    </p:anim>
                                    <p:anim calcmode="lin" valueType="num">
                                      <p:cBhvr>
                                        <p:cTn id="58" dur="500" fill="hold"/>
                                        <p:tgtEl>
                                          <p:spTgt spid="2"/>
                                        </p:tgtEl>
                                        <p:attrNameLst>
                                          <p:attrName>ppt_h</p:attrName>
                                        </p:attrNameLst>
                                      </p:cBhvr>
                                      <p:tavLst>
                                        <p:tav tm="0">
                                          <p:val>
                                            <p:fltVal val="0.00000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08651" y="542051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13915" y="3761105"/>
            <a:ext cx="1355725" cy="213741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第一节</a:t>
            </a:r>
            <a:endParaRPr kumimoji="0" lang="zh-CN" altLang="en-US"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462655" y="4727575"/>
            <a:ext cx="4918075"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课堂教学过程设计概述</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2705" y="51943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一、基本内涵</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474980" y="1685290"/>
            <a:ext cx="8102600" cy="338328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3600" b="1" u="none">
                <a:solidFill>
                  <a:srgbClr val="0D0D0D"/>
                </a:solidFill>
                <a:latin typeface="宋体" charset="0"/>
                <a:ea typeface="宋体" charset="0"/>
                <a:cs typeface="宋体" charset="0"/>
              </a:rPr>
              <a:t>教学过程设计是根据教学目标、</a:t>
            </a:r>
            <a:endParaRPr lang="zh-CN" altLang="en-US" sz="3600" b="1" u="none">
              <a:solidFill>
                <a:srgbClr val="0D0D0D"/>
              </a:solidFill>
              <a:latin typeface="宋体" charset="0"/>
              <a:ea typeface="宋体" charset="0"/>
              <a:cs typeface="宋体" charset="0"/>
            </a:endParaRPr>
          </a:p>
          <a:p>
            <a:pPr marL="0" indent="0" algn="l"/>
            <a:r>
              <a:rPr lang="zh-CN" altLang="en-US" sz="3600" b="1" u="none">
                <a:solidFill>
                  <a:srgbClr val="0D0D0D"/>
                </a:solidFill>
                <a:latin typeface="宋体" charset="0"/>
                <a:ea typeface="宋体" charset="0"/>
                <a:cs typeface="宋体" charset="0"/>
              </a:rPr>
              <a:t>教学内容和学生的特征，对教学中师生的活动过程、形式、媒体的使用等多种要素进行整体化的安排，构建特定的教学结构流程，最终形成教学设计方案的过程。</a:t>
            </a:r>
            <a:endParaRPr lang="zh-CN" altLang="en-US" sz="3600" b="1" u="none">
              <a:solidFill>
                <a:srgbClr val="0D0D0D"/>
              </a:solidFill>
              <a:latin typeface="宋体" charset="0"/>
              <a:ea typeface="宋体" charset="0"/>
              <a:cs typeface="宋体" charset="0"/>
            </a:endParaRPr>
          </a:p>
        </p:txBody>
      </p:sp>
    </p:spTree>
    <p:custDataLst>
      <p:tags r:id="rId1"/>
    </p:custData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4438650" y="1728744"/>
            <a:ext cx="4138295" cy="625475"/>
            <a:chOff x="4438650" y="1528445"/>
            <a:chExt cx="4138295" cy="625475"/>
          </a:xfrm>
        </p:grpSpPr>
        <p:sp>
          <p:nvSpPr>
            <p:cNvPr id="18" name="MH_Entry_1"/>
            <p:cNvSpPr/>
            <p:nvPr>
              <p:custDataLst>
                <p:tags r:id="rId2"/>
              </p:custDataLst>
            </p:nvPr>
          </p:nvSpPr>
          <p:spPr>
            <a:xfrm>
              <a:off x="4779010" y="1528445"/>
              <a:ext cx="3797935" cy="625475"/>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kern="0" dirty="0">
                  <a:solidFill>
                    <a:srgbClr val="FFFFFF"/>
                  </a:solidFill>
                  <a:latin typeface="+mn-lt"/>
                  <a:ea typeface="+mn-ea"/>
                </a:rPr>
                <a:t>体现教师主导和学生主体相结合的教学理念</a:t>
              </a:r>
              <a:endParaRPr lang="zh-CN" altLang="en-US" kern="0" dirty="0">
                <a:solidFill>
                  <a:srgbClr val="FFFFFF"/>
                </a:solidFill>
                <a:latin typeface="+mn-lt"/>
                <a:ea typeface="+mn-ea"/>
              </a:endParaRPr>
            </a:p>
          </p:txBody>
        </p:sp>
        <p:sp>
          <p:nvSpPr>
            <p:cNvPr id="19" name="MH_Number_1"/>
            <p:cNvSpPr/>
            <p:nvPr>
              <p:custDataLst>
                <p:tags r:id="rId3"/>
              </p:custDataLst>
            </p:nvPr>
          </p:nvSpPr>
          <p:spPr>
            <a:xfrm>
              <a:off x="4438650" y="1679575"/>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dirty="0">
                  <a:solidFill>
                    <a:srgbClr val="FFFFFF"/>
                  </a:solidFill>
                  <a:latin typeface="+mn-lt"/>
                  <a:ea typeface="+mn-ea"/>
                </a:rPr>
                <a:t>1</a:t>
              </a:r>
              <a:endParaRPr lang="zh-CN" altLang="en-US" sz="2400" kern="0" dirty="0">
                <a:solidFill>
                  <a:srgbClr val="FFFFFF"/>
                </a:solidFill>
                <a:latin typeface="+mn-lt"/>
                <a:ea typeface="+mn-ea"/>
              </a:endParaRPr>
            </a:p>
          </p:txBody>
        </p:sp>
      </p:grpSp>
      <p:grpSp>
        <p:nvGrpSpPr>
          <p:cNvPr id="5" name="组合 4"/>
          <p:cNvGrpSpPr/>
          <p:nvPr>
            <p:custDataLst>
              <p:tags r:id="rId4"/>
            </p:custDataLst>
          </p:nvPr>
        </p:nvGrpSpPr>
        <p:grpSpPr>
          <a:xfrm>
            <a:off x="4439285" y="2655570"/>
            <a:ext cx="4189095" cy="465455"/>
            <a:chOff x="4438650" y="2555875"/>
            <a:chExt cx="3669701" cy="465138"/>
          </a:xfrm>
        </p:grpSpPr>
        <p:sp>
          <p:nvSpPr>
            <p:cNvPr id="51" name="MH_Entry_2"/>
            <p:cNvSpPr/>
            <p:nvPr>
              <p:custDataLst>
                <p:tags r:id="rId5"/>
              </p:custDataLst>
            </p:nvPr>
          </p:nvSpPr>
          <p:spPr>
            <a:xfrm>
              <a:off x="4807939" y="2555875"/>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Autofit/>
            </a:bodyPr>
            <a:lstStyle/>
            <a:p>
              <a:pPr algn="ctr" eaLnBrk="1" hangingPunct="1">
                <a:spcBef>
                  <a:spcPts val="0"/>
                </a:spcBef>
                <a:spcAft>
                  <a:spcPts val="0"/>
                </a:spcAft>
                <a:defRPr/>
              </a:pPr>
              <a:r>
                <a:rPr lang="zh-CN" altLang="en-US" sz="1600" kern="0" dirty="0">
                  <a:solidFill>
                    <a:srgbClr val="FFFFFF"/>
                  </a:solidFill>
                  <a:latin typeface="+mn-lt"/>
                  <a:ea typeface="+mn-ea"/>
                </a:rPr>
                <a:t>遵循学习者认知规律和学习心理过程</a:t>
              </a:r>
              <a:endParaRPr lang="zh-CN" altLang="en-US" sz="1600" kern="0" dirty="0">
                <a:solidFill>
                  <a:srgbClr val="FFFFFF"/>
                </a:solidFill>
                <a:latin typeface="+mn-lt"/>
                <a:ea typeface="+mn-ea"/>
              </a:endParaRPr>
            </a:p>
          </p:txBody>
        </p:sp>
        <p:sp>
          <p:nvSpPr>
            <p:cNvPr id="52" name="MH_Number_2"/>
            <p:cNvSpPr/>
            <p:nvPr>
              <p:custDataLst>
                <p:tags r:id="rId6"/>
              </p:custDataLst>
            </p:nvPr>
          </p:nvSpPr>
          <p:spPr>
            <a:xfrm>
              <a:off x="4438650" y="2582863"/>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2</a:t>
              </a:r>
              <a:endParaRPr lang="zh-CN" altLang="en-US" sz="2400" kern="0" dirty="0">
                <a:solidFill>
                  <a:srgbClr val="FFFFFF"/>
                </a:solidFill>
                <a:latin typeface="+mn-lt"/>
                <a:ea typeface="+mn-ea"/>
              </a:endParaRPr>
            </a:p>
          </p:txBody>
        </p:sp>
      </p:grpSp>
      <p:grpSp>
        <p:nvGrpSpPr>
          <p:cNvPr id="4" name="组合 3"/>
          <p:cNvGrpSpPr/>
          <p:nvPr>
            <p:custDataLst>
              <p:tags r:id="rId7"/>
            </p:custDataLst>
          </p:nvPr>
        </p:nvGrpSpPr>
        <p:grpSpPr>
          <a:xfrm>
            <a:off x="4439285" y="3459480"/>
            <a:ext cx="4082415" cy="464820"/>
            <a:chOff x="4438650" y="3459163"/>
            <a:chExt cx="3638550" cy="465137"/>
          </a:xfrm>
        </p:grpSpPr>
        <p:sp>
          <p:nvSpPr>
            <p:cNvPr id="54" name="MH_Entry_3"/>
            <p:cNvSpPr/>
            <p:nvPr>
              <p:custDataLst>
                <p:tags r:id="rId8"/>
              </p:custDataLst>
            </p:nvPr>
          </p:nvSpPr>
          <p:spPr>
            <a:xfrm>
              <a:off x="4776788" y="3459163"/>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kern="0" dirty="0">
                  <a:solidFill>
                    <a:srgbClr val="FFFFFF"/>
                  </a:solidFill>
                  <a:latin typeface="+mn-lt"/>
                  <a:ea typeface="+mn-ea"/>
                </a:rPr>
                <a:t>科学地选择并运用恰当的教学策略</a:t>
              </a:r>
              <a:endParaRPr lang="zh-CN" altLang="en-US" kern="0" dirty="0">
                <a:solidFill>
                  <a:srgbClr val="FFFFFF"/>
                </a:solidFill>
                <a:latin typeface="+mn-lt"/>
                <a:ea typeface="+mn-ea"/>
              </a:endParaRPr>
            </a:p>
          </p:txBody>
        </p:sp>
        <p:sp>
          <p:nvSpPr>
            <p:cNvPr id="55" name="MH_Number_3"/>
            <p:cNvSpPr/>
            <p:nvPr>
              <p:custDataLst>
                <p:tags r:id="rId9"/>
              </p:custDataLst>
            </p:nvPr>
          </p:nvSpPr>
          <p:spPr>
            <a:xfrm>
              <a:off x="4438650" y="3487738"/>
              <a:ext cx="406400" cy="407987"/>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3</a:t>
              </a:r>
              <a:endParaRPr lang="zh-CN" altLang="en-US" sz="2400" kern="0" dirty="0">
                <a:solidFill>
                  <a:srgbClr val="FFFFFF"/>
                </a:solidFill>
                <a:latin typeface="+mn-lt"/>
                <a:ea typeface="+mn-ea"/>
              </a:endParaRPr>
            </a:p>
          </p:txBody>
        </p:sp>
      </p:grpSp>
      <p:grpSp>
        <p:nvGrpSpPr>
          <p:cNvPr id="3" name="组合 2"/>
          <p:cNvGrpSpPr/>
          <p:nvPr>
            <p:custDataLst>
              <p:tags r:id="rId10"/>
            </p:custDataLst>
          </p:nvPr>
        </p:nvGrpSpPr>
        <p:grpSpPr>
          <a:xfrm>
            <a:off x="4439285" y="4263390"/>
            <a:ext cx="4082415" cy="464820"/>
            <a:chOff x="4438650" y="4364038"/>
            <a:chExt cx="3638550" cy="465137"/>
          </a:xfrm>
        </p:grpSpPr>
        <p:sp>
          <p:nvSpPr>
            <p:cNvPr id="57" name="MH_Entry_4"/>
            <p:cNvSpPr/>
            <p:nvPr>
              <p:custDataLst>
                <p:tags r:id="rId11"/>
              </p:custDataLst>
            </p:nvPr>
          </p:nvSpPr>
          <p:spPr>
            <a:xfrm>
              <a:off x="4776788" y="4364038"/>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kern="0" dirty="0">
                  <a:solidFill>
                    <a:srgbClr val="FFFFFF"/>
                  </a:solidFill>
                  <a:latin typeface="+mn-lt"/>
                  <a:ea typeface="+mn-ea"/>
                </a:rPr>
                <a:t>体现出学科知识的发生发展过程</a:t>
              </a:r>
              <a:endParaRPr lang="zh-CN" altLang="en-US" kern="0" dirty="0">
                <a:solidFill>
                  <a:srgbClr val="FFFFFF"/>
                </a:solidFill>
                <a:latin typeface="+mn-lt"/>
                <a:ea typeface="+mn-ea"/>
              </a:endParaRPr>
            </a:p>
          </p:txBody>
        </p:sp>
        <p:sp>
          <p:nvSpPr>
            <p:cNvPr id="58" name="MH_Number_4"/>
            <p:cNvSpPr/>
            <p:nvPr>
              <p:custDataLst>
                <p:tags r:id="rId12"/>
              </p:custDataLst>
            </p:nvPr>
          </p:nvSpPr>
          <p:spPr>
            <a:xfrm>
              <a:off x="4438650" y="4392613"/>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4</a:t>
              </a:r>
              <a:endParaRPr lang="zh-CN" altLang="en-US" sz="2400" kern="0" dirty="0">
                <a:solidFill>
                  <a:srgbClr val="FFFFFF"/>
                </a:solidFill>
                <a:latin typeface="+mn-lt"/>
                <a:ea typeface="+mn-ea"/>
              </a:endParaRPr>
            </a:p>
          </p:txBody>
        </p:sp>
      </p:grpSp>
      <p:grpSp>
        <p:nvGrpSpPr>
          <p:cNvPr id="2" name="组合 1"/>
          <p:cNvGrpSpPr/>
          <p:nvPr>
            <p:custDataLst>
              <p:tags r:id="rId13"/>
            </p:custDataLst>
          </p:nvPr>
        </p:nvGrpSpPr>
        <p:grpSpPr>
          <a:xfrm>
            <a:off x="4439285" y="5067935"/>
            <a:ext cx="4082415" cy="465455"/>
            <a:chOff x="4438650" y="5267325"/>
            <a:chExt cx="3638550" cy="465138"/>
          </a:xfrm>
        </p:grpSpPr>
        <p:sp>
          <p:nvSpPr>
            <p:cNvPr id="60" name="MH_Entry_5"/>
            <p:cNvSpPr/>
            <p:nvPr>
              <p:custDataLst>
                <p:tags r:id="rId14"/>
              </p:custDataLst>
            </p:nvPr>
          </p:nvSpPr>
          <p:spPr>
            <a:xfrm>
              <a:off x="4776788" y="5267325"/>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kern="0" dirty="0">
                  <a:solidFill>
                    <a:srgbClr val="FFFFFF"/>
                  </a:solidFill>
                  <a:latin typeface="+mn-lt"/>
                  <a:ea typeface="+mn-ea"/>
                </a:rPr>
                <a:t>体现出教学媒体优化组合的理念</a:t>
              </a:r>
              <a:endParaRPr lang="zh-CN" altLang="en-US" kern="0" dirty="0">
                <a:solidFill>
                  <a:srgbClr val="FFFFFF"/>
                </a:solidFill>
                <a:latin typeface="+mn-lt"/>
                <a:ea typeface="+mn-ea"/>
              </a:endParaRPr>
            </a:p>
          </p:txBody>
        </p:sp>
        <p:sp>
          <p:nvSpPr>
            <p:cNvPr id="61" name="MH_Number_5"/>
            <p:cNvSpPr/>
            <p:nvPr>
              <p:custDataLst>
                <p:tags r:id="rId15"/>
              </p:custDataLst>
            </p:nvPr>
          </p:nvSpPr>
          <p:spPr>
            <a:xfrm>
              <a:off x="4438650" y="5295900"/>
              <a:ext cx="406400" cy="407988"/>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5</a:t>
              </a:r>
              <a:endParaRPr lang="zh-CN" altLang="en-US" sz="2400" kern="0" dirty="0">
                <a:solidFill>
                  <a:srgbClr val="FFFFFF"/>
                </a:solidFill>
                <a:latin typeface="+mn-lt"/>
                <a:ea typeface="+mn-ea"/>
              </a:endParaRPr>
            </a:p>
          </p:txBody>
        </p:sp>
      </p:grpSp>
      <p:sp>
        <p:nvSpPr>
          <p:cNvPr id="28" name="MH_Others_1"/>
          <p:cNvSpPr txBox="1"/>
          <p:nvPr>
            <p:custDataLst>
              <p:tags r:id="rId16"/>
            </p:custDataLst>
          </p:nvPr>
        </p:nvSpPr>
        <p:spPr>
          <a:xfrm>
            <a:off x="722313" y="2944813"/>
            <a:ext cx="3516312" cy="1492250"/>
          </a:xfrm>
          <a:prstGeom prst="rect">
            <a:avLst/>
          </a:prstGeom>
          <a:noFill/>
        </p:spPr>
        <p:txBody>
          <a:bodyPr anchor="ctr">
            <a:normAutofit lnSpcReduction="10000"/>
          </a:bodyPr>
          <a:lstStyle/>
          <a:p>
            <a:pPr eaLnBrk="1" hangingPunct="1">
              <a:spcBef>
                <a:spcPts val="0"/>
              </a:spcBef>
              <a:spcAft>
                <a:spcPts val="0"/>
              </a:spcAft>
              <a:defRPr/>
            </a:pPr>
            <a:endParaRPr lang="zh-CN" altLang="en-US" sz="5400" spc="400" dirty="0">
              <a:solidFill>
                <a:schemeClr val="accent1">
                  <a:lumMod val="40000"/>
                  <a:lumOff val="60000"/>
                </a:schemeClr>
              </a:solidFill>
              <a:latin typeface="+mn-lt"/>
              <a:ea typeface="+mn-ea"/>
            </a:endParaRPr>
          </a:p>
        </p:txBody>
      </p:sp>
      <p:sp>
        <p:nvSpPr>
          <p:cNvPr id="9229" name="MH_Others_2"/>
          <p:cNvSpPr txBox="1">
            <a:spLocks noChangeArrowheads="1"/>
          </p:cNvSpPr>
          <p:nvPr>
            <p:custDataLst>
              <p:tags r:id="rId17"/>
            </p:custDataLst>
          </p:nvPr>
        </p:nvSpPr>
        <p:spPr bwMode="auto">
          <a:xfrm>
            <a:off x="522605" y="3209925"/>
            <a:ext cx="312229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l" eaLnBrk="1" hangingPunct="1">
              <a:spcBef>
                <a:spcPct val="0"/>
              </a:spcBef>
              <a:buClrTx/>
              <a:buSzTx/>
              <a:buFontTx/>
              <a:buNone/>
            </a:pPr>
            <a:r>
              <a:rPr lang="zh-CN" altLang="en-US" sz="3600" smtClean="0">
                <a:latin typeface="+mj-lt"/>
                <a:ea typeface="+mj-ea"/>
                <a:cs typeface="+mj-cs"/>
              </a:rPr>
              <a:t>二、基本原则</a:t>
            </a:r>
            <a:endParaRPr lang="zh-CN" altLang="en-US" sz="3600" smtClean="0">
              <a:latin typeface="+mj-lt"/>
              <a:ea typeface="+mj-ea"/>
              <a:cs typeface="+mj-cs"/>
            </a:endParaRPr>
          </a:p>
        </p:txBody>
      </p:sp>
    </p:spTree>
    <p:custDataLst>
      <p:tags r:id="rId18"/>
    </p:custData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2705" y="51943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三、设计内容</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474980" y="1685290"/>
            <a:ext cx="8369300" cy="490728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3600" b="1" u="none">
                <a:solidFill>
                  <a:srgbClr val="FF0000"/>
                </a:solidFill>
                <a:latin typeface="宋体" charset="0"/>
                <a:ea typeface="宋体" charset="0"/>
                <a:cs typeface="宋体" charset="0"/>
              </a:rPr>
              <a:t>（一）活动任务和目标设计</a:t>
            </a:r>
            <a:endParaRPr lang="zh-CN" altLang="en-US" sz="3600" b="1" u="none">
              <a:solidFill>
                <a:srgbClr val="FF0000"/>
              </a:solidFill>
              <a:latin typeface="宋体" charset="0"/>
              <a:ea typeface="宋体" charset="0"/>
              <a:cs typeface="宋体" charset="0"/>
            </a:endParaRPr>
          </a:p>
          <a:p>
            <a:pPr marL="0" indent="0" algn="l"/>
            <a:r>
              <a:rPr lang="zh-CN" altLang="en-US" sz="2800" b="1" u="none">
                <a:solidFill>
                  <a:srgbClr val="0D0D0D"/>
                </a:solidFill>
                <a:latin typeface="宋体" charset="0"/>
                <a:ea typeface="宋体" charset="0"/>
                <a:cs typeface="宋体" charset="0"/>
              </a:rPr>
              <a:t>　　教学活动设计是由一系列目标定向的活动任务构成的。活动任务是指为达到既定的教学目标所需要完成的训练内容，这是活动设计的核心内容。因为活动任务直接决定活动的方向和内容。活动任务设计必须与教学内容相关，而且需说明该活动任务要达到的目标。高质量的活动任务不但要在新知识、新技能与学习者原有的知识、技能、生活经验和学习兴趣之间建立联系，以促进学生习得新知识和技能，促进学习者高级认知能力的发展，还应能使学生获得积极的情感体验，形成正确的情感态度和价值观。</a:t>
            </a:r>
            <a:endParaRPr lang="zh-CN" altLang="en-US" sz="2800" b="1" u="none">
              <a:solidFill>
                <a:srgbClr val="0D0D0D"/>
              </a:solidFill>
              <a:latin typeface="宋体" charset="0"/>
              <a:ea typeface="宋体" charset="0"/>
              <a:cs typeface="宋体" charset="0"/>
            </a:endParaRPr>
          </a:p>
        </p:txBody>
      </p:sp>
    </p:spTree>
    <p:custDataLst>
      <p:tags r:id="rId1"/>
    </p:custData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2705" y="51943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三、设计内容</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48895" y="1489075"/>
            <a:ext cx="8938895" cy="429768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3600" b="1" u="none">
                <a:solidFill>
                  <a:srgbClr val="FF0000"/>
                </a:solidFill>
                <a:latin typeface="宋体" charset="0"/>
                <a:ea typeface="宋体" charset="0"/>
                <a:cs typeface="宋体" charset="0"/>
              </a:rPr>
              <a:t>（二）活动方法和操作流程设计</a:t>
            </a:r>
            <a:endParaRPr lang="zh-CN" altLang="en-US" sz="3600" b="1" u="none">
              <a:solidFill>
                <a:srgbClr val="FF0000"/>
              </a:solidFill>
              <a:latin typeface="宋体" charset="0"/>
              <a:ea typeface="宋体" charset="0"/>
              <a:cs typeface="宋体" charset="0"/>
            </a:endParaRPr>
          </a:p>
          <a:p>
            <a:pPr marL="0" indent="0" algn="l">
              <a:lnSpc>
                <a:spcPct val="150000"/>
              </a:lnSpc>
            </a:pPr>
            <a:r>
              <a:rPr lang="zh-CN" altLang="en-US" sz="2800" b="1" u="none">
                <a:solidFill>
                  <a:srgbClr val="0D0D0D"/>
                </a:solidFill>
                <a:latin typeface="宋体" charset="0"/>
                <a:ea typeface="宋体" charset="0"/>
                <a:cs typeface="宋体" charset="0"/>
              </a:rPr>
              <a:t>　　</a:t>
            </a:r>
            <a:r>
              <a:rPr lang="en-US" altLang="zh-CN" sz="2800" b="1" u="none">
                <a:solidFill>
                  <a:srgbClr val="0D0D0D"/>
                </a:solidFill>
                <a:latin typeface="宋体" charset="0"/>
                <a:ea typeface="宋体" charset="0"/>
                <a:cs typeface="宋体" charset="0"/>
              </a:rPr>
              <a:t>1. </a:t>
            </a:r>
            <a:r>
              <a:rPr lang="zh-CN" altLang="en-US" sz="2800" b="1" u="none">
                <a:solidFill>
                  <a:srgbClr val="0D0D0D"/>
                </a:solidFill>
                <a:latin typeface="宋体" charset="0"/>
                <a:ea typeface="宋体" charset="0"/>
                <a:cs typeface="宋体" charset="0"/>
              </a:rPr>
              <a:t>确定子活动及操作流程</a:t>
            </a:r>
            <a:endParaRPr lang="zh-CN" altLang="en-US" sz="2800" b="1" u="none">
              <a:solidFill>
                <a:srgbClr val="0D0D0D"/>
              </a:solidFill>
              <a:latin typeface="宋体" charset="0"/>
              <a:ea typeface="宋体" charset="0"/>
              <a:cs typeface="宋体" charset="0"/>
            </a:endParaRPr>
          </a:p>
          <a:p>
            <a:pPr marL="0" indent="0" algn="l">
              <a:lnSpc>
                <a:spcPct val="150000"/>
              </a:lnSpc>
            </a:pPr>
            <a:r>
              <a:rPr lang="zh-CN" altLang="en-US" sz="2800" b="1" u="none">
                <a:solidFill>
                  <a:srgbClr val="0D0D0D"/>
                </a:solidFill>
                <a:latin typeface="宋体" charset="0"/>
                <a:ea typeface="宋体" charset="0"/>
                <a:cs typeface="宋体" charset="0"/>
              </a:rPr>
              <a:t>　　</a:t>
            </a:r>
            <a:r>
              <a:rPr lang="en-US" altLang="zh-CN" sz="2800" b="1" u="none">
                <a:solidFill>
                  <a:srgbClr val="0D0D0D"/>
                </a:solidFill>
                <a:latin typeface="宋体" charset="0"/>
                <a:ea typeface="宋体" charset="0"/>
                <a:cs typeface="宋体" charset="0"/>
              </a:rPr>
              <a:t>2. </a:t>
            </a:r>
            <a:r>
              <a:rPr lang="zh-CN" altLang="zh-CN" sz="2800" b="1" u="none">
                <a:solidFill>
                  <a:srgbClr val="0D0D0D"/>
                </a:solidFill>
                <a:latin typeface="宋体" charset="0"/>
                <a:ea typeface="宋体" charset="0"/>
                <a:cs typeface="宋体" charset="0"/>
              </a:rPr>
              <a:t>子活动的操作方式和角色分工设计</a:t>
            </a:r>
            <a:endParaRPr lang="zh-CN" altLang="zh-CN" sz="2800" b="1" u="none">
              <a:solidFill>
                <a:srgbClr val="0D0D0D"/>
              </a:solidFill>
              <a:latin typeface="宋体" charset="0"/>
              <a:ea typeface="宋体" charset="0"/>
              <a:cs typeface="宋体" charset="0"/>
            </a:endParaRPr>
          </a:p>
          <a:p>
            <a:pPr marL="0" indent="0" algn="l"/>
            <a:r>
              <a:rPr lang="zh-CN" altLang="zh-CN" sz="2800" b="1" u="none">
                <a:solidFill>
                  <a:srgbClr val="0D0D0D"/>
                </a:solidFill>
                <a:latin typeface="宋体" charset="0"/>
                <a:ea typeface="宋体" charset="0"/>
                <a:cs typeface="宋体" charset="0"/>
              </a:rPr>
              <a:t>　　</a:t>
            </a:r>
            <a:r>
              <a:rPr lang="zh-CN" altLang="en-US" sz="3600" b="1" u="none">
                <a:solidFill>
                  <a:srgbClr val="FF0000"/>
                </a:solidFill>
                <a:latin typeface="宋体" charset="0"/>
                <a:ea typeface="宋体" charset="0"/>
                <a:cs typeface="宋体" charset="0"/>
              </a:rPr>
              <a:t>（三）教学活动的条件分析和支持设计</a:t>
            </a:r>
            <a:endParaRPr lang="zh-CN" altLang="en-US" sz="3600" b="1" u="none">
              <a:solidFill>
                <a:srgbClr val="FF0000"/>
              </a:solidFill>
              <a:latin typeface="宋体" charset="0"/>
              <a:ea typeface="宋体" charset="0"/>
              <a:cs typeface="宋体" charset="0"/>
            </a:endParaRPr>
          </a:p>
          <a:p>
            <a:pPr marL="0" indent="0" algn="l"/>
            <a:r>
              <a:rPr lang="zh-CN" altLang="en-US" sz="3600" b="1" u="none">
                <a:solidFill>
                  <a:srgbClr val="FF0000"/>
                </a:solidFill>
                <a:latin typeface="宋体" charset="0"/>
                <a:ea typeface="宋体" charset="0"/>
                <a:cs typeface="宋体" charset="0"/>
              </a:rPr>
              <a:t>　　</a:t>
            </a:r>
            <a:r>
              <a:rPr lang="en-US" altLang="zh-CN" sz="2800" b="1" u="none">
                <a:solidFill>
                  <a:srgbClr val="0D0D0D"/>
                </a:solidFill>
                <a:latin typeface="宋体" charset="0"/>
                <a:ea typeface="宋体" charset="0"/>
                <a:cs typeface="宋体" charset="0"/>
              </a:rPr>
              <a:t>（1）规定教学环境和支持活动开展所必需的或可选的软件环境。</a:t>
            </a:r>
            <a:endParaRPr lang="en-US" altLang="zh-CN" sz="2800" b="1" u="none">
              <a:solidFill>
                <a:srgbClr val="0D0D0D"/>
              </a:solidFill>
              <a:latin typeface="宋体" charset="0"/>
              <a:ea typeface="宋体" charset="0"/>
              <a:cs typeface="宋体" charset="0"/>
            </a:endParaRPr>
          </a:p>
          <a:p>
            <a:pPr marL="0" indent="0" algn="l"/>
            <a:r>
              <a:rPr lang="en-US" altLang="zh-CN" sz="2800" b="1" u="none">
                <a:solidFill>
                  <a:srgbClr val="0D0D0D"/>
                </a:solidFill>
                <a:latin typeface="宋体" charset="0"/>
                <a:ea typeface="宋体" charset="0"/>
                <a:cs typeface="宋体" charset="0"/>
              </a:rPr>
              <a:t>　　（2）确定教师或其他人力资源向学生提供学习支架的内容和类型以及提供干预和反馈的时机等。</a:t>
            </a:r>
            <a:endParaRPr lang="en-US" altLang="zh-CN" sz="2800" b="1" u="none">
              <a:solidFill>
                <a:srgbClr val="0D0D0D"/>
              </a:solidFill>
              <a:latin typeface="宋体" charset="0"/>
              <a:ea typeface="宋体" charset="0"/>
              <a:cs typeface="宋体" charset="0"/>
            </a:endParaRPr>
          </a:p>
        </p:txBody>
      </p:sp>
    </p:spTree>
    <p:custDataLst>
      <p:tags r:id="rId1"/>
    </p:custData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1750" y="439420"/>
            <a:ext cx="8529955" cy="576072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3600" b="1" u="none">
                <a:solidFill>
                  <a:srgbClr val="FF0000"/>
                </a:solidFill>
                <a:latin typeface="宋体" charset="0"/>
                <a:ea typeface="宋体" charset="0"/>
                <a:cs typeface="宋体" charset="0"/>
              </a:rPr>
              <a:t>（四）教学活动的评价设计</a:t>
            </a:r>
            <a:endParaRPr lang="zh-CN" altLang="en-US" sz="3600" b="1" u="none">
              <a:solidFill>
                <a:srgbClr val="FF0000"/>
              </a:solidFill>
              <a:latin typeface="宋体" charset="0"/>
              <a:ea typeface="宋体" charset="0"/>
              <a:cs typeface="宋体" charset="0"/>
            </a:endParaRPr>
          </a:p>
          <a:p>
            <a:pPr marL="0" indent="0" algn="l"/>
            <a:r>
              <a:rPr lang="zh-CN" altLang="en-US" sz="2800" b="1" u="none">
                <a:solidFill>
                  <a:srgbClr val="0D0D0D"/>
                </a:solidFill>
                <a:latin typeface="宋体" charset="0"/>
                <a:ea typeface="宋体" charset="0"/>
                <a:cs typeface="宋体" charset="0"/>
              </a:rPr>
              <a:t>　　</a:t>
            </a:r>
            <a:endParaRPr lang="zh-CN" altLang="en-US" sz="2800" b="1" u="none">
              <a:solidFill>
                <a:srgbClr val="0D0D0D"/>
              </a:solidFill>
              <a:latin typeface="宋体" charset="0"/>
              <a:ea typeface="宋体" charset="0"/>
              <a:cs typeface="宋体" charset="0"/>
            </a:endParaRPr>
          </a:p>
          <a:p>
            <a:pPr marL="0" indent="0" algn="l"/>
            <a:r>
              <a:rPr lang="zh-CN" altLang="en-US" sz="2800" b="1" u="none">
                <a:solidFill>
                  <a:srgbClr val="0D0D0D"/>
                </a:solidFill>
                <a:latin typeface="宋体" charset="0"/>
                <a:ea typeface="宋体" charset="0"/>
                <a:cs typeface="宋体" charset="0"/>
              </a:rPr>
              <a:t>　　</a:t>
            </a:r>
            <a:r>
              <a:rPr lang="en-US" altLang="zh-CN" sz="2800" b="1" u="none">
                <a:solidFill>
                  <a:srgbClr val="0D0D0D"/>
                </a:solidFill>
                <a:latin typeface="宋体" charset="0"/>
                <a:ea typeface="宋体" charset="0"/>
                <a:cs typeface="宋体" charset="0"/>
              </a:rPr>
              <a:t>1.</a:t>
            </a:r>
            <a:r>
              <a:rPr lang="zh-CN" altLang="en-US" sz="2800" b="1" u="none">
                <a:solidFill>
                  <a:srgbClr val="0D0D0D"/>
                </a:solidFill>
                <a:latin typeface="宋体" charset="0"/>
                <a:ea typeface="宋体" charset="0"/>
                <a:cs typeface="宋体" charset="0"/>
              </a:rPr>
              <a:t>规定各子活动、各阶段活动成果的形式，可以是对学生学习过程的记录（包括学习反思），也可以是报告（学习报告、调查报告、演示文稿、口头汇报等）、产品（如手工、电子作品、美术／音乐作品、小发明等）、模型等。</a:t>
            </a:r>
            <a:endParaRPr lang="zh-CN" altLang="en-US" sz="2800" b="1" u="none">
              <a:solidFill>
                <a:srgbClr val="0D0D0D"/>
              </a:solidFill>
              <a:latin typeface="宋体" charset="0"/>
              <a:ea typeface="宋体" charset="0"/>
              <a:cs typeface="宋体" charset="0"/>
            </a:endParaRPr>
          </a:p>
          <a:p>
            <a:pPr marL="0" indent="0" algn="l"/>
            <a:r>
              <a:rPr lang="zh-CN" altLang="en-US" sz="2800" b="1" u="none">
                <a:solidFill>
                  <a:srgbClr val="0D0D0D"/>
                </a:solidFill>
                <a:latin typeface="宋体" charset="0"/>
                <a:ea typeface="宋体" charset="0"/>
                <a:cs typeface="宋体" charset="0"/>
              </a:rPr>
              <a:t>　　</a:t>
            </a:r>
            <a:r>
              <a:rPr lang="en-US" altLang="zh-CN" sz="2800" b="1" u="none">
                <a:solidFill>
                  <a:srgbClr val="0D0D0D"/>
                </a:solidFill>
                <a:latin typeface="宋体" charset="0"/>
                <a:ea typeface="宋体" charset="0"/>
                <a:cs typeface="宋体" charset="0"/>
              </a:rPr>
              <a:t>2.</a:t>
            </a:r>
            <a:r>
              <a:rPr lang="zh-CN" altLang="en-US" sz="2800" b="1" u="none">
                <a:solidFill>
                  <a:srgbClr val="0D0D0D"/>
                </a:solidFill>
                <a:latin typeface="宋体" charset="0"/>
                <a:ea typeface="宋体" charset="0"/>
                <a:cs typeface="宋体" charset="0"/>
              </a:rPr>
              <a:t>规定评价活动的方法和规则，包括评价的主体、对象、参照等。</a:t>
            </a:r>
            <a:endParaRPr lang="zh-CN" altLang="en-US" sz="2800" b="1" u="none">
              <a:solidFill>
                <a:srgbClr val="0D0D0D"/>
              </a:solidFill>
              <a:latin typeface="宋体" charset="0"/>
              <a:ea typeface="宋体" charset="0"/>
              <a:cs typeface="宋体" charset="0"/>
            </a:endParaRPr>
          </a:p>
          <a:p>
            <a:pPr marL="0" indent="0" algn="l"/>
            <a:r>
              <a:rPr lang="zh-CN" altLang="en-US" sz="2800" b="1" u="none">
                <a:solidFill>
                  <a:srgbClr val="0D0D0D"/>
                </a:solidFill>
                <a:latin typeface="宋体" charset="0"/>
                <a:ea typeface="宋体" charset="0"/>
                <a:cs typeface="宋体" charset="0"/>
              </a:rPr>
              <a:t>　　</a:t>
            </a:r>
            <a:r>
              <a:rPr lang="en-US" altLang="zh-CN" sz="2800" b="1" u="none">
                <a:solidFill>
                  <a:srgbClr val="0D0D0D"/>
                </a:solidFill>
                <a:latin typeface="宋体" charset="0"/>
                <a:ea typeface="宋体" charset="0"/>
                <a:cs typeface="宋体" charset="0"/>
              </a:rPr>
              <a:t>3.</a:t>
            </a:r>
            <a:r>
              <a:rPr lang="zh-CN" altLang="en-US" sz="2800" b="1" u="none">
                <a:solidFill>
                  <a:srgbClr val="0D0D0D"/>
                </a:solidFill>
                <a:latin typeface="宋体" charset="0"/>
                <a:ea typeface="宋体" charset="0"/>
                <a:cs typeface="宋体" charset="0"/>
              </a:rPr>
              <a:t>规定评价结果的反馈机制，即明确将对评价结果做出何种反应，包括反馈的方式（如规定应奖励和惩罚的行为）、途径以及如何根据评价结果矫正教学行为等。</a:t>
            </a:r>
            <a:endParaRPr lang="zh-CN" altLang="en-US" sz="2800" b="1" u="none">
              <a:solidFill>
                <a:srgbClr val="0D0D0D"/>
              </a:solidFill>
              <a:latin typeface="宋体" charset="0"/>
              <a:ea typeface="宋体" charset="0"/>
              <a:cs typeface="宋体" charset="0"/>
            </a:endParaRPr>
          </a:p>
        </p:txBody>
      </p:sp>
    </p:spTree>
    <p:custDataLst>
      <p:tags r:id="rId1"/>
    </p:custData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2705" y="51943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四、设计策略</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48895" y="1898015"/>
            <a:ext cx="8938895" cy="2560320"/>
          </a:xfrm>
          <a:prstGeom prst="rect">
            <a:avLst/>
          </a:prstGeom>
          <a:noFill/>
          <a:ln w="9525">
            <a:noFill/>
            <a:miter/>
          </a:ln>
        </p:spPr>
        <p:txBody>
          <a:bodyPr wrap="square">
            <a:spAutoFit/>
          </a:bodyPr>
          <a:p>
            <a:pPr marL="0" indent="0" algn="l">
              <a:lnSpc>
                <a:spcPct val="150000"/>
              </a:lnSpc>
            </a:pPr>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3600" b="1" u="none">
                <a:solidFill>
                  <a:srgbClr val="0D0D0D"/>
                </a:solidFill>
                <a:latin typeface="宋体" charset="0"/>
                <a:ea typeface="宋体" charset="0"/>
                <a:cs typeface="宋体" charset="0"/>
              </a:rPr>
              <a:t>（一）从封闭性设计向开放性设计转换</a:t>
            </a:r>
            <a:endParaRPr lang="zh-CN" altLang="en-US" sz="3600" b="1" u="none">
              <a:solidFill>
                <a:srgbClr val="0D0D0D"/>
              </a:solidFill>
              <a:latin typeface="宋体" charset="0"/>
              <a:ea typeface="宋体" charset="0"/>
              <a:cs typeface="宋体" charset="0"/>
            </a:endParaRPr>
          </a:p>
          <a:p>
            <a:pPr marL="0" indent="0" algn="l">
              <a:lnSpc>
                <a:spcPct val="150000"/>
              </a:lnSpc>
            </a:pPr>
            <a:r>
              <a:rPr lang="zh-CN" altLang="zh-CN" sz="2800" b="1" u="none">
                <a:solidFill>
                  <a:srgbClr val="0D0D0D"/>
                </a:solidFill>
                <a:latin typeface="宋体" charset="0"/>
                <a:ea typeface="宋体" charset="0"/>
                <a:cs typeface="宋体" charset="0"/>
              </a:rPr>
              <a:t>　　</a:t>
            </a:r>
            <a:r>
              <a:rPr lang="zh-CN" altLang="en-US" sz="3600" b="1" u="none">
                <a:solidFill>
                  <a:srgbClr val="0D0D0D"/>
                </a:solidFill>
                <a:latin typeface="宋体" charset="0"/>
                <a:ea typeface="宋体" charset="0"/>
                <a:cs typeface="宋体" charset="0"/>
              </a:rPr>
              <a:t>（二）从确定性设计向可能性设计转换</a:t>
            </a:r>
            <a:endParaRPr lang="zh-CN" altLang="en-US" sz="3600" b="1" u="none">
              <a:solidFill>
                <a:srgbClr val="0D0D0D"/>
              </a:solidFill>
              <a:latin typeface="宋体" charset="0"/>
              <a:ea typeface="宋体" charset="0"/>
              <a:cs typeface="宋体" charset="0"/>
            </a:endParaRPr>
          </a:p>
          <a:p>
            <a:pPr marL="0" indent="0" algn="l">
              <a:lnSpc>
                <a:spcPct val="150000"/>
              </a:lnSpc>
            </a:pPr>
            <a:r>
              <a:rPr lang="zh-CN" altLang="en-US" sz="3600" b="1" u="none">
                <a:solidFill>
                  <a:srgbClr val="0D0D0D"/>
                </a:solidFill>
                <a:latin typeface="宋体" charset="0"/>
                <a:ea typeface="宋体" charset="0"/>
                <a:cs typeface="宋体" charset="0"/>
              </a:rPr>
              <a:t>　 （三）从硬性设计向弹性设计转换</a:t>
            </a:r>
            <a:endParaRPr lang="zh-CN" altLang="en-US" sz="3600" b="1" u="none">
              <a:solidFill>
                <a:srgbClr val="0D0D0D"/>
              </a:solidFill>
              <a:latin typeface="宋体" charset="0"/>
              <a:ea typeface="宋体" charset="0"/>
              <a:cs typeface="宋体" charset="0"/>
            </a:endParaRPr>
          </a:p>
        </p:txBody>
      </p:sp>
    </p:spTree>
    <p:custDataLst>
      <p:tags r:id="rId1"/>
    </p:custData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2705" y="51943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五、设计步骤</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67310" y="1684655"/>
            <a:ext cx="8512810" cy="5029200"/>
          </a:xfrm>
          <a:prstGeom prst="rect">
            <a:avLst/>
          </a:prstGeom>
          <a:noFill/>
          <a:ln w="9525">
            <a:noFill/>
            <a:miter/>
          </a:ln>
        </p:spPr>
        <p:txBody>
          <a:bodyPr wrap="square">
            <a:spAutoFit/>
          </a:bodyPr>
          <a:p>
            <a:pPr marL="0" indent="0" algn="l">
              <a:lnSpc>
                <a:spcPct val="150000"/>
              </a:lnSpc>
            </a:pPr>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3600" b="1" u="none">
                <a:solidFill>
                  <a:srgbClr val="0D0D0D"/>
                </a:solidFill>
                <a:latin typeface="宋体" charset="0"/>
                <a:ea typeface="宋体" charset="0"/>
                <a:cs typeface="宋体" charset="0"/>
              </a:rPr>
              <a:t>（一）将所有教学活动整合梳理，</a:t>
            </a:r>
            <a:endParaRPr lang="zh-CN" altLang="en-US" sz="3600" b="1" u="none">
              <a:solidFill>
                <a:srgbClr val="0D0D0D"/>
              </a:solidFill>
              <a:latin typeface="宋体" charset="0"/>
              <a:ea typeface="宋体" charset="0"/>
              <a:cs typeface="宋体" charset="0"/>
            </a:endParaRPr>
          </a:p>
          <a:p>
            <a:pPr marL="0" indent="0" algn="l">
              <a:lnSpc>
                <a:spcPct val="150000"/>
              </a:lnSpc>
            </a:pPr>
            <a:r>
              <a:rPr lang="zh-CN" altLang="en-US" sz="3600" b="1" u="none">
                <a:solidFill>
                  <a:srgbClr val="0D0D0D"/>
                </a:solidFill>
                <a:latin typeface="宋体" charset="0"/>
                <a:ea typeface="宋体" charset="0"/>
                <a:cs typeface="宋体" charset="0"/>
              </a:rPr>
              <a:t>形成“教学环节”</a:t>
            </a:r>
            <a:endParaRPr lang="zh-CN" altLang="en-US" sz="3600" b="1" u="none">
              <a:solidFill>
                <a:srgbClr val="0D0D0D"/>
              </a:solidFill>
              <a:latin typeface="宋体" charset="0"/>
              <a:ea typeface="宋体" charset="0"/>
              <a:cs typeface="宋体" charset="0"/>
            </a:endParaRPr>
          </a:p>
          <a:p>
            <a:pPr marL="0" indent="0" algn="l">
              <a:lnSpc>
                <a:spcPct val="150000"/>
              </a:lnSpc>
            </a:pPr>
            <a:r>
              <a:rPr lang="zh-CN" altLang="zh-CN" sz="2800" b="1" u="none">
                <a:solidFill>
                  <a:srgbClr val="0D0D0D"/>
                </a:solidFill>
                <a:latin typeface="宋体" charset="0"/>
                <a:ea typeface="宋体" charset="0"/>
                <a:cs typeface="宋体" charset="0"/>
              </a:rPr>
              <a:t>　　</a:t>
            </a:r>
            <a:r>
              <a:rPr lang="zh-CN" altLang="en-US" sz="3600" b="1" u="none">
                <a:solidFill>
                  <a:srgbClr val="0D0D0D"/>
                </a:solidFill>
                <a:latin typeface="宋体" charset="0"/>
                <a:ea typeface="宋体" charset="0"/>
                <a:cs typeface="宋体" charset="0"/>
              </a:rPr>
              <a:t>（二）为每一个“教学环节”设计</a:t>
            </a:r>
            <a:endParaRPr lang="zh-CN" altLang="en-US" sz="3600" b="1" u="none">
              <a:solidFill>
                <a:srgbClr val="0D0D0D"/>
              </a:solidFill>
              <a:latin typeface="宋体" charset="0"/>
              <a:ea typeface="宋体" charset="0"/>
              <a:cs typeface="宋体" charset="0"/>
            </a:endParaRPr>
          </a:p>
          <a:p>
            <a:pPr marL="0" indent="0" algn="l">
              <a:lnSpc>
                <a:spcPct val="150000"/>
              </a:lnSpc>
            </a:pPr>
            <a:r>
              <a:rPr lang="zh-CN" altLang="en-US" sz="3600" b="1" u="none">
                <a:solidFill>
                  <a:srgbClr val="0D0D0D"/>
                </a:solidFill>
                <a:latin typeface="宋体" charset="0"/>
                <a:ea typeface="宋体" charset="0"/>
                <a:cs typeface="宋体" charset="0"/>
              </a:rPr>
              <a:t>一组学习事件</a:t>
            </a:r>
            <a:endParaRPr lang="zh-CN" altLang="en-US" sz="3600" b="1" u="none">
              <a:solidFill>
                <a:srgbClr val="0D0D0D"/>
              </a:solidFill>
              <a:latin typeface="宋体" charset="0"/>
              <a:ea typeface="宋体" charset="0"/>
              <a:cs typeface="宋体" charset="0"/>
            </a:endParaRPr>
          </a:p>
          <a:p>
            <a:pPr marL="0" indent="0" algn="l">
              <a:lnSpc>
                <a:spcPct val="150000"/>
              </a:lnSpc>
            </a:pPr>
            <a:r>
              <a:rPr lang="zh-CN" altLang="en-US" sz="3600" b="1" u="none">
                <a:solidFill>
                  <a:srgbClr val="0D0D0D"/>
                </a:solidFill>
                <a:latin typeface="宋体" charset="0"/>
                <a:ea typeface="宋体" charset="0"/>
                <a:cs typeface="宋体" charset="0"/>
              </a:rPr>
              <a:t>　 （三）使各“教学环节”具有一定的逻辑性</a:t>
            </a:r>
            <a:endParaRPr lang="zh-CN" altLang="en-US" sz="3600" b="1" u="none">
              <a:solidFill>
                <a:srgbClr val="0D0D0D"/>
              </a:solidFill>
              <a:latin typeface="宋体" charset="0"/>
              <a:ea typeface="宋体" charset="0"/>
              <a:cs typeface="宋体" charset="0"/>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94005" y="819150"/>
            <a:ext cx="8291513" cy="700088"/>
          </a:xfrm>
        </p:spPr>
        <p:txBody>
          <a:bodyPr/>
          <a:p>
            <a:r>
              <a:rPr lang="zh-CN" altLang="en-US"/>
              <a:t>六、教学系统设计理论</a:t>
            </a:r>
            <a:endParaRPr lang="zh-CN" altLang="en-US"/>
          </a:p>
        </p:txBody>
      </p:sp>
      <p:sp>
        <p:nvSpPr>
          <p:cNvPr id="3" name="内容占位符 2"/>
          <p:cNvSpPr>
            <a:spLocks noGrp="1"/>
          </p:cNvSpPr>
          <p:nvPr>
            <p:ph idx="1"/>
          </p:nvPr>
        </p:nvSpPr>
        <p:spPr>
          <a:xfrm>
            <a:off x="636270" y="1964690"/>
            <a:ext cx="8462010" cy="4586605"/>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zh-CN" altLang="en-US" sz="2000" b="1">
                <a:solidFill>
                  <a:srgbClr val="000000"/>
                </a:solidFill>
              </a:rPr>
              <a:t>（一）加涅的九五矩阵理论</a:t>
            </a:r>
            <a:endParaRPr lang="zh-CN" altLang="en-US" sz="2000" b="1">
              <a:solidFill>
                <a:srgbClr val="000000"/>
              </a:solidFill>
            </a:endParaRPr>
          </a:p>
          <a:p>
            <a:pPr marL="0" indent="0" eaLnBrk="1" latinLnBrk="0" hangingPunct="1">
              <a:buNone/>
            </a:pPr>
            <a:r>
              <a:rPr lang="en-US" altLang="zh-CN" sz="2000" b="1">
                <a:solidFill>
                  <a:srgbClr val="000000"/>
                </a:solidFill>
              </a:rPr>
              <a:t>1. </a:t>
            </a:r>
            <a:r>
              <a:rPr lang="zh-CN" altLang="zh-CN" sz="2000" b="1">
                <a:solidFill>
                  <a:srgbClr val="000000"/>
                </a:solidFill>
              </a:rPr>
              <a:t>九段教学事件：</a:t>
            </a:r>
            <a:endParaRPr lang="zh-CN" altLang="zh-CN" sz="2000" b="1">
              <a:solidFill>
                <a:srgbClr val="000000"/>
              </a:solidFill>
            </a:endParaRPr>
          </a:p>
          <a:p>
            <a:pPr marL="0" indent="0" eaLnBrk="1" latinLnBrk="0" hangingPunct="1">
              <a:buNone/>
            </a:pPr>
            <a:r>
              <a:rPr lang="zh-CN" altLang="zh-CN" sz="2000" b="1">
                <a:solidFill>
                  <a:srgbClr val="000000"/>
                </a:solidFill>
              </a:rPr>
              <a:t>（</a:t>
            </a:r>
            <a:r>
              <a:rPr lang="en-US" altLang="zh-CN" sz="2000" b="1">
                <a:solidFill>
                  <a:srgbClr val="000000"/>
                </a:solidFill>
              </a:rPr>
              <a:t>1</a:t>
            </a:r>
            <a:r>
              <a:rPr lang="zh-CN" altLang="zh-CN" sz="2000" b="1">
                <a:solidFill>
                  <a:srgbClr val="000000"/>
                </a:solidFill>
              </a:rPr>
              <a:t>）引起学生注意　（</a:t>
            </a:r>
            <a:r>
              <a:rPr lang="en-US" altLang="zh-CN" sz="2000" b="1">
                <a:solidFill>
                  <a:srgbClr val="000000"/>
                </a:solidFill>
              </a:rPr>
              <a:t>2</a:t>
            </a:r>
            <a:r>
              <a:rPr lang="zh-CN" altLang="zh-CN" sz="2000" b="1">
                <a:solidFill>
                  <a:srgbClr val="000000"/>
                </a:solidFill>
              </a:rPr>
              <a:t>）告知学习目标　（</a:t>
            </a:r>
            <a:r>
              <a:rPr lang="en-US" altLang="zh-CN" sz="2000" b="1">
                <a:solidFill>
                  <a:srgbClr val="000000"/>
                </a:solidFill>
              </a:rPr>
              <a:t>3</a:t>
            </a:r>
            <a:r>
              <a:rPr lang="zh-CN" altLang="zh-CN" sz="2000" b="1">
                <a:solidFill>
                  <a:srgbClr val="000000"/>
                </a:solidFill>
              </a:rPr>
              <a:t>）激活原有知识　</a:t>
            </a:r>
            <a:endParaRPr lang="zh-CN" altLang="zh-CN" sz="2000" b="1">
              <a:solidFill>
                <a:srgbClr val="000000"/>
              </a:solidFill>
            </a:endParaRPr>
          </a:p>
          <a:p>
            <a:pPr marL="0" indent="0" eaLnBrk="1" latinLnBrk="0" hangingPunct="1">
              <a:buNone/>
            </a:pPr>
            <a:r>
              <a:rPr lang="zh-CN" altLang="zh-CN" sz="2000" b="1">
                <a:solidFill>
                  <a:srgbClr val="000000"/>
                </a:solidFill>
              </a:rPr>
              <a:t>（</a:t>
            </a:r>
            <a:r>
              <a:rPr lang="en-US" altLang="zh-CN" sz="2000" b="1">
                <a:solidFill>
                  <a:srgbClr val="000000"/>
                </a:solidFill>
              </a:rPr>
              <a:t>4</a:t>
            </a:r>
            <a:r>
              <a:rPr lang="zh-CN" altLang="zh-CN" sz="2000" b="1">
                <a:solidFill>
                  <a:srgbClr val="000000"/>
                </a:solidFill>
              </a:rPr>
              <a:t>）呈现刺激材料　（</a:t>
            </a:r>
            <a:r>
              <a:rPr lang="en-US" altLang="zh-CN" sz="2000" b="1">
                <a:solidFill>
                  <a:srgbClr val="000000"/>
                </a:solidFill>
              </a:rPr>
              <a:t>5</a:t>
            </a:r>
            <a:r>
              <a:rPr lang="zh-CN" altLang="zh-CN" sz="2000" b="1">
                <a:solidFill>
                  <a:srgbClr val="000000"/>
                </a:solidFill>
              </a:rPr>
              <a:t>）提供学习指导　（</a:t>
            </a:r>
            <a:r>
              <a:rPr lang="en-US" altLang="zh-CN" sz="2000" b="1">
                <a:solidFill>
                  <a:srgbClr val="000000"/>
                </a:solidFill>
              </a:rPr>
              <a:t>6</a:t>
            </a:r>
            <a:r>
              <a:rPr lang="zh-CN" altLang="zh-CN" sz="2000" b="1">
                <a:solidFill>
                  <a:srgbClr val="000000"/>
                </a:solidFill>
              </a:rPr>
              <a:t>）引发学习行为</a:t>
            </a:r>
            <a:endParaRPr lang="zh-CN" altLang="zh-CN" sz="2000" b="1">
              <a:solidFill>
                <a:srgbClr val="000000"/>
              </a:solidFill>
            </a:endParaRPr>
          </a:p>
          <a:p>
            <a:pPr marL="0" indent="0" eaLnBrk="1" latinLnBrk="0" hangingPunct="1">
              <a:buNone/>
            </a:pPr>
            <a:r>
              <a:rPr lang="zh-CN" altLang="zh-CN" sz="2000" b="1">
                <a:solidFill>
                  <a:srgbClr val="000000"/>
                </a:solidFill>
              </a:rPr>
              <a:t>（</a:t>
            </a:r>
            <a:r>
              <a:rPr lang="en-US" altLang="zh-CN" sz="2000" b="1">
                <a:solidFill>
                  <a:srgbClr val="000000"/>
                </a:solidFill>
              </a:rPr>
              <a:t>7</a:t>
            </a:r>
            <a:r>
              <a:rPr lang="zh-CN" altLang="zh-CN" sz="2000" b="1">
                <a:solidFill>
                  <a:srgbClr val="000000"/>
                </a:solidFill>
              </a:rPr>
              <a:t>）提供信息反馈　（</a:t>
            </a:r>
            <a:r>
              <a:rPr lang="en-US" altLang="zh-CN" sz="2000" b="1">
                <a:solidFill>
                  <a:srgbClr val="000000"/>
                </a:solidFill>
              </a:rPr>
              <a:t>8</a:t>
            </a:r>
            <a:r>
              <a:rPr lang="zh-CN" altLang="zh-CN" sz="2000" b="1">
                <a:solidFill>
                  <a:srgbClr val="000000"/>
                </a:solidFill>
              </a:rPr>
              <a:t>）评估学习行为　（</a:t>
            </a:r>
            <a:r>
              <a:rPr lang="en-US" altLang="zh-CN" sz="2000" b="1">
                <a:solidFill>
                  <a:srgbClr val="000000"/>
                </a:solidFill>
              </a:rPr>
              <a:t>9</a:t>
            </a:r>
            <a:r>
              <a:rPr lang="zh-CN" altLang="zh-CN" sz="2000" b="1">
                <a:solidFill>
                  <a:srgbClr val="000000"/>
                </a:solidFill>
              </a:rPr>
              <a:t>）促进记忆与迁移</a:t>
            </a:r>
            <a:endParaRPr lang="zh-CN" altLang="zh-CN" sz="2000" b="1">
              <a:solidFill>
                <a:srgbClr val="000000"/>
              </a:solidFill>
            </a:endParaRPr>
          </a:p>
          <a:p>
            <a:pPr marL="0" indent="0" eaLnBrk="1" latinLnBrk="0" hangingPunct="1">
              <a:buNone/>
            </a:pPr>
            <a:r>
              <a:rPr lang="en-US" altLang="zh-CN" sz="2000" b="1">
                <a:solidFill>
                  <a:srgbClr val="000000"/>
                </a:solidFill>
              </a:rPr>
              <a:t>2. </a:t>
            </a:r>
            <a:r>
              <a:rPr lang="zh-CN" altLang="zh-CN" sz="2000" b="1">
                <a:solidFill>
                  <a:srgbClr val="000000"/>
                </a:solidFill>
              </a:rPr>
              <a:t>五种学习结果</a:t>
            </a:r>
            <a:endParaRPr lang="zh-CN" altLang="zh-CN" sz="2000" b="1">
              <a:solidFill>
                <a:srgbClr val="000000"/>
              </a:solidFill>
            </a:endParaRPr>
          </a:p>
          <a:p>
            <a:pPr marL="0" indent="0" eaLnBrk="1" latinLnBrk="0" hangingPunct="1">
              <a:buNone/>
            </a:pPr>
            <a:r>
              <a:rPr lang="zh-CN" altLang="zh-CN" sz="2000" b="1">
                <a:solidFill>
                  <a:srgbClr val="000000"/>
                </a:solidFill>
              </a:rPr>
              <a:t>（</a:t>
            </a:r>
            <a:r>
              <a:rPr lang="en-US" altLang="zh-CN" sz="2000" b="1">
                <a:solidFill>
                  <a:srgbClr val="000000"/>
                </a:solidFill>
              </a:rPr>
              <a:t>1</a:t>
            </a:r>
            <a:r>
              <a:rPr lang="zh-CN" altLang="zh-CN" sz="2000" b="1">
                <a:solidFill>
                  <a:srgbClr val="000000"/>
                </a:solidFill>
              </a:rPr>
              <a:t>）言语信息　（</a:t>
            </a:r>
            <a:r>
              <a:rPr lang="en-US" altLang="zh-CN" sz="2000" b="1">
                <a:solidFill>
                  <a:srgbClr val="000000"/>
                </a:solidFill>
              </a:rPr>
              <a:t>2</a:t>
            </a:r>
            <a:r>
              <a:rPr lang="zh-CN" altLang="zh-CN" sz="2000" b="1">
                <a:solidFill>
                  <a:srgbClr val="000000"/>
                </a:solidFill>
              </a:rPr>
              <a:t>）智慧技能　（</a:t>
            </a:r>
            <a:r>
              <a:rPr lang="en-US" altLang="zh-CN" sz="2000" b="1">
                <a:solidFill>
                  <a:srgbClr val="000000"/>
                </a:solidFill>
              </a:rPr>
              <a:t>3</a:t>
            </a:r>
            <a:r>
              <a:rPr lang="zh-CN" altLang="zh-CN" sz="2000" b="1">
                <a:solidFill>
                  <a:srgbClr val="000000"/>
                </a:solidFill>
              </a:rPr>
              <a:t>）认知策略　</a:t>
            </a:r>
            <a:endParaRPr lang="zh-CN" altLang="zh-CN" sz="2000" b="1">
              <a:solidFill>
                <a:srgbClr val="000000"/>
              </a:solidFill>
            </a:endParaRPr>
          </a:p>
          <a:p>
            <a:pPr marL="0" indent="0" eaLnBrk="1" latinLnBrk="0" hangingPunct="1">
              <a:buNone/>
            </a:pPr>
            <a:r>
              <a:rPr lang="zh-CN" altLang="zh-CN" sz="2000" b="1">
                <a:solidFill>
                  <a:srgbClr val="000000"/>
                </a:solidFill>
              </a:rPr>
              <a:t>（</a:t>
            </a:r>
            <a:r>
              <a:rPr lang="en-US" altLang="zh-CN" sz="2000" b="1">
                <a:solidFill>
                  <a:srgbClr val="000000"/>
                </a:solidFill>
              </a:rPr>
              <a:t>4</a:t>
            </a:r>
            <a:r>
              <a:rPr lang="zh-CN" altLang="zh-CN" sz="2000" b="1">
                <a:solidFill>
                  <a:srgbClr val="000000"/>
                </a:solidFill>
              </a:rPr>
              <a:t>）动作技能　（</a:t>
            </a:r>
            <a:r>
              <a:rPr lang="en-US" altLang="zh-CN" sz="2000" b="1">
                <a:solidFill>
                  <a:srgbClr val="000000"/>
                </a:solidFill>
              </a:rPr>
              <a:t>5</a:t>
            </a:r>
            <a:r>
              <a:rPr lang="zh-CN" altLang="zh-CN" sz="2000" b="1">
                <a:solidFill>
                  <a:srgbClr val="000000"/>
                </a:solidFill>
              </a:rPr>
              <a:t>）态度</a:t>
            </a:r>
            <a:endParaRPr lang="zh-CN" altLang="zh-CN" sz="2000" b="1">
              <a:solidFill>
                <a:srgbClr val="000000"/>
              </a:solidFill>
            </a:endParaRPr>
          </a:p>
          <a:p>
            <a:pPr marL="0" indent="0" eaLnBrk="1" latinLnBrk="0" hangingPunct="1">
              <a:buNone/>
            </a:pPr>
            <a:r>
              <a:rPr lang="en-US" altLang="zh-CN" sz="2000" b="1">
                <a:solidFill>
                  <a:srgbClr val="000000"/>
                </a:solidFill>
              </a:rPr>
              <a:t>3. </a:t>
            </a:r>
            <a:r>
              <a:rPr lang="zh-CN" altLang="zh-CN" sz="2000" b="1">
                <a:solidFill>
                  <a:srgbClr val="000000"/>
                </a:solidFill>
              </a:rPr>
              <a:t>教学事件与学习结果的匹配矩阵（九五矩阵）</a:t>
            </a:r>
            <a:endParaRPr lang="zh-CN" altLang="zh-CN" sz="2000" b="1">
              <a:solidFill>
                <a:srgbClr val="000000"/>
              </a:solidFill>
            </a:endParaRPr>
          </a:p>
        </p:txBody>
      </p:sp>
      <p:cxnSp>
        <p:nvCxnSpPr>
          <p:cNvPr id="4" name="直接连接符 3"/>
          <p:cNvCxnSpPr/>
          <p:nvPr/>
        </p:nvCxnSpPr>
        <p:spPr>
          <a:xfrm flipV="1">
            <a:off x="52705" y="169799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08651" y="542051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13915" y="3761105"/>
            <a:ext cx="1355725" cy="213741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第二节</a:t>
            </a:r>
            <a:endParaRPr kumimoji="0" lang="zh-CN" altLang="en-US"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462655" y="4727575"/>
            <a:ext cx="4918075"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教学活动流程图的设计</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2705" y="51943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一、基本内涵</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474980" y="1685290"/>
            <a:ext cx="8422640" cy="338328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3600" b="1" u="none">
                <a:solidFill>
                  <a:srgbClr val="0D0D0D"/>
                </a:solidFill>
                <a:latin typeface="宋体" charset="0"/>
                <a:ea typeface="宋体" charset="0"/>
                <a:cs typeface="宋体" charset="0"/>
              </a:rPr>
              <a:t>教学活动流程顾名思义就是教师经过认真备课，根据课程大纲、教材、教学参考要求和各类辅助教学资源经过整合，并正确分析学生现状的基础上所确定的针对具体教学内容的教学实施程序，这一程序直接关系到教学目标的达成度。</a:t>
            </a:r>
            <a:endParaRPr lang="zh-CN" altLang="en-US" sz="3600" b="1" u="none">
              <a:solidFill>
                <a:srgbClr val="0D0D0D"/>
              </a:solidFill>
              <a:latin typeface="宋体" charset="0"/>
              <a:ea typeface="宋体" charset="0"/>
              <a:cs typeface="宋体" charset="0"/>
            </a:endParaRPr>
          </a:p>
        </p:txBody>
      </p:sp>
    </p:spTree>
    <p:custDataLst>
      <p:tags r:id="rId1"/>
    </p:custData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59130" y="2712720"/>
            <a:ext cx="7494905" cy="582930"/>
          </a:xfrm>
        </p:spPr>
        <p:txBody>
          <a:bodyPr>
            <a:normAutofit fontScale="90000"/>
          </a:bodyPr>
          <a:p>
            <a:pPr algn="l"/>
            <a:r>
              <a:rPr lang="zh-CN" altLang="en-US">
                <a:solidFill>
                  <a:srgbClr val="0D0D0D"/>
                </a:solidFill>
                <a:latin typeface="宋体" charset="0"/>
                <a:ea typeface="宋体" charset="0"/>
                <a:cs typeface="宋体" charset="0"/>
                <a:sym typeface="+mn-ea"/>
              </a:rPr>
              <a:t>　　</a:t>
            </a:r>
            <a:r>
              <a:rPr lang="zh-CN" altLang="en-US" sz="3600">
                <a:solidFill>
                  <a:srgbClr val="0D0D0D"/>
                </a:solidFill>
                <a:latin typeface="宋体" charset="0"/>
                <a:ea typeface="宋体" charset="0"/>
                <a:cs typeface="宋体" charset="0"/>
                <a:sym typeface="+mn-ea"/>
              </a:rPr>
              <a:t>流程图是线性的动态过程，从中可以看出全部进程的时间、内容。</a:t>
            </a:r>
            <a:br>
              <a:rPr lang="zh-CN" altLang="en-US" sz="3600">
                <a:solidFill>
                  <a:srgbClr val="0D0D0D"/>
                </a:solidFill>
                <a:latin typeface="宋体" charset="0"/>
                <a:ea typeface="宋体" charset="0"/>
                <a:cs typeface="宋体" charset="0"/>
                <a:sym typeface="+mn-ea"/>
              </a:rPr>
            </a:br>
            <a:r>
              <a:rPr lang="zh-CN" altLang="en-US" sz="3600">
                <a:solidFill>
                  <a:srgbClr val="0D0D0D"/>
                </a:solidFill>
                <a:latin typeface="宋体" charset="0"/>
                <a:ea typeface="宋体" charset="0"/>
                <a:cs typeface="宋体" charset="0"/>
                <a:sym typeface="+mn-ea"/>
              </a:rPr>
              <a:t>　　教学流程图是教师为完成教学任务，将教学双边活动的进程、内容、结构、层次用图形固定下来，以此开展教学活动。这种由图形文字和文字说明构成的图示称为教学活动流程图，也称教学流程图、教学过程结构流程图。</a:t>
            </a:r>
            <a:endParaRPr lang="zh-CN" altLang="en-US" sz="3600" b="1" u="none">
              <a:solidFill>
                <a:srgbClr val="0D0D0D"/>
              </a:solidFill>
              <a:latin typeface="宋体" charset="0"/>
              <a:ea typeface="宋体" charset="0"/>
              <a:cs typeface="宋体" charset="0"/>
              <a:sym typeface="+mn-ea"/>
            </a:endParaRPr>
          </a:p>
          <a:p>
            <a:endParaRPr lang="zh-CN" alt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2705" y="51943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二、设计要求</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475615" y="1685290"/>
            <a:ext cx="8066405" cy="283464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0" u="none">
                <a:solidFill>
                  <a:srgbClr val="111111"/>
                </a:solidFill>
                <a:latin typeface="宋体" charset="0"/>
                <a:ea typeface="宋体" charset="0"/>
                <a:cs typeface="宋体" charset="0"/>
              </a:rPr>
              <a:t>  </a:t>
            </a:r>
            <a:r>
              <a:rPr lang="zh-CN" altLang="en-US" sz="3600" b="1" u="none">
                <a:solidFill>
                  <a:srgbClr val="0D0D0D"/>
                </a:solidFill>
                <a:latin typeface="宋体" charset="0"/>
                <a:ea typeface="宋体" charset="0"/>
                <a:cs typeface="宋体" charset="0"/>
              </a:rPr>
              <a:t>教学过程流程图要反映教学过程、活动内容、教学结构，是时间和空间的展示。</a:t>
            </a:r>
            <a:endParaRPr lang="zh-CN" altLang="en-US" sz="3600" b="1" u="none">
              <a:solidFill>
                <a:srgbClr val="0D0D0D"/>
              </a:solidFill>
              <a:latin typeface="宋体" charset="0"/>
              <a:ea typeface="宋体" charset="0"/>
              <a:cs typeface="宋体" charset="0"/>
            </a:endParaRPr>
          </a:p>
          <a:p>
            <a:pPr marL="0" indent="0" algn="l"/>
            <a:r>
              <a:rPr lang="zh-CN" altLang="en-US" sz="3600" b="1" u="none">
                <a:solidFill>
                  <a:srgbClr val="0D0D0D"/>
                </a:solidFill>
                <a:latin typeface="宋体" charset="0"/>
                <a:ea typeface="宋体" charset="0"/>
                <a:cs typeface="宋体" charset="0"/>
              </a:rPr>
              <a:t>　在设计时要体现出教学性、说明性、规范性、艺术性的基本原则。</a:t>
            </a:r>
            <a:endParaRPr lang="zh-CN" altLang="en-US" sz="3600" b="1" u="none">
              <a:solidFill>
                <a:srgbClr val="0D0D0D"/>
              </a:solidFill>
              <a:latin typeface="宋体" charset="0"/>
              <a:ea typeface="宋体" charset="0"/>
              <a:cs typeface="宋体" charset="0"/>
            </a:endParaRPr>
          </a:p>
        </p:txBody>
      </p:sp>
    </p:spTree>
    <p:custDataLst>
      <p:tags r:id="rId1"/>
    </p:custData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47482592" name="图片 43"/>
          <p:cNvPicPr>
            <a:picLocks noChangeAspect="1"/>
          </p:cNvPicPr>
          <p:nvPr>
            <p:ph type="pic" idx="1"/>
          </p:nvPr>
        </p:nvPicPr>
        <p:blipFill>
          <a:blip r:embed="rId1"/>
          <a:stretch>
            <a:fillRect/>
          </a:stretch>
        </p:blipFill>
        <p:spPr>
          <a:xfrm>
            <a:off x="398145" y="1357630"/>
            <a:ext cx="7797165" cy="5205730"/>
          </a:xfrm>
          <a:prstGeom prst="rect">
            <a:avLst/>
          </a:prstGeom>
          <a:noFill/>
          <a:ln w="9525">
            <a:noFill/>
            <a:miter/>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4185" y="3246120"/>
            <a:ext cx="7778750" cy="582930"/>
          </a:xfrm>
        </p:spPr>
        <p:txBody>
          <a:bodyPr>
            <a:normAutofit fontScale="90000"/>
          </a:bodyPr>
          <a:p>
            <a:pPr algn="l" eaLnBrk="1" latinLnBrk="0" hangingPunct="1"/>
            <a:r>
              <a:rPr lang="zh-CN" altLang="en-US"/>
              <a:t>　</a:t>
            </a:r>
            <a:r>
              <a:rPr lang="zh-CN" altLang="en-US" sz="2400">
                <a:solidFill>
                  <a:srgbClr val="0D0D0D"/>
                </a:solidFill>
              </a:rPr>
              <a:t>一个完整的教学过程结构流程图除了相对稳定的图形外，同时要体现出以下几个方面：</a:t>
            </a:r>
            <a:br>
              <a:rPr lang="zh-CN" altLang="en-US" sz="2400">
                <a:solidFill>
                  <a:srgbClr val="0D0D0D"/>
                </a:solidFill>
              </a:rPr>
            </a:br>
            <a:r>
              <a:rPr lang="zh-CN" altLang="en-US" sz="2400">
                <a:solidFill>
                  <a:srgbClr val="0D0D0D"/>
                </a:solidFill>
              </a:rPr>
              <a:t>　　第一，落实教学目标的环节、方法。</a:t>
            </a:r>
            <a:br>
              <a:rPr lang="zh-CN" altLang="en-US" sz="2400">
                <a:solidFill>
                  <a:srgbClr val="0D0D0D"/>
                </a:solidFill>
              </a:rPr>
            </a:br>
            <a:r>
              <a:rPr lang="zh-CN" altLang="en-US" sz="2400">
                <a:solidFill>
                  <a:srgbClr val="0D0D0D"/>
                </a:solidFill>
              </a:rPr>
              <a:t> 　 第二，教学内容。从知识、技能、过程与方法、情感价值观各方面去考虑。</a:t>
            </a:r>
            <a:br>
              <a:rPr lang="zh-CN" altLang="en-US" sz="2400">
                <a:solidFill>
                  <a:srgbClr val="0D0D0D"/>
                </a:solidFill>
              </a:rPr>
            </a:br>
            <a:r>
              <a:rPr lang="zh-CN" altLang="en-US" sz="2400">
                <a:solidFill>
                  <a:srgbClr val="0D0D0D"/>
                </a:solidFill>
              </a:rPr>
              <a:t>  　第三，教师教学活动。教学活动的设计要结构完整、节奏适中，保持知识的连续性。特别要注意发挥现代教育技术的作用和数字化学习资源的作用，优化教学过程，开展信息技术与学科课程整合的探索研究活动，体现“教育创新”的思想。</a:t>
            </a:r>
            <a:br>
              <a:rPr lang="zh-CN" altLang="en-US" sz="2400">
                <a:solidFill>
                  <a:srgbClr val="0D0D0D"/>
                </a:solidFill>
              </a:rPr>
            </a:br>
            <a:r>
              <a:rPr lang="zh-CN" altLang="en-US" sz="2400">
                <a:solidFill>
                  <a:srgbClr val="0D0D0D"/>
                </a:solidFill>
              </a:rPr>
              <a:t>　  第四，学生学习活动。设计学生活动要充分考虑教师主导作用的意义，不能因为学生自主学习、协作学习而忽略教师的主导作用。要认真研究学习任务、协作方式的特点；要积极贯彻“学会学习”的教学理念，培养学生良好的学习品质。</a:t>
            </a:r>
            <a:br>
              <a:rPr lang="zh-CN" altLang="en-US" sz="2400">
                <a:solidFill>
                  <a:srgbClr val="0D0D0D"/>
                </a:solidFill>
              </a:rPr>
            </a:br>
            <a:r>
              <a:rPr lang="zh-CN" altLang="en-US" sz="2400">
                <a:solidFill>
                  <a:srgbClr val="0D0D0D"/>
                </a:solidFill>
              </a:rPr>
              <a:t>  　第五，教学资源、媒体的运用。一切教学媒体的选择都应以实际需要为第一原则。音像教材、教学挂图、CAI课件、标本、学具、网络资源等，各具自身的优点和功能。</a:t>
            </a:r>
            <a:endParaRPr lang="zh-CN" altLang="en-US" sz="2400">
              <a:solidFill>
                <a:srgbClr val="0D0D0D"/>
              </a:solidFill>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45720" y="1667510"/>
            <a:ext cx="4173220" cy="2286000"/>
          </a:xfrm>
          <a:prstGeom prst="rect">
            <a:avLst/>
          </a:prstGeom>
          <a:noFill/>
          <a:ln w="9525">
            <a:noFill/>
            <a:miter/>
          </a:ln>
        </p:spPr>
        <p:txBody>
          <a:bodyPr wrap="square">
            <a:spAutoFit/>
          </a:bodyPr>
          <a:p>
            <a:pPr marL="0" indent="0" algn="l"/>
            <a:r>
              <a:rPr lang="en-US" altLang="zh-CN" sz="3600" b="0" u="none">
                <a:solidFill>
                  <a:srgbClr val="111111"/>
                </a:solidFill>
                <a:latin typeface="宋体" charset="0"/>
                <a:ea typeface="宋体" charset="0"/>
                <a:cs typeface="宋体" charset="0"/>
              </a:rPr>
              <a:t> </a:t>
            </a:r>
            <a:r>
              <a:rPr lang="zh-CN" altLang="en-US" sz="3600" b="1" u="none">
                <a:latin typeface="宋体" charset="0"/>
                <a:ea typeface="宋体" charset="0"/>
                <a:cs typeface="宋体" charset="0"/>
              </a:rPr>
              <a:t>（一）逻辑归纳型</a:t>
            </a:r>
            <a:endParaRPr lang="zh-CN" altLang="en-US" sz="3600" b="1" u="none">
              <a:latin typeface="宋体" charset="0"/>
              <a:ea typeface="宋体" charset="0"/>
              <a:cs typeface="宋体" charset="0"/>
            </a:endParaRPr>
          </a:p>
          <a:p>
            <a:pPr marL="0" indent="0" algn="l"/>
            <a:r>
              <a:rPr lang="zh-CN" altLang="en-US" sz="3600" u="none">
                <a:latin typeface="宋体" charset="0"/>
                <a:ea typeface="宋体" charset="0"/>
                <a:cs typeface="宋体" charset="0"/>
              </a:rPr>
              <a:t>　　这种类型主要用示显示特征、建立概念的教学。</a:t>
            </a:r>
            <a:endParaRPr lang="zh-CN" altLang="en-US" sz="3600" u="none">
              <a:latin typeface="宋体" charset="0"/>
              <a:ea typeface="宋体" charset="0"/>
              <a:cs typeface="宋体" charset="0"/>
            </a:endParaRPr>
          </a:p>
        </p:txBody>
      </p:sp>
      <p:pic>
        <p:nvPicPr>
          <p:cNvPr id="5" name="图片占位符 4"/>
          <p:cNvPicPr>
            <a:picLocks noChangeAspect="1"/>
          </p:cNvPicPr>
          <p:nvPr>
            <p:ph type="pic" idx="1"/>
          </p:nvPr>
        </p:nvPicPr>
        <p:blipFill>
          <a:blip r:embed="rId1"/>
          <a:stretch>
            <a:fillRect/>
          </a:stretch>
        </p:blipFill>
        <p:spPr>
          <a:xfrm>
            <a:off x="3528060" y="1049655"/>
            <a:ext cx="5579745" cy="6058535"/>
          </a:xfrm>
          <a:prstGeom prst="rect">
            <a:avLst/>
          </a:prstGeom>
        </p:spPr>
      </p:pic>
    </p:spTree>
    <p:custDataLst>
      <p:tags r:id="rId2"/>
    </p:custData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63830" y="1498600"/>
            <a:ext cx="3184525" cy="2286000"/>
          </a:xfrm>
          <a:prstGeom prst="rect">
            <a:avLst/>
          </a:prstGeom>
          <a:noFill/>
        </p:spPr>
        <p:txBody>
          <a:bodyPr wrap="square" rtlCol="0" anchor="t">
            <a:spAutoFit/>
          </a:bodyPr>
          <a:p>
            <a:r>
              <a:rPr lang="zh-CN" altLang="en-US" b="1"/>
              <a:t>（二）逻辑演绎型</a:t>
            </a:r>
            <a:endParaRPr lang="zh-CN" altLang="en-US" b="1"/>
          </a:p>
          <a:p>
            <a:r>
              <a:rPr lang="zh-CN" altLang="en-US"/>
              <a:t>这种类型的教学主要是适用于教师借助典型的事实，进行分析、推理、演绎，使学生知识迁移。如由旧的结论推出新的结论，由量的关系推出质的关系，或原理与现象之间的互相</a:t>
            </a:r>
            <a:endParaRPr lang="zh-CN" altLang="en-US"/>
          </a:p>
          <a:p>
            <a:r>
              <a:rPr lang="zh-CN" altLang="en-US"/>
              <a:t>推理，</a:t>
            </a:r>
            <a:endParaRPr lang="zh-CN" altLang="en-US"/>
          </a:p>
        </p:txBody>
      </p:sp>
      <p:pic>
        <p:nvPicPr>
          <p:cNvPr id="8" name="内容占位符 7"/>
          <p:cNvPicPr>
            <a:picLocks noChangeAspect="1"/>
          </p:cNvPicPr>
          <p:nvPr>
            <p:ph sz="half" idx="1"/>
          </p:nvPr>
        </p:nvPicPr>
        <p:blipFill>
          <a:blip r:embed="rId1"/>
          <a:srcRect l="14122" t="19860" r="8727" b="14822"/>
          <a:stretch>
            <a:fillRect/>
          </a:stretch>
        </p:blipFill>
        <p:spPr>
          <a:xfrm>
            <a:off x="3695700" y="252730"/>
            <a:ext cx="5258435" cy="6600825"/>
          </a:xfrm>
          <a:prstGeom prst="rect">
            <a:avLst/>
          </a:prstGeom>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224790" y="1322705"/>
            <a:ext cx="3674745" cy="2019300"/>
          </a:xfrm>
        </p:spPr>
        <p:txBody>
          <a:bodyPr/>
          <a:p>
            <a:pPr marL="0" indent="0">
              <a:buNone/>
            </a:pPr>
            <a:r>
              <a:rPr lang="zh-CN" altLang="en-US" b="1"/>
              <a:t>（三）探究发现型</a:t>
            </a:r>
            <a:endParaRPr lang="zh-CN" altLang="en-US" b="1"/>
          </a:p>
          <a:p>
            <a:r>
              <a:rPr lang="zh-CN" altLang="en-US"/>
              <a:t>探究发现型主要适用于组织学生观察、思考，探究原因、寻找规律等教学。如表现某一现象与事件，探究其结构或发生的根源等。</a:t>
            </a:r>
            <a:endParaRPr lang="en-US" altLang="zh-CN"/>
          </a:p>
        </p:txBody>
      </p:sp>
      <p:grpSp>
        <p:nvGrpSpPr>
          <p:cNvPr id="1073743075" name="Group 198"/>
          <p:cNvGrpSpPr/>
          <p:nvPr/>
        </p:nvGrpSpPr>
        <p:grpSpPr>
          <a:xfrm>
            <a:off x="3042285" y="998855"/>
            <a:ext cx="6726555" cy="5481955"/>
            <a:chOff x="0" y="0"/>
            <a:chExt cx="8280" cy="6552"/>
          </a:xfrm>
        </p:grpSpPr>
        <p:sp>
          <p:nvSpPr>
            <p:cNvPr id="1073743076" name="Picture 199"/>
            <p:cNvSpPr>
              <a:spLocks noChangeAspect="1" noTextEdit="1"/>
            </p:cNvSpPr>
            <p:nvPr/>
          </p:nvSpPr>
          <p:spPr>
            <a:xfrm>
              <a:off x="0" y="0"/>
              <a:ext cx="8280" cy="6552"/>
            </a:xfrm>
            <a:prstGeom prst="rect">
              <a:avLst/>
            </a:prstGeom>
            <a:noFill/>
            <a:ln w="9525">
              <a:noFill/>
              <a:miter/>
            </a:ln>
          </p:spPr>
          <p:txBody>
            <a:bodyPr/>
            <a:p>
              <a:endParaRPr lang="zh-CN" altLang="en-US"/>
            </a:p>
          </p:txBody>
        </p:sp>
        <p:sp>
          <p:nvSpPr>
            <p:cNvPr id="1073743077" name="AutoShape 200"/>
            <p:cNvSpPr/>
            <p:nvPr/>
          </p:nvSpPr>
          <p:spPr>
            <a:xfrm>
              <a:off x="3240" y="156"/>
              <a:ext cx="1620" cy="467"/>
            </a:xfrm>
            <a:prstGeom prst="flowChartProcess">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开 始 上 课</a:t>
              </a:r>
              <a:endParaRPr lang="zh-CN" altLang="en-US"/>
            </a:p>
            <a:p>
              <a:endParaRPr lang="zh-CN" altLang="en-US"/>
            </a:p>
          </p:txBody>
        </p:sp>
        <p:sp>
          <p:nvSpPr>
            <p:cNvPr id="1073743078" name="AutoShape 201"/>
            <p:cNvSpPr/>
            <p:nvPr/>
          </p:nvSpPr>
          <p:spPr>
            <a:xfrm>
              <a:off x="3240" y="937"/>
              <a:ext cx="1620" cy="467"/>
            </a:xfrm>
            <a:prstGeom prst="flowChartProcess">
              <a:avLst/>
            </a:prstGeom>
            <a:solidFill>
              <a:srgbClr val="FFFFFF"/>
            </a:solidFill>
            <a:ln w="9525" cap="flat" cmpd="sng">
              <a:solidFill>
                <a:srgbClr val="000000"/>
              </a:solidFill>
              <a:prstDash val="solid"/>
              <a:miter/>
              <a:headEnd type="none" w="med" len="med"/>
              <a:tailEnd type="none" w="med" len="med"/>
            </a:ln>
          </p:spPr>
          <p:txBody>
            <a:bodyPr wrap="square"/>
            <a:p>
              <a:pPr indent="114300"/>
              <a:r>
                <a:rPr lang="zh-CN" altLang="en-US"/>
                <a:t>导    引</a:t>
              </a:r>
              <a:endParaRPr lang="zh-CN" altLang="en-US"/>
            </a:p>
            <a:p>
              <a:endParaRPr lang="zh-CN" altLang="en-US"/>
            </a:p>
          </p:txBody>
        </p:sp>
        <p:grpSp>
          <p:nvGrpSpPr>
            <p:cNvPr id="1073743079" name="Group 202"/>
            <p:cNvGrpSpPr/>
            <p:nvPr/>
          </p:nvGrpSpPr>
          <p:grpSpPr>
            <a:xfrm>
              <a:off x="2700" y="1716"/>
              <a:ext cx="3000" cy="468"/>
              <a:chOff x="0" y="0"/>
              <a:chExt cx="1799" cy="468"/>
            </a:xfrm>
          </p:grpSpPr>
          <p:sp>
            <p:nvSpPr>
              <p:cNvPr id="1073743080" name="AutoShape 203"/>
              <p:cNvSpPr/>
              <p:nvPr/>
            </p:nvSpPr>
            <p:spPr>
              <a:xfrm>
                <a:off x="360" y="0"/>
                <a:ext cx="1439" cy="468"/>
              </a:xfrm>
              <a:prstGeom prst="flowChartAlternateProcess">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带有问题的过程</a:t>
                </a:r>
                <a:endParaRPr lang="zh-CN" altLang="en-US"/>
              </a:p>
              <a:p>
                <a:endParaRPr lang="zh-CN" altLang="en-US"/>
              </a:p>
            </p:txBody>
          </p:sp>
          <p:sp>
            <p:nvSpPr>
              <p:cNvPr id="1073743081" name="AutoShape 204"/>
              <p:cNvSpPr/>
              <p:nvPr/>
            </p:nvSpPr>
            <p:spPr>
              <a:xfrm rot="10800000">
                <a:off x="0" y="0"/>
                <a:ext cx="360" cy="468"/>
              </a:xfrm>
              <a:prstGeom prst="flowChartDelay">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sp>
          <p:nvSpPr>
            <p:cNvPr id="1073743082" name="AutoShape 205"/>
            <p:cNvSpPr/>
            <p:nvPr/>
          </p:nvSpPr>
          <p:spPr>
            <a:xfrm>
              <a:off x="1260" y="2496"/>
              <a:ext cx="1080" cy="467"/>
            </a:xfrm>
            <a:prstGeom prst="flowChartProcess">
              <a:avLst/>
            </a:prstGeom>
            <a:solidFill>
              <a:srgbClr val="FFFFFF"/>
            </a:solidFill>
            <a:ln w="9525" cap="flat" cmpd="sng">
              <a:solidFill>
                <a:srgbClr val="000000"/>
              </a:solidFill>
              <a:prstDash val="solid"/>
              <a:miter/>
              <a:headEnd type="none" w="med" len="med"/>
              <a:tailEnd type="none" w="med" len="med"/>
            </a:ln>
          </p:spPr>
          <p:txBody>
            <a:bodyPr wrap="square"/>
            <a:p>
              <a:pPr indent="114300"/>
              <a:r>
                <a:rPr lang="zh-CN" altLang="en-US"/>
                <a:t>分析</a:t>
              </a:r>
              <a:endParaRPr lang="zh-CN" altLang="en-US"/>
            </a:p>
            <a:p>
              <a:endParaRPr lang="zh-CN" altLang="en-US"/>
            </a:p>
          </p:txBody>
        </p:sp>
        <p:sp>
          <p:nvSpPr>
            <p:cNvPr id="1073743083" name="AutoShape 206"/>
            <p:cNvSpPr/>
            <p:nvPr/>
          </p:nvSpPr>
          <p:spPr>
            <a:xfrm>
              <a:off x="3240" y="2496"/>
              <a:ext cx="1980" cy="468"/>
            </a:xfrm>
            <a:prstGeom prst="flowChartInputOutpu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a:t>学生活动</a:t>
              </a:r>
              <a:endParaRPr lang="zh-CN" altLang="en-US"/>
            </a:p>
            <a:p>
              <a:endParaRPr lang="zh-CN" altLang="en-US"/>
            </a:p>
          </p:txBody>
        </p:sp>
        <p:sp>
          <p:nvSpPr>
            <p:cNvPr id="1073743084" name="AutoShape 207"/>
            <p:cNvSpPr/>
            <p:nvPr/>
          </p:nvSpPr>
          <p:spPr>
            <a:xfrm>
              <a:off x="3420" y="3276"/>
              <a:ext cx="1620" cy="467"/>
            </a:xfrm>
            <a:prstGeom prst="flowChartProcess">
              <a:avLst/>
            </a:prstGeom>
            <a:solidFill>
              <a:srgbClr val="FFFFFF"/>
            </a:solidFill>
            <a:ln w="9525" cap="flat" cmpd="sng">
              <a:solidFill>
                <a:srgbClr val="000000"/>
              </a:solidFill>
              <a:prstDash val="solid"/>
              <a:miter/>
              <a:headEnd type="none" w="med" len="med"/>
              <a:tailEnd type="none" w="med" len="med"/>
            </a:ln>
          </p:spPr>
          <p:txBody>
            <a:bodyPr wrap="square"/>
            <a:p>
              <a:pPr indent="114300"/>
              <a:r>
                <a:rPr lang="zh-CN" altLang="en-US"/>
                <a:t>得出结论</a:t>
              </a:r>
              <a:endParaRPr lang="zh-CN" altLang="en-US"/>
            </a:p>
            <a:p>
              <a:endParaRPr lang="zh-CN" altLang="en-US"/>
            </a:p>
          </p:txBody>
        </p:sp>
        <p:grpSp>
          <p:nvGrpSpPr>
            <p:cNvPr id="1073743085" name="Group 208"/>
            <p:cNvGrpSpPr/>
            <p:nvPr/>
          </p:nvGrpSpPr>
          <p:grpSpPr>
            <a:xfrm>
              <a:off x="2700" y="4056"/>
              <a:ext cx="2520" cy="468"/>
              <a:chOff x="0" y="0"/>
              <a:chExt cx="1799" cy="468"/>
            </a:xfrm>
          </p:grpSpPr>
          <p:sp>
            <p:nvSpPr>
              <p:cNvPr id="1073743086" name="AutoShape 209"/>
              <p:cNvSpPr/>
              <p:nvPr/>
            </p:nvSpPr>
            <p:spPr>
              <a:xfrm>
                <a:off x="360" y="0"/>
                <a:ext cx="1439" cy="468"/>
              </a:xfrm>
              <a:prstGeom prst="flowChartAlternateProcess">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类似问题过程</a:t>
                </a:r>
                <a:endParaRPr lang="zh-CN" altLang="en-US"/>
              </a:p>
              <a:p>
                <a:endParaRPr lang="zh-CN" altLang="en-US"/>
              </a:p>
            </p:txBody>
          </p:sp>
          <p:sp>
            <p:nvSpPr>
              <p:cNvPr id="1073743087" name="AutoShape 210"/>
              <p:cNvSpPr/>
              <p:nvPr/>
            </p:nvSpPr>
            <p:spPr>
              <a:xfrm rot="10800000">
                <a:off x="0" y="0"/>
                <a:ext cx="360" cy="468"/>
              </a:xfrm>
              <a:prstGeom prst="flowChartDelay">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sp>
          <p:nvSpPr>
            <p:cNvPr id="1073743088" name="AutoShape 211"/>
            <p:cNvSpPr/>
            <p:nvPr/>
          </p:nvSpPr>
          <p:spPr>
            <a:xfrm>
              <a:off x="3420" y="4836"/>
              <a:ext cx="1500" cy="467"/>
            </a:xfrm>
            <a:prstGeom prst="flowChartProcess">
              <a:avLst/>
            </a:prstGeom>
            <a:solidFill>
              <a:srgbClr val="FFFFFF"/>
            </a:solidFill>
            <a:ln w="9525" cap="flat" cmpd="sng">
              <a:solidFill>
                <a:srgbClr val="000000"/>
              </a:solidFill>
              <a:prstDash val="solid"/>
              <a:miter/>
              <a:headEnd type="none" w="med" len="med"/>
              <a:tailEnd type="none" w="med" len="med"/>
            </a:ln>
          </p:spPr>
          <p:txBody>
            <a:bodyPr wrap="square"/>
            <a:p>
              <a:pPr indent="114300"/>
              <a:r>
                <a:rPr lang="zh-CN" altLang="en-US"/>
                <a:t>分  析</a:t>
              </a:r>
              <a:endParaRPr lang="zh-CN" altLang="en-US"/>
            </a:p>
            <a:p>
              <a:endParaRPr lang="zh-CN" altLang="en-US"/>
            </a:p>
          </p:txBody>
        </p:sp>
        <p:sp>
          <p:nvSpPr>
            <p:cNvPr id="1073743089" name="AutoShape 212"/>
            <p:cNvSpPr/>
            <p:nvPr/>
          </p:nvSpPr>
          <p:spPr>
            <a:xfrm>
              <a:off x="3600" y="5616"/>
              <a:ext cx="1260" cy="936"/>
            </a:xfrm>
            <a:prstGeom prst="flowChartDecision">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a:t>判断</a:t>
              </a:r>
              <a:endParaRPr lang="zh-CN" altLang="en-US"/>
            </a:p>
            <a:p>
              <a:endParaRPr lang="zh-CN" altLang="en-US"/>
            </a:p>
          </p:txBody>
        </p:sp>
        <p:sp>
          <p:nvSpPr>
            <p:cNvPr id="1073743090" name="Line 213"/>
            <p:cNvSpPr/>
            <p:nvPr/>
          </p:nvSpPr>
          <p:spPr>
            <a:xfrm>
              <a:off x="4112" y="587"/>
              <a:ext cx="0" cy="312"/>
            </a:xfrm>
            <a:prstGeom prst="line">
              <a:avLst/>
            </a:prstGeom>
            <a:ln w="9525" cap="flat" cmpd="sng">
              <a:solidFill>
                <a:srgbClr val="000000"/>
              </a:solidFill>
              <a:prstDash val="solid"/>
              <a:headEnd type="none" w="med" len="med"/>
              <a:tailEnd type="triangle" w="med" len="med"/>
            </a:ln>
          </p:spPr>
          <p:txBody>
            <a:bodyPr/>
            <a:p>
              <a:endParaRPr lang="zh-CN" altLang="en-US"/>
            </a:p>
          </p:txBody>
        </p:sp>
        <p:sp>
          <p:nvSpPr>
            <p:cNvPr id="1073743091" name="Line 214"/>
            <p:cNvSpPr/>
            <p:nvPr/>
          </p:nvSpPr>
          <p:spPr>
            <a:xfrm>
              <a:off x="4140" y="1404"/>
              <a:ext cx="0" cy="312"/>
            </a:xfrm>
            <a:prstGeom prst="line">
              <a:avLst/>
            </a:prstGeom>
            <a:ln w="9525" cap="flat" cmpd="sng">
              <a:solidFill>
                <a:srgbClr val="000000"/>
              </a:solidFill>
              <a:prstDash val="solid"/>
              <a:headEnd type="none" w="med" len="med"/>
              <a:tailEnd type="triangle" w="med" len="med"/>
            </a:ln>
          </p:spPr>
          <p:txBody>
            <a:bodyPr/>
            <a:p>
              <a:endParaRPr lang="zh-CN" altLang="en-US"/>
            </a:p>
          </p:txBody>
        </p:sp>
        <p:sp>
          <p:nvSpPr>
            <p:cNvPr id="1073743092" name="Line 215"/>
            <p:cNvSpPr/>
            <p:nvPr/>
          </p:nvSpPr>
          <p:spPr>
            <a:xfrm>
              <a:off x="4140" y="2184"/>
              <a:ext cx="0" cy="312"/>
            </a:xfrm>
            <a:prstGeom prst="line">
              <a:avLst/>
            </a:prstGeom>
            <a:ln w="9525" cap="flat" cmpd="sng">
              <a:solidFill>
                <a:srgbClr val="000000"/>
              </a:solidFill>
              <a:prstDash val="solid"/>
              <a:headEnd type="none" w="med" len="med"/>
              <a:tailEnd type="triangle" w="med" len="med"/>
            </a:ln>
          </p:spPr>
          <p:txBody>
            <a:bodyPr/>
            <a:p>
              <a:endParaRPr lang="zh-CN" altLang="en-US"/>
            </a:p>
          </p:txBody>
        </p:sp>
        <p:sp>
          <p:nvSpPr>
            <p:cNvPr id="1073743093" name="Line 216"/>
            <p:cNvSpPr/>
            <p:nvPr/>
          </p:nvSpPr>
          <p:spPr>
            <a:xfrm>
              <a:off x="2340" y="2652"/>
              <a:ext cx="1080" cy="0"/>
            </a:xfrm>
            <a:prstGeom prst="line">
              <a:avLst/>
            </a:prstGeom>
            <a:ln w="9525" cap="flat" cmpd="sng">
              <a:solidFill>
                <a:srgbClr val="000000"/>
              </a:solidFill>
              <a:prstDash val="solid"/>
              <a:headEnd type="none" w="med" len="med"/>
              <a:tailEnd type="triangle" w="med" len="med"/>
            </a:ln>
          </p:spPr>
          <p:txBody>
            <a:bodyPr/>
            <a:p>
              <a:endParaRPr lang="zh-CN" altLang="en-US"/>
            </a:p>
          </p:txBody>
        </p:sp>
        <p:sp>
          <p:nvSpPr>
            <p:cNvPr id="1073743094" name="Line 217"/>
            <p:cNvSpPr/>
            <p:nvPr/>
          </p:nvSpPr>
          <p:spPr>
            <a:xfrm>
              <a:off x="4140" y="2964"/>
              <a:ext cx="0" cy="312"/>
            </a:xfrm>
            <a:prstGeom prst="line">
              <a:avLst/>
            </a:prstGeom>
            <a:ln w="9525" cap="flat" cmpd="sng">
              <a:solidFill>
                <a:srgbClr val="000000"/>
              </a:solidFill>
              <a:prstDash val="solid"/>
              <a:headEnd type="none" w="med" len="med"/>
              <a:tailEnd type="triangle" w="med" len="med"/>
            </a:ln>
          </p:spPr>
          <p:txBody>
            <a:bodyPr/>
            <a:p>
              <a:endParaRPr lang="zh-CN" altLang="en-US"/>
            </a:p>
          </p:txBody>
        </p:sp>
        <p:sp>
          <p:nvSpPr>
            <p:cNvPr id="1073743095" name="Line 218"/>
            <p:cNvSpPr/>
            <p:nvPr/>
          </p:nvSpPr>
          <p:spPr>
            <a:xfrm>
              <a:off x="4140" y="3744"/>
              <a:ext cx="0" cy="312"/>
            </a:xfrm>
            <a:prstGeom prst="line">
              <a:avLst/>
            </a:prstGeom>
            <a:ln w="9525" cap="flat" cmpd="sng">
              <a:solidFill>
                <a:srgbClr val="000000"/>
              </a:solidFill>
              <a:prstDash val="solid"/>
              <a:headEnd type="none" w="med" len="med"/>
              <a:tailEnd type="triangle" w="med" len="med"/>
            </a:ln>
          </p:spPr>
          <p:txBody>
            <a:bodyPr/>
            <a:p>
              <a:endParaRPr lang="zh-CN" altLang="en-US"/>
            </a:p>
          </p:txBody>
        </p:sp>
        <p:sp>
          <p:nvSpPr>
            <p:cNvPr id="1073743096" name="Line 219"/>
            <p:cNvSpPr/>
            <p:nvPr/>
          </p:nvSpPr>
          <p:spPr>
            <a:xfrm>
              <a:off x="4140" y="4524"/>
              <a:ext cx="0" cy="312"/>
            </a:xfrm>
            <a:prstGeom prst="line">
              <a:avLst/>
            </a:prstGeom>
            <a:ln w="9525" cap="flat" cmpd="sng">
              <a:solidFill>
                <a:srgbClr val="000000"/>
              </a:solidFill>
              <a:prstDash val="solid"/>
              <a:headEnd type="none" w="med" len="med"/>
              <a:tailEnd type="triangle" w="med" len="med"/>
            </a:ln>
          </p:spPr>
          <p:txBody>
            <a:bodyPr/>
            <a:p>
              <a:endParaRPr lang="zh-CN" altLang="en-US"/>
            </a:p>
          </p:txBody>
        </p:sp>
        <p:sp>
          <p:nvSpPr>
            <p:cNvPr id="1073743097" name="Line 220"/>
            <p:cNvSpPr/>
            <p:nvPr/>
          </p:nvSpPr>
          <p:spPr>
            <a:xfrm>
              <a:off x="4140" y="5304"/>
              <a:ext cx="0" cy="312"/>
            </a:xfrm>
            <a:prstGeom prst="line">
              <a:avLst/>
            </a:prstGeom>
            <a:ln w="9525" cap="flat" cmpd="sng">
              <a:solidFill>
                <a:srgbClr val="000000"/>
              </a:solidFill>
              <a:prstDash val="solid"/>
              <a:headEnd type="none" w="med" len="med"/>
              <a:tailEnd type="triangle" w="med" len="med"/>
            </a:ln>
          </p:spPr>
          <p:txBody>
            <a:bodyPr/>
            <a:p>
              <a:endParaRPr lang="zh-CN" altLang="en-US"/>
            </a:p>
          </p:txBody>
        </p:sp>
      </p:gr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510540" y="714375"/>
            <a:ext cx="2361565" cy="2019300"/>
          </a:xfrm>
        </p:spPr>
        <p:txBody>
          <a:bodyPr>
            <a:noAutofit/>
          </a:bodyPr>
          <a:p>
            <a:pPr marL="0" indent="0">
              <a:buNone/>
            </a:pPr>
            <a:r>
              <a:rPr lang="zh-CN" altLang="en-US" sz="1600"/>
              <a:t>　</a:t>
            </a:r>
            <a:r>
              <a:rPr lang="zh-CN" altLang="en-US"/>
              <a:t>（四）示范型</a:t>
            </a:r>
            <a:endParaRPr lang="zh-CN" altLang="en-US"/>
          </a:p>
          <a:p>
            <a:r>
              <a:rPr lang="zh-CN" altLang="en-US"/>
              <a:t>示范型适用于语言示范模仿教学（如外语语音、语文朗读、音乐唱法等）、动作示范模仿教学（如体育动作、表演动作等）、书写示范模仿教学（如书法、报告格式）、操作示范模仿教学（如实验操作、程序操作等）。</a:t>
            </a:r>
            <a:endParaRPr lang="zh-CN" altLang="en-US"/>
          </a:p>
        </p:txBody>
      </p:sp>
      <p:pic>
        <p:nvPicPr>
          <p:cNvPr id="5" name="内容占位符 4"/>
          <p:cNvPicPr>
            <a:picLocks noChangeAspect="1"/>
          </p:cNvPicPr>
          <p:nvPr>
            <p:ph sz="half" idx="2"/>
          </p:nvPr>
        </p:nvPicPr>
        <p:blipFill>
          <a:blip r:embed="rId1"/>
          <a:srcRect l="10139" t="20140" r="2535" b="11445"/>
          <a:stretch>
            <a:fillRect/>
          </a:stretch>
        </p:blipFill>
        <p:spPr>
          <a:xfrm>
            <a:off x="4300855" y="-45720"/>
            <a:ext cx="4523105" cy="3676650"/>
          </a:xfrm>
          <a:prstGeom prst="rect">
            <a:avLst/>
          </a:prstGeom>
        </p:spPr>
      </p:pic>
      <p:pic>
        <p:nvPicPr>
          <p:cNvPr id="7" name="图片 6"/>
          <p:cNvPicPr>
            <a:picLocks noChangeAspect="1"/>
          </p:cNvPicPr>
          <p:nvPr/>
        </p:nvPicPr>
        <p:blipFill>
          <a:blip r:embed="rId2"/>
          <a:srcRect l="20191" t="21208" r="7462" b="16972"/>
          <a:stretch>
            <a:fillRect/>
          </a:stretch>
        </p:blipFill>
        <p:spPr>
          <a:xfrm>
            <a:off x="4565015" y="3627120"/>
            <a:ext cx="4312920" cy="32804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94005" y="819150"/>
            <a:ext cx="8291513" cy="700088"/>
          </a:xfrm>
        </p:spPr>
        <p:txBody>
          <a:bodyPr/>
          <a:p>
            <a:r>
              <a:rPr lang="zh-CN" altLang="en-US"/>
              <a:t>六、教学系统设计理论</a:t>
            </a:r>
            <a:endParaRPr lang="zh-CN" altLang="en-US"/>
          </a:p>
        </p:txBody>
      </p:sp>
      <p:sp>
        <p:nvSpPr>
          <p:cNvPr id="3" name="内容占位符 2"/>
          <p:cNvSpPr>
            <a:spLocks noGrp="1"/>
          </p:cNvSpPr>
          <p:nvPr>
            <p:ph idx="1"/>
          </p:nvPr>
        </p:nvSpPr>
        <p:spPr>
          <a:xfrm>
            <a:off x="192405" y="1698625"/>
            <a:ext cx="8836025" cy="4586605"/>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zh-CN" altLang="en-US" sz="2400" b="1">
                <a:solidFill>
                  <a:srgbClr val="000000"/>
                </a:solidFill>
              </a:rPr>
              <a:t>（二）史密斯和雷根的教学系统设计理论</a:t>
            </a:r>
            <a:endParaRPr lang="zh-CN" altLang="en-US" sz="2400" b="1">
              <a:solidFill>
                <a:srgbClr val="000000"/>
              </a:solidFill>
            </a:endParaRPr>
          </a:p>
          <a:p>
            <a:pPr marL="0" indent="0" eaLnBrk="1" latinLnBrk="0" hangingPunct="1">
              <a:buNone/>
            </a:pPr>
            <a:r>
              <a:rPr lang="zh-CN" altLang="en-US" sz="2400" b="1">
                <a:solidFill>
                  <a:srgbClr val="000000"/>
                </a:solidFill>
              </a:rPr>
              <a:t>　1．导入阶段（introduce）</a:t>
            </a:r>
            <a:endParaRPr lang="zh-CN" altLang="en-US" sz="2400" b="1">
              <a:solidFill>
                <a:srgbClr val="000000"/>
              </a:solidFill>
            </a:endParaRPr>
          </a:p>
          <a:p>
            <a:pPr marL="0" indent="0" eaLnBrk="1" latinLnBrk="0" hangingPunct="1">
              <a:buNone/>
            </a:pPr>
            <a:r>
              <a:rPr lang="zh-CN" altLang="en-US" sz="2400" b="1">
                <a:solidFill>
                  <a:srgbClr val="000000"/>
                </a:solidFill>
              </a:rPr>
              <a:t> 　（1）引起注意（activate attention）。</a:t>
            </a:r>
            <a:endParaRPr lang="zh-CN" altLang="en-US" sz="2400" b="1">
              <a:solidFill>
                <a:srgbClr val="000000"/>
              </a:solidFill>
            </a:endParaRPr>
          </a:p>
          <a:p>
            <a:pPr marL="0" indent="0" eaLnBrk="1" latinLnBrk="0" hangingPunct="1">
              <a:buNone/>
            </a:pPr>
            <a:r>
              <a:rPr lang="zh-CN" altLang="en-US" sz="2400" b="1">
                <a:solidFill>
                  <a:srgbClr val="000000"/>
                </a:solidFill>
              </a:rPr>
              <a:t> 　（2）唤起兴趣与动机（arouse interest and motivation）。</a:t>
            </a:r>
            <a:endParaRPr lang="zh-CN" altLang="en-US" sz="2400" b="1">
              <a:solidFill>
                <a:srgbClr val="000000"/>
              </a:solidFill>
            </a:endParaRPr>
          </a:p>
          <a:p>
            <a:pPr marL="0" indent="0" eaLnBrk="1" latinLnBrk="0" hangingPunct="1">
              <a:buNone/>
            </a:pPr>
            <a:r>
              <a:rPr lang="zh-CN" altLang="en-US" sz="2400" b="1">
                <a:solidFill>
                  <a:srgbClr val="000000"/>
                </a:solidFill>
              </a:rPr>
              <a:t>　（3）建立教学目标（establish instructional purpose）。</a:t>
            </a:r>
            <a:endParaRPr lang="zh-CN" altLang="en-US" sz="2400" b="1">
              <a:solidFill>
                <a:srgbClr val="000000"/>
              </a:solidFill>
            </a:endParaRPr>
          </a:p>
          <a:p>
            <a:pPr marL="0" indent="0" eaLnBrk="1" latinLnBrk="0" hangingPunct="1">
              <a:buNone/>
            </a:pPr>
            <a:r>
              <a:rPr lang="zh-CN" altLang="en-US" sz="2400" b="1">
                <a:solidFill>
                  <a:srgbClr val="000000"/>
                </a:solidFill>
              </a:rPr>
              <a:t>　（4）课的概述（preview lesson），包括内容与教学方法。</a:t>
            </a:r>
            <a:endParaRPr lang="zh-CN" altLang="en-US" sz="2400" b="1">
              <a:solidFill>
                <a:srgbClr val="000000"/>
              </a:solidFill>
            </a:endParaRPr>
          </a:p>
          <a:p>
            <a:pPr marL="0" indent="0" eaLnBrk="1" latinLnBrk="0" hangingPunct="1">
              <a:buNone/>
            </a:pPr>
            <a:r>
              <a:rPr lang="zh-CN" altLang="en-US" sz="2000" b="1">
                <a:solidFill>
                  <a:srgbClr val="000000"/>
                </a:solidFill>
              </a:rPr>
              <a:t> 　　  </a:t>
            </a:r>
            <a:endParaRPr lang="zh-CN" altLang="en-US" sz="2000" b="1">
              <a:solidFill>
                <a:srgbClr val="000000"/>
              </a:solidFill>
            </a:endParaRPr>
          </a:p>
        </p:txBody>
      </p:sp>
      <p:cxnSp>
        <p:nvCxnSpPr>
          <p:cNvPr id="4" name="直接连接符 3"/>
          <p:cNvCxnSpPr/>
          <p:nvPr/>
        </p:nvCxnSpPr>
        <p:spPr>
          <a:xfrm flipV="1">
            <a:off x="52705" y="169799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354965" y="1227455"/>
            <a:ext cx="4091940" cy="2019300"/>
          </a:xfrm>
        </p:spPr>
        <p:txBody>
          <a:bodyPr>
            <a:normAutofit/>
          </a:bodyPr>
          <a:p>
            <a:pPr marL="0" indent="0">
              <a:buNone/>
            </a:pPr>
            <a:r>
              <a:rPr lang="zh-CN" altLang="en-US"/>
              <a:t>（五）练习型</a:t>
            </a:r>
            <a:endParaRPr lang="zh-CN" altLang="en-US"/>
          </a:p>
          <a:p>
            <a:r>
              <a:rPr lang="zh-CN" altLang="en-US"/>
              <a:t>在练习型的课堂教学中，运用媒体为学生提供诸如物体的形态、变化及发展过程等作为观察对象，学生通过观察、运用语言、文字符号以及形态动作来描述被观察的对象。</a:t>
            </a:r>
            <a:endParaRPr lang="zh-CN" altLang="en-US"/>
          </a:p>
        </p:txBody>
      </p:sp>
      <p:grpSp>
        <p:nvGrpSpPr>
          <p:cNvPr id="14" name="组合 13"/>
          <p:cNvGrpSpPr/>
          <p:nvPr/>
        </p:nvGrpSpPr>
        <p:grpSpPr>
          <a:xfrm>
            <a:off x="4948555" y="-85725"/>
            <a:ext cx="4165600" cy="6991350"/>
            <a:chOff x="7793" y="-135"/>
            <a:chExt cx="6560" cy="11010"/>
          </a:xfrm>
        </p:grpSpPr>
        <p:pic>
          <p:nvPicPr>
            <p:cNvPr id="11" name="图片 10"/>
            <p:cNvPicPr>
              <a:picLocks noChangeAspect="1"/>
            </p:cNvPicPr>
            <p:nvPr/>
          </p:nvPicPr>
          <p:blipFill>
            <a:blip r:embed="rId1"/>
            <a:srcRect l="17255" t="25610" r="33663" b="25132"/>
            <a:stretch>
              <a:fillRect/>
            </a:stretch>
          </p:blipFill>
          <p:spPr>
            <a:xfrm>
              <a:off x="7793" y="5675"/>
              <a:ext cx="6561" cy="5200"/>
            </a:xfrm>
            <a:prstGeom prst="rect">
              <a:avLst/>
            </a:prstGeom>
          </p:spPr>
        </p:pic>
        <p:pic>
          <p:nvPicPr>
            <p:cNvPr id="12" name="图片 11"/>
            <p:cNvPicPr>
              <a:picLocks noChangeAspect="1"/>
            </p:cNvPicPr>
            <p:nvPr/>
          </p:nvPicPr>
          <p:blipFill>
            <a:blip r:embed="rId2"/>
            <a:srcRect l="13459" t="23978" r="33175" b="14038"/>
            <a:stretch>
              <a:fillRect/>
            </a:stretch>
          </p:blipFill>
          <p:spPr>
            <a:xfrm>
              <a:off x="7903" y="-135"/>
              <a:ext cx="5924" cy="5862"/>
            </a:xfrm>
            <a:prstGeom prst="rect">
              <a:avLst/>
            </a:prstGeom>
          </p:spPr>
        </p:pic>
      </p:gr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标题 13"/>
          <p:cNvSpPr>
            <a:spLocks noGrp="1"/>
          </p:cNvSpPr>
          <p:nvPr>
            <p:ph type="title"/>
          </p:nvPr>
        </p:nvSpPr>
        <p:spPr/>
        <p:txBody>
          <a:bodyPr/>
          <a:p>
            <a:endParaRPr lang="zh-CN" altLang="en-US"/>
          </a:p>
        </p:txBody>
      </p:sp>
      <p:sp>
        <p:nvSpPr>
          <p:cNvPr id="3" name="内容占位符 2"/>
          <p:cNvSpPr>
            <a:spLocks noGrp="1"/>
          </p:cNvSpPr>
          <p:nvPr>
            <p:ph sz="half" idx="1"/>
          </p:nvPr>
        </p:nvSpPr>
        <p:spPr/>
        <p:txBody>
          <a:bodyPr>
            <a:normAutofit/>
          </a:bodyPr>
          <a:p>
            <a:pPr marL="0" indent="0">
              <a:buNone/>
            </a:pPr>
            <a:r>
              <a:rPr lang="zh-CN" altLang="en-US"/>
              <a:t>（六）控制型</a:t>
            </a:r>
            <a:endParaRPr lang="zh-CN" altLang="en-US"/>
          </a:p>
          <a:p>
            <a:r>
              <a:rPr lang="zh-CN" altLang="en-US"/>
              <a:t>控制型课堂教学（称为微格教学）用于培养或训练学生操作实验及艺术、体育等方面的技能。通过录像，真实再现学生实践过程，通过评析使学生正确认识自己，不断提高技能水平。</a:t>
            </a:r>
            <a:endParaRPr lang="zh-CN" altLang="en-US"/>
          </a:p>
        </p:txBody>
      </p:sp>
      <p:pic>
        <p:nvPicPr>
          <p:cNvPr id="11" name="图片 10"/>
          <p:cNvPicPr>
            <a:picLocks noChangeAspect="1"/>
          </p:cNvPicPr>
          <p:nvPr/>
        </p:nvPicPr>
        <p:blipFill>
          <a:blip r:embed="rId1"/>
          <a:srcRect l="18238" t="17944" r="5144" b="7014"/>
          <a:stretch>
            <a:fillRect/>
          </a:stretch>
        </p:blipFill>
        <p:spPr>
          <a:xfrm>
            <a:off x="3028950" y="71755"/>
            <a:ext cx="6052185" cy="4391025"/>
          </a:xfrm>
          <a:prstGeom prst="rect">
            <a:avLst/>
          </a:prstGeom>
        </p:spPr>
      </p:pic>
      <p:pic>
        <p:nvPicPr>
          <p:cNvPr id="16" name="内容占位符 15"/>
          <p:cNvPicPr>
            <a:picLocks noChangeAspect="1"/>
          </p:cNvPicPr>
          <p:nvPr>
            <p:ph sz="half" idx="2"/>
          </p:nvPr>
        </p:nvPicPr>
        <p:blipFill>
          <a:blip r:embed="rId2"/>
          <a:srcRect l="34112" t="32623" r="23196" b="32246"/>
          <a:stretch>
            <a:fillRect/>
          </a:stretch>
        </p:blipFill>
        <p:spPr>
          <a:xfrm>
            <a:off x="4088765" y="4410075"/>
            <a:ext cx="3741420" cy="2387600"/>
          </a:xfrm>
          <a:prstGeom prst="rect">
            <a:avLst/>
          </a:prstGeom>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8434" name="内容占位符 1">
            <a:hlinkClick r:id="rId1" action="ppaction://hlinksldjump"/>
          </p:cNvPr>
          <p:cNvPicPr>
            <a:picLocks noGrp="1" noChangeAspect="1"/>
          </p:cNvPicPr>
          <p:nvPr>
            <p:ph sz="half" idx="2"/>
          </p:nvPr>
        </p:nvPicPr>
        <p:blipFill>
          <a:blip r:embed="rId2"/>
          <a:stretch>
            <a:fillRect/>
          </a:stretch>
        </p:blipFill>
        <p:spPr>
          <a:xfrm>
            <a:off x="2178050" y="21590"/>
            <a:ext cx="6924675" cy="6820535"/>
          </a:xfrm>
          <a:ln w="9525">
            <a:noFill/>
            <a:miter/>
          </a:ln>
        </p:spPr>
      </p:pic>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08651" y="542051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458720" y="724535"/>
            <a:ext cx="5443220" cy="1432560"/>
          </a:xfrm>
          <a:prstGeom prst="rect">
            <a:avLst/>
          </a:prstGeom>
          <a:noFill/>
        </p:spPr>
        <p:txBody>
          <a:bodyPr wrap="square" rtlCol="0">
            <a:spAutoFit/>
          </a:bodyPr>
          <a:p>
            <a:r>
              <a:rPr lang="zh-CN" altLang="en-US" sz="4400"/>
              <a:t>　　　</a:t>
            </a:r>
            <a:r>
              <a:rPr lang="zh-CN" altLang="en-US" sz="4400" b="1">
                <a:solidFill>
                  <a:schemeClr val="bg1"/>
                </a:solidFill>
              </a:rPr>
              <a:t>第三节　</a:t>
            </a:r>
            <a:endParaRPr lang="zh-CN" altLang="en-US" sz="4400" b="1">
              <a:solidFill>
                <a:schemeClr val="bg1"/>
              </a:solidFill>
            </a:endParaRPr>
          </a:p>
          <a:p>
            <a:r>
              <a:rPr lang="zh-CN" altLang="en-US" sz="4400" b="1">
                <a:solidFill>
                  <a:schemeClr val="bg1"/>
                </a:solidFill>
              </a:rPr>
              <a:t>课堂教学板书的设计</a:t>
            </a:r>
            <a:endParaRPr lang="zh-CN" altLang="en-US" sz="4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53" presetClass="entr" presetSubtype="16"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000000"/>
                                          </p:val>
                                        </p:tav>
                                        <p:tav tm="100000">
                                          <p:val>
                                            <p:strVal val="#ppt_w"/>
                                          </p:val>
                                        </p:tav>
                                      </p:tavLst>
                                    </p:anim>
                                    <p:anim calcmode="lin" valueType="num">
                                      <p:cBhvr>
                                        <p:cTn id="50" dur="500" fill="hold"/>
                                        <p:tgtEl>
                                          <p:spTgt spid="2"/>
                                        </p:tgtEl>
                                        <p:attrNameLst>
                                          <p:attrName>ppt_h</p:attrName>
                                        </p:attrNameLst>
                                      </p:cBhvr>
                                      <p:tavLst>
                                        <p:tav tm="0">
                                          <p:val>
                                            <p:fltVal val="0.000000"/>
                                          </p:val>
                                        </p:tav>
                                        <p:tav tm="100000">
                                          <p:val>
                                            <p:strVal val="#ppt_h"/>
                                          </p:val>
                                        </p:tav>
                                      </p:tavLst>
                                    </p:anim>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一、设计依据</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238760" y="1685290"/>
            <a:ext cx="8211820" cy="3139440"/>
          </a:xfrm>
          <a:prstGeom prst="rect">
            <a:avLst/>
          </a:prstGeom>
          <a:noFill/>
          <a:ln w="9525">
            <a:noFill/>
            <a:miter/>
          </a:ln>
        </p:spPr>
        <p:txBody>
          <a:bodyPr wrap="square">
            <a:spAutoFit/>
          </a:bodyPr>
          <a:p>
            <a:pPr marL="0" indent="0" algn="l"/>
            <a:r>
              <a:rPr lang="zh-CN" altLang="en-US" sz="4000" b="1" u="none">
                <a:latin typeface="宋体" charset="0"/>
                <a:ea typeface="宋体" charset="0"/>
                <a:cs typeface="宋体" charset="0"/>
              </a:rPr>
              <a:t>第一，它必须围绕教学目的展开，为教学目的服务。</a:t>
            </a:r>
            <a:endParaRPr lang="zh-CN" altLang="en-US" sz="4000" b="1" u="none">
              <a:latin typeface="宋体" charset="0"/>
              <a:ea typeface="宋体" charset="0"/>
              <a:cs typeface="宋体" charset="0"/>
            </a:endParaRPr>
          </a:p>
          <a:p>
            <a:pPr marL="0" indent="0" algn="l"/>
            <a:r>
              <a:rPr lang="zh-CN" altLang="en-US" sz="4000" b="1" u="none">
                <a:latin typeface="宋体" charset="0"/>
                <a:ea typeface="宋体" charset="0"/>
                <a:cs typeface="宋体" charset="0"/>
              </a:rPr>
              <a:t>第二，要依据教学情景</a:t>
            </a:r>
            <a:endParaRPr lang="zh-CN" altLang="en-US" sz="4000" b="1" u="none">
              <a:latin typeface="宋体" charset="0"/>
              <a:ea typeface="宋体" charset="0"/>
              <a:cs typeface="宋体" charset="0"/>
            </a:endParaRPr>
          </a:p>
          <a:p>
            <a:pPr marL="0" indent="0" algn="l"/>
            <a:r>
              <a:rPr lang="zh-CN" altLang="en-US" sz="4000" b="1" u="none">
                <a:latin typeface="宋体" charset="0"/>
                <a:ea typeface="宋体" charset="0"/>
                <a:cs typeface="宋体" charset="0"/>
              </a:rPr>
              <a:t>第三，要依据教材特点。</a:t>
            </a:r>
            <a:endParaRPr lang="zh-CN" altLang="en-US" sz="4000" b="1" u="none">
              <a:latin typeface="宋体" charset="0"/>
              <a:ea typeface="宋体" charset="0"/>
              <a:cs typeface="宋体" charset="0"/>
            </a:endParaRPr>
          </a:p>
          <a:p>
            <a:pPr marL="0" indent="0" algn="l"/>
            <a:r>
              <a:rPr lang="zh-CN" altLang="en-US" sz="4000" b="1" u="none">
                <a:latin typeface="宋体" charset="0"/>
                <a:ea typeface="宋体" charset="0"/>
                <a:cs typeface="宋体" charset="0"/>
              </a:rPr>
              <a:t>第四，要依据学生实际。</a:t>
            </a:r>
            <a:endParaRPr lang="zh-CN" altLang="en-US" sz="4000" b="1" u="none">
              <a:latin typeface="宋体" charset="0"/>
              <a:ea typeface="宋体" charset="0"/>
              <a:cs typeface="宋体" charset="0"/>
            </a:endParaRPr>
          </a:p>
        </p:txBody>
      </p:sp>
    </p:spTree>
    <p:custDataLst>
      <p:tags r:id="rId1"/>
    </p:custData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4438650" y="1651000"/>
            <a:ext cx="3638550" cy="465138"/>
            <a:chOff x="4438650" y="1651000"/>
            <a:chExt cx="3638550" cy="465138"/>
          </a:xfrm>
        </p:grpSpPr>
        <p:sp>
          <p:nvSpPr>
            <p:cNvPr id="18" name="MH_Entry_1"/>
            <p:cNvSpPr/>
            <p:nvPr>
              <p:custDataLst>
                <p:tags r:id="rId2"/>
              </p:custDataLst>
            </p:nvPr>
          </p:nvSpPr>
          <p:spPr>
            <a:xfrm>
              <a:off x="4776788" y="1651000"/>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sz="2400" kern="0" dirty="0">
                  <a:solidFill>
                    <a:srgbClr val="FFFFFF"/>
                  </a:solidFill>
                  <a:latin typeface="+mn-lt"/>
                  <a:ea typeface="+mn-ea"/>
                </a:rPr>
                <a:t>知识性与教育性相统一</a:t>
              </a:r>
              <a:endParaRPr lang="zh-CN" altLang="en-US" sz="2400" kern="0" dirty="0">
                <a:solidFill>
                  <a:srgbClr val="FFFFFF"/>
                </a:solidFill>
                <a:latin typeface="+mn-lt"/>
                <a:ea typeface="+mn-ea"/>
              </a:endParaRPr>
            </a:p>
          </p:txBody>
        </p:sp>
        <p:sp>
          <p:nvSpPr>
            <p:cNvPr id="19" name="MH_Number_1"/>
            <p:cNvSpPr/>
            <p:nvPr>
              <p:custDataLst>
                <p:tags r:id="rId3"/>
              </p:custDataLst>
            </p:nvPr>
          </p:nvSpPr>
          <p:spPr>
            <a:xfrm>
              <a:off x="4438650" y="1679575"/>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dirty="0">
                  <a:solidFill>
                    <a:srgbClr val="FFFFFF"/>
                  </a:solidFill>
                  <a:latin typeface="+mn-lt"/>
                  <a:ea typeface="+mn-ea"/>
                </a:rPr>
                <a:t>1</a:t>
              </a:r>
              <a:endParaRPr lang="zh-CN" altLang="en-US" sz="2400" kern="0" dirty="0">
                <a:solidFill>
                  <a:srgbClr val="FFFFFF"/>
                </a:solidFill>
                <a:latin typeface="+mn-lt"/>
                <a:ea typeface="+mn-ea"/>
              </a:endParaRPr>
            </a:p>
          </p:txBody>
        </p:sp>
      </p:grpSp>
      <p:grpSp>
        <p:nvGrpSpPr>
          <p:cNvPr id="3" name="组合 2"/>
          <p:cNvGrpSpPr/>
          <p:nvPr>
            <p:custDataLst>
              <p:tags r:id="rId4"/>
            </p:custDataLst>
          </p:nvPr>
        </p:nvGrpSpPr>
        <p:grpSpPr>
          <a:xfrm>
            <a:off x="4438650" y="2401888"/>
            <a:ext cx="3638550" cy="465137"/>
            <a:chOff x="4438650" y="2401888"/>
            <a:chExt cx="3638550" cy="465137"/>
          </a:xfrm>
        </p:grpSpPr>
        <p:sp>
          <p:nvSpPr>
            <p:cNvPr id="51" name="MH_Entry_2"/>
            <p:cNvSpPr/>
            <p:nvPr>
              <p:custDataLst>
                <p:tags r:id="rId5"/>
              </p:custDataLst>
            </p:nvPr>
          </p:nvSpPr>
          <p:spPr>
            <a:xfrm>
              <a:off x="4776788" y="2401888"/>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sz="2400" kern="0" dirty="0">
                  <a:solidFill>
                    <a:srgbClr val="FFFFFF"/>
                  </a:solidFill>
                  <a:latin typeface="+mn-lt"/>
                  <a:ea typeface="+mn-ea"/>
                </a:rPr>
                <a:t>科学性与艺术性相统一</a:t>
              </a:r>
              <a:endParaRPr lang="zh-CN" altLang="en-US" sz="2400" kern="0" dirty="0">
                <a:solidFill>
                  <a:srgbClr val="FFFFFF"/>
                </a:solidFill>
                <a:latin typeface="+mn-lt"/>
                <a:ea typeface="+mn-ea"/>
              </a:endParaRPr>
            </a:p>
          </p:txBody>
        </p:sp>
        <p:sp>
          <p:nvSpPr>
            <p:cNvPr id="52" name="MH_Number_2"/>
            <p:cNvSpPr/>
            <p:nvPr>
              <p:custDataLst>
                <p:tags r:id="rId6"/>
              </p:custDataLst>
            </p:nvPr>
          </p:nvSpPr>
          <p:spPr>
            <a:xfrm>
              <a:off x="4438650" y="2432050"/>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2</a:t>
              </a:r>
              <a:endParaRPr lang="zh-CN" altLang="en-US" sz="2400" kern="0" dirty="0">
                <a:solidFill>
                  <a:srgbClr val="FFFFFF"/>
                </a:solidFill>
                <a:latin typeface="+mn-lt"/>
                <a:ea typeface="+mn-ea"/>
              </a:endParaRPr>
            </a:p>
          </p:txBody>
        </p:sp>
      </p:grpSp>
      <p:grpSp>
        <p:nvGrpSpPr>
          <p:cNvPr id="4" name="组合 3"/>
          <p:cNvGrpSpPr/>
          <p:nvPr>
            <p:custDataLst>
              <p:tags r:id="rId7"/>
            </p:custDataLst>
          </p:nvPr>
        </p:nvGrpSpPr>
        <p:grpSpPr>
          <a:xfrm>
            <a:off x="4438650" y="3172143"/>
            <a:ext cx="3674110" cy="465137"/>
            <a:chOff x="4438650" y="3172143"/>
            <a:chExt cx="3674110" cy="465137"/>
          </a:xfrm>
        </p:grpSpPr>
        <p:sp>
          <p:nvSpPr>
            <p:cNvPr id="54" name="MH_Entry_3"/>
            <p:cNvSpPr/>
            <p:nvPr>
              <p:custDataLst>
                <p:tags r:id="rId8"/>
              </p:custDataLst>
            </p:nvPr>
          </p:nvSpPr>
          <p:spPr>
            <a:xfrm>
              <a:off x="4812348" y="3172143"/>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sz="2400" kern="0" dirty="0">
                  <a:solidFill>
                    <a:srgbClr val="FFFFFF"/>
                  </a:solidFill>
                  <a:latin typeface="+mn-lt"/>
                  <a:ea typeface="+mn-ea"/>
                </a:rPr>
                <a:t>实用性与趣味性相统一</a:t>
              </a:r>
              <a:endParaRPr lang="zh-CN" altLang="en-US" sz="2400" kern="0" dirty="0">
                <a:solidFill>
                  <a:srgbClr val="FFFFFF"/>
                </a:solidFill>
                <a:latin typeface="+mn-lt"/>
                <a:ea typeface="+mn-ea"/>
              </a:endParaRPr>
            </a:p>
          </p:txBody>
        </p:sp>
        <p:sp>
          <p:nvSpPr>
            <p:cNvPr id="55" name="MH_Number_3"/>
            <p:cNvSpPr/>
            <p:nvPr>
              <p:custDataLst>
                <p:tags r:id="rId9"/>
              </p:custDataLst>
            </p:nvPr>
          </p:nvSpPr>
          <p:spPr>
            <a:xfrm>
              <a:off x="4438650" y="3182938"/>
              <a:ext cx="406400" cy="407987"/>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3</a:t>
              </a:r>
              <a:endParaRPr lang="zh-CN" altLang="en-US" sz="2400" kern="0" dirty="0">
                <a:solidFill>
                  <a:srgbClr val="FFFFFF"/>
                </a:solidFill>
                <a:latin typeface="+mn-lt"/>
                <a:ea typeface="+mn-ea"/>
              </a:endParaRPr>
            </a:p>
          </p:txBody>
        </p:sp>
      </p:grpSp>
      <p:grpSp>
        <p:nvGrpSpPr>
          <p:cNvPr id="5" name="组合 4"/>
          <p:cNvGrpSpPr/>
          <p:nvPr>
            <p:custDataLst>
              <p:tags r:id="rId10"/>
            </p:custDataLst>
          </p:nvPr>
        </p:nvGrpSpPr>
        <p:grpSpPr>
          <a:xfrm>
            <a:off x="4438650" y="3905250"/>
            <a:ext cx="3638550" cy="465138"/>
            <a:chOff x="4438650" y="3905250"/>
            <a:chExt cx="3638550" cy="465138"/>
          </a:xfrm>
        </p:grpSpPr>
        <p:sp>
          <p:nvSpPr>
            <p:cNvPr id="57" name="MH_Entry_4"/>
            <p:cNvSpPr/>
            <p:nvPr>
              <p:custDataLst>
                <p:tags r:id="rId11"/>
              </p:custDataLst>
            </p:nvPr>
          </p:nvSpPr>
          <p:spPr>
            <a:xfrm>
              <a:off x="4776788" y="3905250"/>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sz="2400" kern="0" dirty="0">
                  <a:solidFill>
                    <a:srgbClr val="FFFFFF"/>
                  </a:solidFill>
                  <a:latin typeface="+mn-lt"/>
                  <a:ea typeface="+mn-ea"/>
                </a:rPr>
                <a:t>常规性与多样性相统一</a:t>
              </a:r>
              <a:endParaRPr lang="zh-CN" altLang="en-US" sz="2400" kern="0" dirty="0">
                <a:solidFill>
                  <a:srgbClr val="FFFFFF"/>
                </a:solidFill>
                <a:latin typeface="+mn-lt"/>
                <a:ea typeface="+mn-ea"/>
              </a:endParaRPr>
            </a:p>
          </p:txBody>
        </p:sp>
        <p:sp>
          <p:nvSpPr>
            <p:cNvPr id="58" name="MH_Number_4"/>
            <p:cNvSpPr/>
            <p:nvPr>
              <p:custDataLst>
                <p:tags r:id="rId12"/>
              </p:custDataLst>
            </p:nvPr>
          </p:nvSpPr>
          <p:spPr>
            <a:xfrm>
              <a:off x="4438650" y="3935413"/>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4</a:t>
              </a:r>
              <a:endParaRPr lang="zh-CN" altLang="en-US" sz="2400" kern="0" dirty="0">
                <a:solidFill>
                  <a:srgbClr val="FFFFFF"/>
                </a:solidFill>
                <a:latin typeface="+mn-lt"/>
                <a:ea typeface="+mn-ea"/>
              </a:endParaRPr>
            </a:p>
          </p:txBody>
        </p:sp>
      </p:grpSp>
      <p:grpSp>
        <p:nvGrpSpPr>
          <p:cNvPr id="6" name="组合 5"/>
          <p:cNvGrpSpPr/>
          <p:nvPr>
            <p:custDataLst>
              <p:tags r:id="rId13"/>
            </p:custDataLst>
          </p:nvPr>
        </p:nvGrpSpPr>
        <p:grpSpPr>
          <a:xfrm>
            <a:off x="4438650" y="4657725"/>
            <a:ext cx="3638550" cy="465138"/>
            <a:chOff x="4438650" y="4657725"/>
            <a:chExt cx="3638550" cy="465138"/>
          </a:xfrm>
        </p:grpSpPr>
        <p:sp>
          <p:nvSpPr>
            <p:cNvPr id="60" name="MH_Entry_5"/>
            <p:cNvSpPr/>
            <p:nvPr>
              <p:custDataLst>
                <p:tags r:id="rId14"/>
              </p:custDataLst>
            </p:nvPr>
          </p:nvSpPr>
          <p:spPr>
            <a:xfrm>
              <a:off x="4776788" y="4657725"/>
              <a:ext cx="3300412" cy="465138"/>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sz="2400" kern="0" dirty="0">
                  <a:solidFill>
                    <a:srgbClr val="FFFFFF"/>
                  </a:solidFill>
                  <a:latin typeface="+mn-lt"/>
                  <a:ea typeface="+mn-ea"/>
                </a:rPr>
                <a:t>整体性与重点性相统一</a:t>
              </a:r>
              <a:endParaRPr lang="zh-CN" altLang="en-US" sz="2400" kern="0" dirty="0">
                <a:solidFill>
                  <a:srgbClr val="FFFFFF"/>
                </a:solidFill>
                <a:latin typeface="+mn-lt"/>
                <a:ea typeface="+mn-ea"/>
              </a:endParaRPr>
            </a:p>
          </p:txBody>
        </p:sp>
        <p:sp>
          <p:nvSpPr>
            <p:cNvPr id="61" name="MH_Number_5"/>
            <p:cNvSpPr/>
            <p:nvPr>
              <p:custDataLst>
                <p:tags r:id="rId15"/>
              </p:custDataLst>
            </p:nvPr>
          </p:nvSpPr>
          <p:spPr>
            <a:xfrm>
              <a:off x="4438650" y="4686300"/>
              <a:ext cx="406400" cy="407988"/>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5</a:t>
              </a:r>
              <a:endParaRPr lang="zh-CN" altLang="en-US" sz="2400" kern="0" dirty="0">
                <a:solidFill>
                  <a:srgbClr val="FFFFFF"/>
                </a:solidFill>
                <a:latin typeface="+mn-lt"/>
                <a:ea typeface="+mn-ea"/>
              </a:endParaRPr>
            </a:p>
          </p:txBody>
        </p:sp>
      </p:grpSp>
      <p:grpSp>
        <p:nvGrpSpPr>
          <p:cNvPr id="7" name="组合 6"/>
          <p:cNvGrpSpPr/>
          <p:nvPr>
            <p:custDataLst>
              <p:tags r:id="rId16"/>
            </p:custDataLst>
          </p:nvPr>
        </p:nvGrpSpPr>
        <p:grpSpPr>
          <a:xfrm>
            <a:off x="4438650" y="5408613"/>
            <a:ext cx="3638550" cy="465137"/>
            <a:chOff x="4438650" y="5408613"/>
            <a:chExt cx="3638550" cy="465137"/>
          </a:xfrm>
        </p:grpSpPr>
        <p:sp>
          <p:nvSpPr>
            <p:cNvPr id="63" name="MH_Entry_6"/>
            <p:cNvSpPr/>
            <p:nvPr>
              <p:custDataLst>
                <p:tags r:id="rId17"/>
              </p:custDataLst>
            </p:nvPr>
          </p:nvSpPr>
          <p:spPr>
            <a:xfrm>
              <a:off x="4776788" y="5408613"/>
              <a:ext cx="330041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1"/>
            </a:solidFill>
            <a:ln w="12700" cap="flat" cmpd="sng" algn="ctr">
              <a:noFill/>
              <a:prstDash val="solid"/>
              <a:miter lim="800000"/>
            </a:ln>
            <a:effectLst/>
          </p:spPr>
          <p:txBody>
            <a:bodyPr lIns="180000" tIns="36000" rIns="36000" bIns="36000" anchor="ctr">
              <a:normAutofit/>
            </a:bodyPr>
            <a:lstStyle/>
            <a:p>
              <a:pPr algn="ctr" eaLnBrk="1" hangingPunct="1">
                <a:spcBef>
                  <a:spcPts val="0"/>
                </a:spcBef>
                <a:spcAft>
                  <a:spcPts val="0"/>
                </a:spcAft>
                <a:defRPr/>
              </a:pPr>
              <a:r>
                <a:rPr lang="zh-CN" altLang="en-US" sz="2400" kern="0" dirty="0">
                  <a:solidFill>
                    <a:srgbClr val="FFFFFF"/>
                  </a:solidFill>
                  <a:latin typeface="+mn-lt"/>
                  <a:ea typeface="+mn-ea"/>
                </a:rPr>
                <a:t>继承性与创新性相统一</a:t>
              </a:r>
              <a:endParaRPr lang="zh-CN" altLang="en-US" sz="2400" kern="0" dirty="0">
                <a:solidFill>
                  <a:srgbClr val="FFFFFF"/>
                </a:solidFill>
                <a:latin typeface="+mn-lt"/>
                <a:ea typeface="+mn-ea"/>
              </a:endParaRPr>
            </a:p>
          </p:txBody>
        </p:sp>
        <p:sp>
          <p:nvSpPr>
            <p:cNvPr id="64" name="MH_Number_6"/>
            <p:cNvSpPr/>
            <p:nvPr>
              <p:custDataLst>
                <p:tags r:id="rId18"/>
              </p:custDataLst>
            </p:nvPr>
          </p:nvSpPr>
          <p:spPr>
            <a:xfrm>
              <a:off x="4438650" y="5438775"/>
              <a:ext cx="406400" cy="40640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defRPr/>
              </a:pPr>
              <a:r>
                <a:rPr lang="en-US" altLang="zh-CN" sz="2400" kern="0">
                  <a:solidFill>
                    <a:srgbClr val="FFFFFF"/>
                  </a:solidFill>
                  <a:latin typeface="+mn-lt"/>
                  <a:ea typeface="+mn-ea"/>
                </a:rPr>
                <a:t>6</a:t>
              </a:r>
              <a:endParaRPr lang="zh-CN" altLang="en-US" sz="2400" kern="0" dirty="0">
                <a:solidFill>
                  <a:srgbClr val="FFFFFF"/>
                </a:solidFill>
                <a:latin typeface="+mn-lt"/>
                <a:ea typeface="+mn-ea"/>
              </a:endParaRPr>
            </a:p>
          </p:txBody>
        </p:sp>
      </p:grpSp>
      <p:sp>
        <p:nvSpPr>
          <p:cNvPr id="28" name="MH_Others_1"/>
          <p:cNvSpPr txBox="1"/>
          <p:nvPr>
            <p:custDataLst>
              <p:tags r:id="rId19"/>
            </p:custDataLst>
          </p:nvPr>
        </p:nvSpPr>
        <p:spPr>
          <a:xfrm>
            <a:off x="722313" y="3028950"/>
            <a:ext cx="3516312" cy="1492250"/>
          </a:xfrm>
          <a:prstGeom prst="rect">
            <a:avLst/>
          </a:prstGeom>
          <a:noFill/>
        </p:spPr>
        <p:txBody>
          <a:bodyPr anchor="ctr">
            <a:normAutofit fontScale="40000"/>
          </a:bodyPr>
          <a:lstStyle/>
          <a:p>
            <a:pPr eaLnBrk="1" hangingPunct="1">
              <a:spcBef>
                <a:spcPts val="0"/>
              </a:spcBef>
              <a:spcAft>
                <a:spcPts val="0"/>
              </a:spcAft>
              <a:defRPr/>
            </a:pPr>
            <a:r>
              <a:rPr lang="zh-CN" altLang="en-US" sz="9600" spc="400" dirty="0">
                <a:solidFill>
                  <a:schemeClr val="accent1"/>
                </a:solidFill>
                <a:latin typeface="+mn-lt"/>
                <a:ea typeface="+mn-ea"/>
              </a:rPr>
              <a:t>二、设计原则</a:t>
            </a:r>
            <a:endParaRPr lang="zh-CN" altLang="en-US" sz="5400" spc="400" dirty="0">
              <a:solidFill>
                <a:schemeClr val="accent1">
                  <a:lumMod val="40000"/>
                  <a:lumOff val="60000"/>
                </a:schemeClr>
              </a:solidFill>
              <a:latin typeface="+mn-lt"/>
              <a:ea typeface="+mn-ea"/>
            </a:endParaRPr>
          </a:p>
        </p:txBody>
      </p:sp>
    </p:spTree>
    <p:custDataLst>
      <p:tags r:id="rId20"/>
    </p:custData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三、设计技术</a:t>
            </a:r>
            <a:r>
              <a:rPr kumimoji="0" lang="zh-CN" altLang="zh-CN" sz="4000" b="0" i="0" u="none" strike="noStrike" cap="none" normalizeH="0" baseline="0" smtClean="0">
                <a:ln>
                  <a:noFill/>
                </a:ln>
                <a:solidFill>
                  <a:schemeClr val="bg1"/>
                </a:solidFill>
                <a:effectLst/>
                <a:latin typeface="Arial" pitchFamily="34" charset="0"/>
                <a:ea typeface="黑体" pitchFamily="49" charset="-122"/>
              </a:rPr>
              <a:t>　</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238760" y="1685290"/>
            <a:ext cx="8211820" cy="4358640"/>
          </a:xfrm>
          <a:prstGeom prst="rect">
            <a:avLst/>
          </a:prstGeom>
          <a:noFill/>
          <a:ln w="9525">
            <a:noFill/>
            <a:miter/>
          </a:ln>
        </p:spPr>
        <p:txBody>
          <a:bodyPr wrap="square">
            <a:spAutoFit/>
          </a:bodyPr>
          <a:p>
            <a:pPr marL="0" indent="0" algn="l"/>
            <a:r>
              <a:rPr lang="zh-CN" altLang="en-US" sz="4000" b="1" u="none">
                <a:latin typeface="宋体" charset="0"/>
                <a:ea typeface="宋体" charset="0"/>
                <a:cs typeface="宋体" charset="0"/>
              </a:rPr>
              <a:t>（一）锤炼语言　（二）借用符号 </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　正确、准确　　（三）运用线条</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　简洁、精练　　（四）制作表格</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　形象、生动　　（五）创造图形</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　　　　　　　　（六）调谐色彩</a:t>
            </a:r>
            <a:endParaRPr lang="zh-CN" altLang="en-US" sz="4000" b="1" u="none">
              <a:latin typeface="宋体" charset="0"/>
              <a:ea typeface="宋体" charset="0"/>
              <a:cs typeface="宋体" charset="0"/>
            </a:endParaRPr>
          </a:p>
        </p:txBody>
      </p:sp>
    </p:spTree>
    <p:custDataLst>
      <p:tags r:id="rId1"/>
    </p:custData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占位符 4"/>
          <p:cNvPicPr>
            <a:picLocks noChangeAspect="1"/>
          </p:cNvPicPr>
          <p:nvPr>
            <p:ph type="pic" idx="1"/>
          </p:nvPr>
        </p:nvPicPr>
        <p:blipFill>
          <a:blip r:embed="rId1"/>
          <a:stretch>
            <a:fillRect/>
          </a:stretch>
        </p:blipFill>
        <p:spPr>
          <a:xfrm>
            <a:off x="2721610" y="855980"/>
            <a:ext cx="3929380" cy="4413885"/>
          </a:xfrm>
          <a:prstGeom prst="rect">
            <a:avLst/>
          </a:prstGeom>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四</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、设计方法</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80645" y="1186815"/>
            <a:ext cx="8709025" cy="381000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（一）摘录提纲法</a:t>
            </a:r>
            <a:r>
              <a:rPr lang="zh-CN" altLang="en-US" sz="4000" b="1" u="none">
                <a:latin typeface="宋体" charset="0"/>
                <a:ea typeface="宋体" charset="0"/>
                <a:cs typeface="宋体" charset="0"/>
              </a:rPr>
              <a:t>　</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　</a:t>
            </a:r>
            <a:r>
              <a:rPr lang="zh-CN" altLang="en-US" sz="3200" b="1" u="none">
                <a:latin typeface="宋体" charset="0"/>
                <a:ea typeface="宋体" charset="0"/>
                <a:cs typeface="宋体" charset="0"/>
              </a:rPr>
              <a:t>所谓“摘录提纲法” 就是摘录教材富有标志性的中心句、段中主句或关键词句而形成“提纲式板书”的方法。这种方法简便易行，但要基于教材自身内容的明确性、结构的条理性。</a:t>
            </a:r>
            <a:endParaRPr lang="zh-CN" altLang="en-US" sz="3200" b="1" u="none">
              <a:latin typeface="宋体" charset="0"/>
              <a:ea typeface="宋体" charset="0"/>
              <a:cs typeface="宋体" charset="0"/>
            </a:endParaRPr>
          </a:p>
        </p:txBody>
      </p:sp>
    </p:spTree>
    <p:custDataLst>
      <p:tags r:id="rId1"/>
    </p:custData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四</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、设计方法</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81280" y="1186815"/>
            <a:ext cx="4742815" cy="381000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（二）概括归纳法</a:t>
            </a:r>
            <a:r>
              <a:rPr lang="zh-CN" altLang="en-US" sz="4000" b="1" u="none">
                <a:latin typeface="宋体" charset="0"/>
                <a:ea typeface="宋体" charset="0"/>
                <a:cs typeface="宋体" charset="0"/>
              </a:rPr>
              <a:t>　</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　</a:t>
            </a:r>
            <a:r>
              <a:rPr lang="zh-CN" altLang="en-US" sz="3200" b="1" u="none">
                <a:latin typeface="宋体" charset="0"/>
                <a:ea typeface="宋体" charset="0"/>
                <a:cs typeface="宋体" charset="0"/>
              </a:rPr>
              <a:t>所谓“概括归纳法”就是用简洁的语言抽象教材内容、归纳教材知识的方法。</a:t>
            </a:r>
            <a:endParaRPr lang="zh-CN" altLang="en-US" sz="3200" b="1" u="none">
              <a:latin typeface="宋体" charset="0"/>
              <a:ea typeface="宋体" charset="0"/>
              <a:cs typeface="宋体" charset="0"/>
            </a:endParaRPr>
          </a:p>
        </p:txBody>
      </p:sp>
      <p:pic>
        <p:nvPicPr>
          <p:cNvPr id="-2147482590" name="图片 404"/>
          <p:cNvPicPr>
            <a:picLocks noChangeAspect="1"/>
          </p:cNvPicPr>
          <p:nvPr>
            <p:ph idx="1"/>
          </p:nvPr>
        </p:nvPicPr>
        <p:blipFill>
          <a:blip r:embed="rId1"/>
          <a:stretch>
            <a:fillRect/>
          </a:stretch>
        </p:blipFill>
        <p:spPr>
          <a:xfrm>
            <a:off x="5158105" y="1355090"/>
            <a:ext cx="3848100" cy="4395470"/>
          </a:xfrm>
          <a:prstGeom prst="rect">
            <a:avLst/>
          </a:prstGeom>
          <a:noFill/>
          <a:ln w="9525">
            <a:noFill/>
            <a:miter/>
          </a:ln>
        </p:spPr>
      </p:pic>
      <p:sp>
        <p:nvSpPr>
          <p:cNvPr id="4" name="文本框 3"/>
          <p:cNvSpPr txBox="1"/>
          <p:nvPr/>
        </p:nvSpPr>
        <p:spPr>
          <a:xfrm>
            <a:off x="5544820" y="5920105"/>
            <a:ext cx="3232785" cy="365760"/>
          </a:xfrm>
          <a:prstGeom prst="rect">
            <a:avLst/>
          </a:prstGeom>
          <a:noFill/>
        </p:spPr>
        <p:txBody>
          <a:bodyPr wrap="square" rtlCol="0" anchor="t">
            <a:spAutoFit/>
          </a:bodyPr>
          <a:p>
            <a:r>
              <a:rPr lang="zh-CN" altLang="en-US"/>
              <a:t>《水溶液中的离子平衡》板书</a:t>
            </a:r>
            <a:endParaRPr lang="zh-CN" altLang="en-US"/>
          </a:p>
        </p:txBody>
      </p:sp>
    </p:spTree>
    <p:custDataLst>
      <p:tags r:id="rId2"/>
    </p:custData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四</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、设计方法</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81280" y="1186815"/>
            <a:ext cx="4441190" cy="454152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（三）图形示意法</a:t>
            </a:r>
            <a:r>
              <a:rPr lang="zh-CN" altLang="en-US" sz="4000" b="1" u="none">
                <a:latin typeface="宋体" charset="0"/>
                <a:ea typeface="宋体" charset="0"/>
                <a:cs typeface="宋体" charset="0"/>
              </a:rPr>
              <a:t>　</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　</a:t>
            </a:r>
            <a:r>
              <a:rPr lang="zh-CN" altLang="en-US" sz="3200" b="1" u="none">
                <a:latin typeface="宋体" charset="0"/>
                <a:ea typeface="宋体" charset="0"/>
                <a:cs typeface="宋体" charset="0"/>
              </a:rPr>
              <a:t>“图形示意”，即用符号、线条、图形配以简要文字示意教材内容，变抽象为具体、变深奥为浅显。</a:t>
            </a:r>
            <a:endParaRPr lang="zh-CN" altLang="en-US" sz="3200" b="1" u="none">
              <a:latin typeface="宋体" charset="0"/>
              <a:ea typeface="宋体" charset="0"/>
              <a:cs typeface="宋体" charset="0"/>
            </a:endParaRPr>
          </a:p>
        </p:txBody>
      </p:sp>
      <p:pic>
        <p:nvPicPr>
          <p:cNvPr id="-2147482589" name="图片 403"/>
          <p:cNvPicPr>
            <a:picLocks noChangeAspect="1"/>
          </p:cNvPicPr>
          <p:nvPr>
            <p:ph idx="1"/>
          </p:nvPr>
        </p:nvPicPr>
        <p:blipFill>
          <a:blip r:embed="rId1"/>
          <a:srcRect l="19519" t="15927" r="34676" b="35799"/>
          <a:stretch>
            <a:fillRect/>
          </a:stretch>
        </p:blipFill>
        <p:spPr>
          <a:xfrm>
            <a:off x="4602480" y="1110615"/>
            <a:ext cx="4175760" cy="4367530"/>
          </a:xfrm>
          <a:prstGeom prst="rect">
            <a:avLst/>
          </a:prstGeom>
          <a:noFill/>
          <a:ln w="9525">
            <a:noFill/>
            <a:miter/>
          </a:ln>
        </p:spPr>
      </p:pic>
      <p:sp>
        <p:nvSpPr>
          <p:cNvPr id="5" name="文本框 4"/>
          <p:cNvSpPr txBox="1"/>
          <p:nvPr/>
        </p:nvSpPr>
        <p:spPr>
          <a:xfrm>
            <a:off x="4796790" y="5973445"/>
            <a:ext cx="3589020" cy="457200"/>
          </a:xfrm>
          <a:prstGeom prst="rect">
            <a:avLst/>
          </a:prstGeom>
          <a:noFill/>
        </p:spPr>
        <p:txBody>
          <a:bodyPr wrap="square" rtlCol="0" anchor="t">
            <a:spAutoFit/>
          </a:bodyPr>
          <a:p>
            <a:r>
              <a:rPr lang="zh-CN" altLang="en-US" sz="2400"/>
              <a:t>《生死攸关的烛光》板书</a:t>
            </a:r>
            <a:endParaRPr lang="zh-CN" altLang="en-US" sz="2400"/>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5130" y="894080"/>
            <a:ext cx="8177530" cy="4586605"/>
          </a:xfrm>
        </p:spPr>
        <p:txBody>
          <a:bodyPr>
            <a:noAutofit/>
          </a:bodyPr>
          <a:p>
            <a:pPr marL="0" indent="0" eaLnBrk="1" latinLnBrk="0" hangingPunct="1">
              <a:buNone/>
            </a:pPr>
            <a:r>
              <a:rPr lang="zh-CN" altLang="en-US" sz="2800" b="1">
                <a:solidFill>
                  <a:srgbClr val="000000"/>
                </a:solidFill>
                <a:sym typeface="+mn-ea"/>
              </a:rPr>
              <a:t>2. 主体部分（body）</a:t>
            </a:r>
            <a:endParaRPr lang="zh-CN" altLang="en-US" sz="2800" b="1">
              <a:solidFill>
                <a:srgbClr val="000000"/>
              </a:solidFill>
              <a:sym typeface="+mn-ea"/>
            </a:endParaRPr>
          </a:p>
          <a:p>
            <a:pPr marL="0" indent="0" eaLnBrk="1" latinLnBrk="0" hangingPunct="1">
              <a:buNone/>
            </a:pPr>
            <a:r>
              <a:rPr lang="zh-CN" altLang="en-US" sz="2400" b="1">
                <a:solidFill>
                  <a:srgbClr val="000000"/>
                </a:solidFill>
                <a:sym typeface="+mn-ea"/>
              </a:rPr>
              <a:t> （1）回忆先前学过的知识（recall prior knowledge）。</a:t>
            </a:r>
            <a:endParaRPr lang="zh-CN" altLang="en-US" sz="2400" b="1">
              <a:solidFill>
                <a:srgbClr val="000000"/>
              </a:solidFill>
              <a:sym typeface="+mn-ea"/>
            </a:endParaRPr>
          </a:p>
          <a:p>
            <a:pPr marL="0" indent="0" eaLnBrk="1" latinLnBrk="0" hangingPunct="1">
              <a:buNone/>
            </a:pPr>
            <a:r>
              <a:rPr lang="zh-CN" altLang="en-US" sz="2400" b="1">
                <a:solidFill>
                  <a:srgbClr val="000000"/>
                </a:solidFill>
                <a:sym typeface="+mn-ea"/>
              </a:rPr>
              <a:t> （2）处理信息与例子（process information and examples）。</a:t>
            </a:r>
            <a:endParaRPr lang="zh-CN" altLang="en-US" sz="2400" b="1">
              <a:solidFill>
                <a:srgbClr val="000000"/>
              </a:solidFill>
              <a:sym typeface="+mn-ea"/>
            </a:endParaRPr>
          </a:p>
          <a:p>
            <a:pPr marL="0" indent="0" eaLnBrk="1" latinLnBrk="0" hangingPunct="1">
              <a:buNone/>
            </a:pPr>
            <a:r>
              <a:rPr lang="zh-CN" altLang="en-US" sz="2400" b="1">
                <a:solidFill>
                  <a:srgbClr val="000000"/>
                </a:solidFill>
                <a:sym typeface="+mn-ea"/>
              </a:rPr>
              <a:t>（3）集中注意（focus attention）。</a:t>
            </a:r>
            <a:endParaRPr lang="zh-CN" altLang="en-US" sz="2400" b="1">
              <a:solidFill>
                <a:srgbClr val="000000"/>
              </a:solidFill>
              <a:sym typeface="+mn-ea"/>
            </a:endParaRPr>
          </a:p>
          <a:p>
            <a:pPr marL="0" indent="0" eaLnBrk="1" latinLnBrk="0" hangingPunct="1">
              <a:buNone/>
            </a:pPr>
            <a:r>
              <a:rPr lang="zh-CN" altLang="en-US" sz="2400" b="1">
                <a:solidFill>
                  <a:srgbClr val="000000"/>
                </a:solidFill>
                <a:sym typeface="+mn-ea"/>
              </a:rPr>
              <a:t>（4）运用学习策略（employ learning strategies）。</a:t>
            </a:r>
            <a:endParaRPr lang="zh-CN" altLang="en-US" sz="2400" b="1">
              <a:solidFill>
                <a:srgbClr val="000000"/>
              </a:solidFill>
              <a:sym typeface="+mn-ea"/>
            </a:endParaRPr>
          </a:p>
          <a:p>
            <a:pPr marL="0" indent="0" eaLnBrk="1" latinLnBrk="0" hangingPunct="1">
              <a:buNone/>
            </a:pPr>
            <a:r>
              <a:rPr lang="zh-CN" altLang="en-US" sz="2400" b="1">
                <a:solidFill>
                  <a:srgbClr val="000000"/>
                </a:solidFill>
                <a:sym typeface="+mn-ea"/>
              </a:rPr>
              <a:t>（5）练习（practice）。</a:t>
            </a:r>
            <a:endParaRPr lang="zh-CN" altLang="en-US" sz="2400" b="1">
              <a:solidFill>
                <a:srgbClr val="000000"/>
              </a:solidFill>
              <a:sym typeface="+mn-ea"/>
            </a:endParaRPr>
          </a:p>
          <a:p>
            <a:pPr marL="0" indent="0" eaLnBrk="1" latinLnBrk="0" hangingPunct="1">
              <a:buNone/>
            </a:pPr>
            <a:r>
              <a:rPr lang="zh-CN" altLang="en-US" sz="2400" b="1">
                <a:solidFill>
                  <a:srgbClr val="000000"/>
                </a:solidFill>
                <a:sym typeface="+mn-ea"/>
              </a:rPr>
              <a:t>（6）评价反馈（evaluate feedback）。</a:t>
            </a:r>
            <a:endParaRPr lang="zh-CN" altLang="en-US" sz="2400" b="1">
              <a:solidFill>
                <a:srgbClr val="000000"/>
              </a:solidFill>
              <a:sym typeface="+mn-ea"/>
            </a:endParaRPr>
          </a:p>
          <a:p>
            <a:endParaRPr lang="zh-CN" altLang="en-US" sz="2400" b="1">
              <a:solidFill>
                <a:srgbClr val="000000"/>
              </a:solidFill>
              <a:sym typeface="+mn-ea"/>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FF0000"/>
                </a:solidFill>
              </a:rPr>
              <a:t>（四）板画赋形法 </a:t>
            </a:r>
            <a:r>
              <a:rPr lang="zh-CN" altLang="en-US"/>
              <a:t> </a:t>
            </a:r>
            <a:endParaRPr lang="zh-CN" altLang="en-US"/>
          </a:p>
        </p:txBody>
      </p:sp>
      <p:sp>
        <p:nvSpPr>
          <p:cNvPr id="3" name="内容占位符 2"/>
          <p:cNvSpPr>
            <a:spLocks noGrp="1"/>
          </p:cNvSpPr>
          <p:nvPr>
            <p:ph sz="half" idx="1"/>
          </p:nvPr>
        </p:nvSpPr>
        <p:spPr>
          <a:xfrm>
            <a:off x="132080" y="1944370"/>
            <a:ext cx="3392805" cy="5238750"/>
          </a:xfrm>
        </p:spPr>
        <p:txBody>
          <a:bodyPr>
            <a:normAutofit/>
          </a:bodyPr>
          <a:p>
            <a:r>
              <a:rPr lang="zh-CN" altLang="en-US" sz="2000"/>
              <a:t>板画，又称简笔画、黑板画。它是教师在课堂以简练的线条，在较短的时间内、高度概括勾勒出各种景物、事物、人物等形象的一种绘画。以板画（简笔画）为板书的方法，由于形象直观，因此也称“赋形法”或“描状法”。</a:t>
            </a:r>
            <a:endParaRPr lang="zh-CN" altLang="en-US" sz="2000"/>
          </a:p>
        </p:txBody>
      </p:sp>
      <p:pic>
        <p:nvPicPr>
          <p:cNvPr id="6" name="内容占位符 5"/>
          <p:cNvPicPr>
            <a:picLocks noChangeAspect="1"/>
          </p:cNvPicPr>
          <p:nvPr>
            <p:ph sz="half" idx="2"/>
          </p:nvPr>
        </p:nvPicPr>
        <p:blipFill>
          <a:blip r:embed="rId1"/>
          <a:srcRect l="26477" t="35782" r="18640" b="17380"/>
          <a:stretch>
            <a:fillRect/>
          </a:stretch>
        </p:blipFill>
        <p:spPr>
          <a:xfrm>
            <a:off x="4273550" y="514985"/>
            <a:ext cx="4450715" cy="6127115"/>
          </a:xfrm>
          <a:prstGeom prst="rect">
            <a:avLst/>
          </a:prstGeom>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593725" y="1000760"/>
            <a:ext cx="7768590" cy="5647690"/>
          </a:xfrm>
        </p:spPr>
        <p:txBody>
          <a:bodyPr>
            <a:normAutofit lnSpcReduction="20000"/>
          </a:bodyPr>
          <a:p>
            <a:pPr marL="0" indent="0">
              <a:buNone/>
            </a:pPr>
            <a:r>
              <a:rPr lang="zh-CN" altLang="en-US"/>
              <a:t>　　</a:t>
            </a:r>
            <a:r>
              <a:rPr lang="zh-CN" altLang="en-US" sz="2800">
                <a:solidFill>
                  <a:srgbClr val="FF0000"/>
                </a:solidFill>
              </a:rPr>
              <a:t>（五）表格解释法 </a:t>
            </a:r>
            <a:endParaRPr lang="zh-CN" altLang="en-US" sz="2800">
              <a:solidFill>
                <a:srgbClr val="FF0000"/>
              </a:solidFill>
            </a:endParaRPr>
          </a:p>
          <a:p>
            <a:pPr marL="0" indent="0">
              <a:buNone/>
            </a:pPr>
            <a:r>
              <a:rPr lang="zh-CN" altLang="en-US" sz="2800"/>
              <a:t>　　表格式板书最大的特点是信息量大、条理清楚、简约明了，有整齐、对称、均匀、清晰、简洁之美。</a:t>
            </a:r>
            <a:endParaRPr lang="zh-CN" altLang="en-US" sz="2800"/>
          </a:p>
          <a:p>
            <a:pPr marL="0" indent="0">
              <a:buNone/>
            </a:pPr>
            <a:r>
              <a:rPr lang="zh-CN" altLang="en-US" sz="2800"/>
              <a:t>　　</a:t>
            </a:r>
            <a:r>
              <a:rPr lang="zh-CN" altLang="en-US" sz="2800">
                <a:solidFill>
                  <a:srgbClr val="FF0000"/>
                </a:solidFill>
              </a:rPr>
              <a:t>（六）比较对照法</a:t>
            </a:r>
            <a:endParaRPr lang="zh-CN" altLang="en-US" sz="2800">
              <a:solidFill>
                <a:srgbClr val="FF0000"/>
              </a:solidFill>
            </a:endParaRPr>
          </a:p>
          <a:p>
            <a:pPr marL="0" indent="0">
              <a:buNone/>
            </a:pPr>
            <a:r>
              <a:rPr lang="zh-CN" altLang="en-US" sz="2800"/>
              <a:t>　　比较就是运用对比的手段确定事物异同关系的思维过程的方法。如果把这一对比方法运用到教学板书上，即为比较式板书。</a:t>
            </a:r>
            <a:endParaRPr lang="zh-CN" altLang="en-US" sz="2800"/>
          </a:p>
          <a:p>
            <a:pPr marL="0" indent="0">
              <a:buNone/>
            </a:pPr>
            <a:r>
              <a:rPr lang="zh-CN" altLang="en-US" sz="2800"/>
              <a:t>　</a:t>
            </a:r>
            <a:r>
              <a:rPr lang="zh-CN" altLang="en-US" sz="2800">
                <a:solidFill>
                  <a:srgbClr val="FF0000"/>
                </a:solidFill>
              </a:rPr>
              <a:t>　（七）排列组合法</a:t>
            </a:r>
            <a:r>
              <a:rPr lang="zh-CN" altLang="en-US" sz="2800"/>
              <a:t>   </a:t>
            </a:r>
            <a:endParaRPr lang="zh-CN" altLang="en-US" sz="2800"/>
          </a:p>
          <a:p>
            <a:pPr marL="0" indent="0">
              <a:buNone/>
            </a:pPr>
            <a:r>
              <a:rPr lang="zh-CN" altLang="en-US" sz="2800"/>
              <a:t>排列组合法是对教材中不同课文或内容的分类排列、综合叠加。</a:t>
            </a:r>
            <a:endParaRPr lang="zh-CN" altLang="en-US" sz="2800"/>
          </a:p>
          <a:p>
            <a:pPr marL="0" indent="0">
              <a:buNone/>
            </a:pPr>
            <a:r>
              <a:rPr lang="zh-CN" altLang="en-US" sz="2800"/>
              <a:t>　　　</a:t>
            </a:r>
            <a:endParaRPr lang="zh-CN" altLang="en-US" sz="280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168275" y="593725"/>
            <a:ext cx="4015105" cy="5843905"/>
          </a:xfrm>
        </p:spPr>
        <p:txBody>
          <a:bodyPr>
            <a:normAutofit fontScale="90000"/>
          </a:bodyPr>
          <a:p>
            <a:pPr marL="0" indent="0">
              <a:buNone/>
            </a:pPr>
            <a:r>
              <a:rPr lang="zh-CN" altLang="en-US" sz="4000">
                <a:solidFill>
                  <a:srgbClr val="FF0000"/>
                </a:solidFill>
                <a:sym typeface="+mn-ea"/>
              </a:rPr>
              <a:t>（八）夸张变形法 </a:t>
            </a:r>
            <a:r>
              <a:rPr lang="zh-CN" altLang="en-US" sz="4000">
                <a:sym typeface="+mn-ea"/>
              </a:rPr>
              <a:t> </a:t>
            </a:r>
            <a:endParaRPr lang="zh-CN" altLang="en-US" sz="4000">
              <a:sym typeface="+mn-ea"/>
            </a:endParaRPr>
          </a:p>
          <a:p>
            <a:pPr marL="0" indent="0">
              <a:buNone/>
            </a:pPr>
            <a:r>
              <a:rPr lang="zh-CN" altLang="en-US" sz="3600">
                <a:sym typeface="+mn-ea"/>
              </a:rPr>
              <a:t>　　　为了突出重点、突破难点，增强学习的趣味性和板书的表现力，教师可以运用变形、夸张的方法设计板书，以加深学生对教材内容的印象。</a:t>
            </a:r>
            <a:endParaRPr lang="zh-CN" altLang="en-US" sz="3600">
              <a:sym typeface="+mn-ea"/>
            </a:endParaRPr>
          </a:p>
          <a:p>
            <a:endParaRPr lang="zh-CN" altLang="en-US" sz="3600">
              <a:sym typeface="+mn-ea"/>
            </a:endParaRPr>
          </a:p>
        </p:txBody>
      </p:sp>
      <p:pic>
        <p:nvPicPr>
          <p:cNvPr id="-2147482587" name="图片 382" descr="IMG_256"/>
          <p:cNvPicPr>
            <a:picLocks noChangeAspect="1"/>
          </p:cNvPicPr>
          <p:nvPr>
            <p:ph sz="half" idx="2"/>
          </p:nvPr>
        </p:nvPicPr>
        <p:blipFill>
          <a:blip r:embed="rId1"/>
          <a:srcRect l="33473" r="16716" b="1616"/>
          <a:stretch>
            <a:fillRect/>
          </a:stretch>
        </p:blipFill>
        <p:spPr>
          <a:xfrm>
            <a:off x="4533900" y="799465"/>
            <a:ext cx="4318635" cy="5078095"/>
          </a:xfrm>
          <a:prstGeom prst="rect">
            <a:avLst/>
          </a:prstGeom>
          <a:noFill/>
          <a:ln w="9525">
            <a:noFill/>
            <a:miter/>
          </a:ln>
        </p:spPr>
      </p:pic>
      <p:pic>
        <p:nvPicPr>
          <p:cNvPr id="7" name="图片 6"/>
          <p:cNvPicPr>
            <a:picLocks noChangeAspect="1"/>
          </p:cNvPicPr>
          <p:nvPr/>
        </p:nvPicPr>
        <p:blipFill>
          <a:blip r:embed="rId2"/>
          <a:stretch>
            <a:fillRect/>
          </a:stretch>
        </p:blipFill>
        <p:spPr>
          <a:xfrm>
            <a:off x="6490970" y="1873250"/>
            <a:ext cx="842010" cy="1830070"/>
          </a:xfrm>
          <a:prstGeom prst="rect">
            <a:avLst/>
          </a:prstGeom>
        </p:spPr>
      </p:pic>
      <p:sp>
        <p:nvSpPr>
          <p:cNvPr id="100" name="文本框 99"/>
          <p:cNvSpPr txBox="1"/>
          <p:nvPr/>
        </p:nvSpPr>
        <p:spPr>
          <a:xfrm>
            <a:off x="3651250" y="6179185"/>
            <a:ext cx="5080000" cy="457200"/>
          </a:xfrm>
          <a:prstGeom prst="rect">
            <a:avLst/>
          </a:prstGeom>
          <a:noFill/>
          <a:ln w="9525">
            <a:noFill/>
            <a:miter/>
          </a:ln>
        </p:spPr>
        <p:txBody>
          <a:bodyPr>
            <a:spAutoFit/>
          </a:bodyPr>
          <a:p>
            <a:pPr marL="0" indent="229235" algn="ctr"/>
            <a:r>
              <a:rPr lang="en-US" altLang="zh-CN" sz="2400" b="1" u="none">
                <a:latin typeface="宋体" charset="0"/>
                <a:ea typeface="宋体" charset="0"/>
                <a:cs typeface="宋体" charset="0"/>
              </a:rPr>
              <a:t>《</a:t>
            </a:r>
            <a:r>
              <a:rPr lang="zh-CN" altLang="en-US" sz="2400" b="1" u="none">
                <a:latin typeface="宋体" charset="0"/>
                <a:ea typeface="宋体" charset="0"/>
                <a:cs typeface="宋体" charset="0"/>
              </a:rPr>
              <a:t>鲁宾逊漂流记</a:t>
            </a:r>
            <a:r>
              <a:rPr lang="en-US" altLang="zh-CN" sz="2400" b="1" u="none">
                <a:latin typeface="宋体" charset="0"/>
                <a:ea typeface="宋体" charset="0"/>
                <a:cs typeface="宋体" charset="0"/>
              </a:rPr>
              <a:t>》</a:t>
            </a:r>
            <a:r>
              <a:rPr lang="zh-CN" altLang="en-US" sz="2400" b="1" u="none">
                <a:latin typeface="宋体" charset="0"/>
                <a:ea typeface="宋体" charset="0"/>
                <a:cs typeface="宋体" charset="0"/>
              </a:rPr>
              <a:t>板书</a:t>
            </a:r>
            <a:endParaRPr lang="zh-CN" altLang="en-US" sz="2400" b="1" u="none">
              <a:latin typeface="宋体" charset="0"/>
              <a:ea typeface="宋体" charset="0"/>
              <a:cs typeface="宋体" charset="0"/>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、设计步骤</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46355" y="1187450"/>
            <a:ext cx="7322185" cy="2225040"/>
          </a:xfrm>
          <a:prstGeom prst="rect">
            <a:avLst/>
          </a:prstGeom>
          <a:noFill/>
          <a:ln w="9525">
            <a:noFill/>
            <a:miter/>
          </a:ln>
        </p:spPr>
        <p:txBody>
          <a:bodyPr wrap="square">
            <a:spAutoFit/>
          </a:bodyPr>
          <a:p>
            <a:pPr marL="0" indent="0" algn="l"/>
            <a:r>
              <a:rPr lang="zh-CN" altLang="en-US" sz="2800" b="1" u="none">
                <a:solidFill>
                  <a:srgbClr val="000000"/>
                </a:solidFill>
                <a:latin typeface="宋体" charset="0"/>
                <a:ea typeface="宋体" charset="0"/>
                <a:cs typeface="宋体" charset="0"/>
              </a:rPr>
              <a:t>（一）钻研教材，概括内容</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（二）选择形式，表现内容</a:t>
            </a:r>
            <a:r>
              <a:rPr lang="zh-CN" altLang="en-US" sz="2800" b="1" u="none">
                <a:latin typeface="宋体" charset="0"/>
                <a:ea typeface="宋体" charset="0"/>
                <a:cs typeface="宋体" charset="0"/>
              </a:rPr>
              <a:t>　</a:t>
            </a:r>
            <a:endParaRPr lang="zh-CN" altLang="en-US" sz="2800" b="1" u="none">
              <a:latin typeface="宋体" charset="0"/>
              <a:ea typeface="宋体" charset="0"/>
              <a:cs typeface="宋体" charset="0"/>
            </a:endParaRPr>
          </a:p>
          <a:p>
            <a:pPr marL="0" indent="0" algn="l">
              <a:lnSpc>
                <a:spcPct val="150000"/>
              </a:lnSpc>
            </a:pPr>
            <a:r>
              <a:rPr lang="zh-CN" altLang="en-US" sz="2800" u="none">
                <a:solidFill>
                  <a:srgbClr val="000000"/>
                </a:solidFill>
                <a:latin typeface="宋体" charset="0"/>
                <a:ea typeface="宋体" charset="0"/>
                <a:cs typeface="宋体" charset="0"/>
              </a:rPr>
              <a:t>（三</a:t>
            </a:r>
            <a:r>
              <a:rPr lang="zh-CN" altLang="en-US" sz="2800" b="1" u="none">
                <a:solidFill>
                  <a:srgbClr val="000000"/>
                </a:solidFill>
                <a:latin typeface="宋体" charset="0"/>
                <a:ea typeface="宋体" charset="0"/>
                <a:cs typeface="宋体" charset="0"/>
              </a:rPr>
              <a:t>）精心修改，确定内容</a:t>
            </a:r>
            <a:endParaRPr lang="zh-CN" altLang="en-US" sz="2800" b="1" u="none">
              <a:latin typeface="宋体" charset="0"/>
              <a:ea typeface="宋体" charset="0"/>
              <a:cs typeface="宋体" charset="0"/>
            </a:endParaRPr>
          </a:p>
          <a:p>
            <a:pPr marL="0" indent="0" algn="l">
              <a:lnSpc>
                <a:spcPct val="150000"/>
              </a:lnSpc>
            </a:pPr>
            <a:r>
              <a:rPr lang="zh-CN" altLang="en-US" sz="2800" b="1" u="none">
                <a:latin typeface="宋体" charset="0"/>
                <a:ea typeface="宋体" charset="0"/>
                <a:cs typeface="宋体" charset="0"/>
              </a:rPr>
              <a:t>　　三次板书的修改</a:t>
            </a:r>
            <a:endParaRPr lang="zh-CN" altLang="en-US" sz="2800" b="1" u="none">
              <a:latin typeface="宋体" charset="0"/>
              <a:ea typeface="宋体" charset="0"/>
              <a:cs typeface="宋体" charset="0"/>
            </a:endParaRPr>
          </a:p>
        </p:txBody>
      </p:sp>
      <p:pic>
        <p:nvPicPr>
          <p:cNvPr id="-2147482586" name="图片 410"/>
          <p:cNvPicPr>
            <a:picLocks noChangeAspect="1"/>
          </p:cNvPicPr>
          <p:nvPr>
            <p:ph sz="half" idx="1"/>
          </p:nvPr>
        </p:nvPicPr>
        <p:blipFill>
          <a:blip r:embed="rId1"/>
          <a:srcRect l="22092" t="45038" r="42717" b="21034"/>
          <a:stretch>
            <a:fillRect/>
          </a:stretch>
        </p:blipFill>
        <p:spPr>
          <a:xfrm>
            <a:off x="4872355" y="1286510"/>
            <a:ext cx="4017645" cy="2251075"/>
          </a:xfrm>
          <a:prstGeom prst="rect">
            <a:avLst/>
          </a:prstGeom>
          <a:noFill/>
          <a:ln w="9525">
            <a:noFill/>
            <a:miter/>
          </a:ln>
        </p:spPr>
      </p:pic>
      <p:pic>
        <p:nvPicPr>
          <p:cNvPr id="-2147482585" name="图片 423"/>
          <p:cNvPicPr>
            <a:picLocks noChangeAspect="1"/>
          </p:cNvPicPr>
          <p:nvPr>
            <p:ph sz="half" idx="2"/>
          </p:nvPr>
        </p:nvPicPr>
        <p:blipFill>
          <a:blip r:embed="rId2"/>
          <a:srcRect l="25250" t="24998" r="20381" b="43501"/>
          <a:stretch>
            <a:fillRect/>
          </a:stretch>
        </p:blipFill>
        <p:spPr>
          <a:xfrm>
            <a:off x="317500" y="3733800"/>
            <a:ext cx="3590925" cy="2854325"/>
          </a:xfrm>
          <a:prstGeom prst="rect">
            <a:avLst/>
          </a:prstGeom>
          <a:noFill/>
          <a:ln w="9525">
            <a:noFill/>
            <a:miter/>
          </a:ln>
        </p:spPr>
      </p:pic>
      <p:pic>
        <p:nvPicPr>
          <p:cNvPr id="-2147482584" name="Picture 35"/>
          <p:cNvPicPr>
            <a:picLocks noChangeAspect="1"/>
          </p:cNvPicPr>
          <p:nvPr/>
        </p:nvPicPr>
        <p:blipFill>
          <a:blip r:embed="rId3"/>
          <a:srcRect l="7898" t="32397" r="25505" b="13927"/>
          <a:stretch>
            <a:fillRect/>
          </a:stretch>
        </p:blipFill>
        <p:spPr>
          <a:xfrm>
            <a:off x="4418965" y="3846195"/>
            <a:ext cx="4220210" cy="2653665"/>
          </a:xfrm>
          <a:prstGeom prst="rect">
            <a:avLst/>
          </a:prstGeom>
          <a:noFill/>
          <a:ln w="9525">
            <a:noFill/>
            <a:miter/>
          </a:ln>
        </p:spPr>
      </p:pic>
      <p:sp>
        <p:nvSpPr>
          <p:cNvPr id="7" name="文本框 6"/>
          <p:cNvSpPr txBox="1"/>
          <p:nvPr/>
        </p:nvSpPr>
        <p:spPr>
          <a:xfrm>
            <a:off x="5086985" y="967740"/>
            <a:ext cx="480695" cy="368300"/>
          </a:xfrm>
          <a:prstGeom prst="rect">
            <a:avLst/>
          </a:prstGeom>
          <a:noFill/>
        </p:spPr>
        <p:txBody>
          <a:bodyPr wrap="square" rtlCol="0">
            <a:spAutoFit/>
          </a:bodyPr>
          <a:p>
            <a:r>
              <a:rPr lang="en-US" altLang="zh-CN"/>
              <a:t>1</a:t>
            </a:r>
            <a:endParaRPr lang="en-US" altLang="zh-CN"/>
          </a:p>
        </p:txBody>
      </p:sp>
      <p:sp>
        <p:nvSpPr>
          <p:cNvPr id="8" name="文本框 7"/>
          <p:cNvSpPr txBox="1"/>
          <p:nvPr/>
        </p:nvSpPr>
        <p:spPr>
          <a:xfrm>
            <a:off x="356870" y="3478530"/>
            <a:ext cx="480695" cy="368300"/>
          </a:xfrm>
          <a:prstGeom prst="rect">
            <a:avLst/>
          </a:prstGeom>
          <a:noFill/>
        </p:spPr>
        <p:txBody>
          <a:bodyPr wrap="square" rtlCol="0">
            <a:spAutoFit/>
          </a:bodyPr>
          <a:p>
            <a:r>
              <a:rPr lang="en-US" altLang="zh-CN"/>
              <a:t>2</a:t>
            </a:r>
            <a:endParaRPr lang="en-US" altLang="zh-CN"/>
          </a:p>
        </p:txBody>
      </p:sp>
      <p:sp>
        <p:nvSpPr>
          <p:cNvPr id="9" name="文本框 8"/>
          <p:cNvSpPr txBox="1"/>
          <p:nvPr/>
        </p:nvSpPr>
        <p:spPr>
          <a:xfrm>
            <a:off x="4486910" y="3641725"/>
            <a:ext cx="480695" cy="368300"/>
          </a:xfrm>
          <a:prstGeom prst="rect">
            <a:avLst/>
          </a:prstGeom>
          <a:noFill/>
        </p:spPr>
        <p:txBody>
          <a:bodyPr wrap="square" rtlCol="0">
            <a:spAutoFit/>
          </a:bodyPr>
          <a:p>
            <a:r>
              <a:rPr lang="en-US" altLang="zh-CN"/>
              <a:t>3</a:t>
            </a:r>
            <a:endParaRPr lang="en-US" altLang="zh-CN"/>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47482586"/>
                                        </p:tgtEl>
                                        <p:attrNameLst>
                                          <p:attrName>style.visibility</p:attrName>
                                        </p:attrNameLst>
                                      </p:cBhvr>
                                      <p:to>
                                        <p:strVal val="visible"/>
                                      </p:to>
                                    </p:set>
                                    <p:animEffect transition="in" filter="wipe(down)">
                                      <p:cBhvr>
                                        <p:cTn id="7" dur="500"/>
                                        <p:tgtEl>
                                          <p:spTgt spid="-21474825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47482585"/>
                                        </p:tgtEl>
                                        <p:attrNameLst>
                                          <p:attrName>style.visibility</p:attrName>
                                        </p:attrNameLst>
                                      </p:cBhvr>
                                      <p:to>
                                        <p:strVal val="visible"/>
                                      </p:to>
                                    </p:set>
                                    <p:anim calcmode="lin" valueType="num">
                                      <p:cBhvr additive="base">
                                        <p:cTn id="12" dur="500" fill="hold"/>
                                        <p:tgtEl>
                                          <p:spTgt spid="-2147482585"/>
                                        </p:tgtEl>
                                        <p:attrNameLst>
                                          <p:attrName>ppt_x</p:attrName>
                                        </p:attrNameLst>
                                      </p:cBhvr>
                                      <p:tavLst>
                                        <p:tav tm="0">
                                          <p:val>
                                            <p:strVal val="#ppt_x"/>
                                          </p:val>
                                        </p:tav>
                                        <p:tav tm="100000">
                                          <p:val>
                                            <p:strVal val="#ppt_x"/>
                                          </p:val>
                                        </p:tav>
                                      </p:tavLst>
                                    </p:anim>
                                    <p:anim calcmode="lin" valueType="num">
                                      <p:cBhvr additive="base">
                                        <p:cTn id="13" dur="500" fill="hold"/>
                                        <p:tgtEl>
                                          <p:spTgt spid="-214748258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47482584"/>
                                        </p:tgtEl>
                                        <p:attrNameLst>
                                          <p:attrName>style.visibility</p:attrName>
                                        </p:attrNameLst>
                                      </p:cBhvr>
                                      <p:to>
                                        <p:strVal val="visible"/>
                                      </p:to>
                                    </p:set>
                                    <p:anim calcmode="lin" valueType="num">
                                      <p:cBhvr additive="base">
                                        <p:cTn id="18" dur="500" fill="hold"/>
                                        <p:tgtEl>
                                          <p:spTgt spid="-2147482584"/>
                                        </p:tgtEl>
                                        <p:attrNameLst>
                                          <p:attrName>ppt_x</p:attrName>
                                        </p:attrNameLst>
                                      </p:cBhvr>
                                      <p:tavLst>
                                        <p:tav tm="0">
                                          <p:val>
                                            <p:strVal val="#ppt_x"/>
                                          </p:val>
                                        </p:tav>
                                        <p:tav tm="100000">
                                          <p:val>
                                            <p:strVal val="#ppt_x"/>
                                          </p:val>
                                        </p:tav>
                                      </p:tavLst>
                                    </p:anim>
                                    <p:anim calcmode="lin" valueType="num">
                                      <p:cBhvr additive="base">
                                        <p:cTn id="19" dur="500" fill="hold"/>
                                        <p:tgtEl>
                                          <p:spTgt spid="-2147482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六</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、设计要求</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81915" y="1115695"/>
            <a:ext cx="8300720" cy="557784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（一）精心构思，整体设计</a:t>
            </a:r>
            <a:endParaRPr lang="zh-CN" altLang="en-US" sz="4000" b="1" u="none">
              <a:solidFill>
                <a:srgbClr val="FF0000"/>
              </a:solidFill>
              <a:latin typeface="宋体" charset="0"/>
              <a:ea typeface="宋体" charset="0"/>
              <a:cs typeface="宋体" charset="0"/>
            </a:endParaRPr>
          </a:p>
          <a:p>
            <a:pPr marL="0" indent="0" algn="l"/>
            <a:r>
              <a:rPr lang="zh-CN" altLang="en-US" sz="4000" b="1" u="none">
                <a:latin typeface="宋体" charset="0"/>
                <a:ea typeface="宋体" charset="0"/>
                <a:cs typeface="宋体" charset="0"/>
              </a:rPr>
              <a:t>（二）合理布局，虚实相生</a:t>
            </a:r>
            <a:endParaRPr lang="zh-CN" altLang="en-US" sz="4000" b="1" u="none">
              <a:latin typeface="宋体" charset="0"/>
              <a:ea typeface="宋体" charset="0"/>
              <a:cs typeface="宋体" charset="0"/>
            </a:endParaRPr>
          </a:p>
          <a:p>
            <a:pPr marL="0" indent="0" algn="l"/>
            <a:r>
              <a:rPr lang="zh-CN" altLang="en-US" sz="4000" b="1" u="none">
                <a:latin typeface="宋体" charset="0"/>
                <a:ea typeface="宋体" charset="0"/>
                <a:cs typeface="宋体" charset="0"/>
              </a:rPr>
              <a:t>（三）配合讲解，出现适时</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（四）师生合作，共同参与</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（五）写字作画，技巧娴熟</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     1．文字书写的技能技巧</a:t>
            </a:r>
            <a:endParaRPr lang="zh-CN" altLang="en-US" sz="4000" b="1" u="none">
              <a:latin typeface="宋体" charset="0"/>
              <a:ea typeface="宋体" charset="0"/>
              <a:cs typeface="宋体" charset="0"/>
            </a:endParaRPr>
          </a:p>
          <a:p>
            <a:pPr marL="0" indent="0" algn="l">
              <a:lnSpc>
                <a:spcPct val="150000"/>
              </a:lnSpc>
            </a:pPr>
            <a:r>
              <a:rPr lang="zh-CN" altLang="en-US" sz="4000" b="1" u="none">
                <a:latin typeface="宋体" charset="0"/>
                <a:ea typeface="宋体" charset="0"/>
                <a:cs typeface="宋体" charset="0"/>
              </a:rPr>
              <a:t>     2．图表绘制的技能技巧</a:t>
            </a:r>
            <a:endParaRPr lang="zh-CN" altLang="en-US" sz="4000" b="1" u="none">
              <a:latin typeface="宋体" charset="0"/>
              <a:ea typeface="宋体" charset="0"/>
              <a:cs typeface="宋体" charset="0"/>
            </a:endParaRPr>
          </a:p>
        </p:txBody>
      </p:sp>
    </p:spTree>
    <p:custDataLst>
      <p:tags r:id="rId1"/>
    </p:custData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08651" y="5420519"/>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13915" y="3761105"/>
            <a:ext cx="1355725" cy="213741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zh-CN"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四</a:t>
            </a:r>
            <a:r>
              <a:rPr kumimoji="0" lang="en-US" altLang="zh-CN"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 </a:t>
            </a:r>
            <a:r>
              <a:rPr kumimoji="0" lang="zh-CN" altLang="en-US"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32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462655" y="4727575"/>
            <a:ext cx="4918075"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教学设计方案的设计</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pic>
        <p:nvPicPr>
          <p:cNvPr id="3" name="内容占位符 2"/>
          <p:cNvPicPr>
            <a:picLocks noChangeAspect="1"/>
          </p:cNvPicPr>
          <p:nvPr>
            <p:ph idx="1"/>
          </p:nvPr>
        </p:nvPicPr>
        <p:blipFill>
          <a:blip r:embed="rId1"/>
          <a:srcRect t="23486" b="4565"/>
          <a:stretch>
            <a:fillRect/>
          </a:stretch>
        </p:blipFill>
        <p:spPr>
          <a:xfrm>
            <a:off x="6433185" y="26035"/>
            <a:ext cx="2579370" cy="4603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、基本内涵</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545465" y="1115695"/>
            <a:ext cx="7891145" cy="399288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　　</a:t>
            </a:r>
            <a:r>
              <a:rPr lang="zh-CN" altLang="en-US" sz="3600" b="1" u="none">
                <a:solidFill>
                  <a:srgbClr val="000000"/>
                </a:solidFill>
                <a:latin typeface="宋体" charset="0"/>
                <a:ea typeface="宋体" charset="0"/>
                <a:cs typeface="宋体" charset="0"/>
              </a:rPr>
              <a:t>教学设计方案，是教师施教前在头脑中描绘的教学情景、过程、效果的蓝图，简称为教案。但是，在新课程理论指导下的教学设计方案，又不同于传统教学的教案。因为它要考虑现代教育技术及环境、媒体，要考虑教学资源，所以称为教学系统设计。</a:t>
            </a:r>
            <a:endParaRPr lang="zh-CN" altLang="en-US" sz="3600" b="1" u="none">
              <a:solidFill>
                <a:srgbClr val="000000"/>
              </a:solidFill>
              <a:latin typeface="宋体" charset="0"/>
              <a:ea typeface="宋体" charset="0"/>
              <a:cs typeface="宋体" charset="0"/>
            </a:endParaRPr>
          </a:p>
        </p:txBody>
      </p:sp>
    </p:spTree>
    <p:custDataLst>
      <p:tags r:id="rId1"/>
    </p:custData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210185" y="1418590"/>
            <a:ext cx="8423275" cy="381000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　　</a:t>
            </a:r>
            <a:r>
              <a:rPr lang="zh-CN" altLang="en-US" sz="3600" b="1" u="none">
                <a:solidFill>
                  <a:srgbClr val="000000"/>
                </a:solidFill>
                <a:latin typeface="宋体" charset="0"/>
                <a:ea typeface="宋体" charset="0"/>
                <a:cs typeface="宋体" charset="0"/>
              </a:rPr>
              <a:t>（一）课程教学计划</a:t>
            </a:r>
            <a:endParaRPr lang="zh-CN" altLang="en-US" sz="3600" b="1" u="none">
              <a:solidFill>
                <a:srgbClr val="000000"/>
              </a:solidFill>
              <a:latin typeface="宋体" charset="0"/>
              <a:ea typeface="宋体" charset="0"/>
              <a:cs typeface="宋体" charset="0"/>
            </a:endParaRPr>
          </a:p>
          <a:p>
            <a:pPr marL="0" indent="0" algn="l"/>
            <a:r>
              <a:rPr lang="zh-CN" altLang="en-US" sz="3600" b="1" u="none">
                <a:solidFill>
                  <a:srgbClr val="000000"/>
                </a:solidFill>
                <a:latin typeface="宋体" charset="0"/>
                <a:ea typeface="宋体" charset="0"/>
                <a:cs typeface="宋体" charset="0"/>
              </a:rPr>
              <a:t>    </a:t>
            </a:r>
            <a:r>
              <a:rPr lang="zh-CN" altLang="en-US" sz="2800" b="1" u="none">
                <a:solidFill>
                  <a:srgbClr val="000000"/>
                </a:solidFill>
                <a:latin typeface="宋体" charset="0"/>
                <a:ea typeface="宋体" charset="0"/>
                <a:cs typeface="宋体" charset="0"/>
              </a:rPr>
              <a:t> 课程教学计划是根据专业的教育目的和培养目标制定的教学和教育工作的指导文件。它决定着教学内容总的方向和总的结构，并对有关学校的教学、教育活动，生产劳动和课外活动（校外活动）等各方面作出全面安排，具体规定本课程的基本说明（性质、学分、地位、总体目标）、总体要求、教学时间与教学进程、教学内容体系、教学安排建议、考核办法等</a:t>
            </a:r>
            <a:endParaRPr lang="zh-CN" altLang="en-US" sz="2800" b="1" u="none">
              <a:solidFill>
                <a:srgbClr val="000000"/>
              </a:solidFill>
              <a:latin typeface="宋体" charset="0"/>
              <a:ea typeface="宋体" charset="0"/>
              <a:cs typeface="宋体" charset="0"/>
            </a:endParaRPr>
          </a:p>
        </p:txBody>
      </p:sp>
    </p:spTree>
    <p:custDataLst>
      <p:tags r:id="rId1"/>
    </p:custData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245745" y="1383030"/>
            <a:ext cx="8761730" cy="338328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　　</a:t>
            </a:r>
            <a:r>
              <a:rPr lang="zh-CN" altLang="en-US" sz="3600" b="1" u="none">
                <a:solidFill>
                  <a:srgbClr val="000000"/>
                </a:solidFill>
                <a:latin typeface="宋体" charset="0"/>
                <a:ea typeface="宋体" charset="0"/>
                <a:cs typeface="宋体" charset="0"/>
              </a:rPr>
              <a:t>（二）学年或学期教学计划</a:t>
            </a:r>
            <a:endParaRPr lang="zh-CN" altLang="en-US" sz="3600" b="1" u="none">
              <a:solidFill>
                <a:srgbClr val="000000"/>
              </a:solidFill>
              <a:latin typeface="宋体" charset="0"/>
              <a:ea typeface="宋体" charset="0"/>
              <a:cs typeface="宋体" charset="0"/>
            </a:endParaRPr>
          </a:p>
          <a:p>
            <a:pPr marL="0" indent="0" algn="l"/>
            <a:r>
              <a:rPr lang="zh-CN" altLang="en-US" sz="3600" b="1" u="none">
                <a:solidFill>
                  <a:srgbClr val="000000"/>
                </a:solidFill>
                <a:latin typeface="宋体" charset="0"/>
                <a:ea typeface="宋体" charset="0"/>
                <a:cs typeface="宋体" charset="0"/>
              </a:rPr>
              <a:t>　　</a:t>
            </a:r>
            <a:r>
              <a:rPr lang="zh-CN" altLang="en-US" sz="2800" b="1" u="none">
                <a:solidFill>
                  <a:srgbClr val="000000"/>
                </a:solidFill>
                <a:latin typeface="宋体" charset="0"/>
                <a:ea typeface="宋体" charset="0"/>
                <a:cs typeface="宋体" charset="0"/>
              </a:rPr>
              <a:t>学年或学期教学计划，又称为教学进度计划表，就是针对承担课程做出一学年或一学期的具体安排。</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主要包括课程、授课主讲教师、教材、学年、</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上课周数、学时数、本学年（学期目的与要求）、</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月份、周次、讲授内容、教学形式与建议、课后练习与辅导安排、备注等。</a:t>
            </a:r>
            <a:endParaRPr lang="zh-CN" altLang="en-US" sz="2800" b="1" u="none">
              <a:solidFill>
                <a:srgbClr val="000000"/>
              </a:solidFill>
              <a:latin typeface="宋体" charset="0"/>
              <a:ea typeface="宋体" charset="0"/>
              <a:cs typeface="宋体" charset="0"/>
            </a:endParaRPr>
          </a:p>
        </p:txBody>
      </p:sp>
    </p:spTree>
    <p:custDataLst>
      <p:tags r:id="rId1"/>
    </p:custData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248285" y="1383030"/>
            <a:ext cx="8458835" cy="466344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　　</a:t>
            </a:r>
            <a:r>
              <a:rPr lang="zh-CN" altLang="en-US" sz="3600" b="1" u="none">
                <a:solidFill>
                  <a:srgbClr val="000000"/>
                </a:solidFill>
                <a:latin typeface="宋体" charset="0"/>
                <a:ea typeface="宋体" charset="0"/>
                <a:cs typeface="宋体" charset="0"/>
              </a:rPr>
              <a:t>（三）单元教学计划</a:t>
            </a:r>
            <a:endParaRPr lang="zh-CN" altLang="en-US" sz="3600" b="1" u="none">
              <a:solidFill>
                <a:srgbClr val="000000"/>
              </a:solidFill>
              <a:latin typeface="宋体" charset="0"/>
              <a:ea typeface="宋体" charset="0"/>
              <a:cs typeface="宋体" charset="0"/>
            </a:endParaRPr>
          </a:p>
          <a:p>
            <a:pPr marL="0" indent="0" algn="l"/>
            <a:r>
              <a:rPr lang="zh-CN" altLang="en-US" sz="3600" b="1" u="none">
                <a:solidFill>
                  <a:srgbClr val="000000"/>
                </a:solidFill>
                <a:latin typeface="宋体" charset="0"/>
                <a:ea typeface="宋体" charset="0"/>
                <a:cs typeface="宋体" charset="0"/>
              </a:rPr>
              <a:t> 　 </a:t>
            </a:r>
            <a:r>
              <a:rPr lang="zh-CN" altLang="en-US" sz="2800" b="1" u="none">
                <a:solidFill>
                  <a:srgbClr val="000000"/>
                </a:solidFill>
                <a:latin typeface="宋体" charset="0"/>
                <a:ea typeface="宋体" charset="0"/>
                <a:cs typeface="宋体" charset="0"/>
              </a:rPr>
              <a:t>单元教学计划的设计就是从一章或者一单元的角度出发进行设计，根据章节或单元中不同知识点的需要，综合利用各种教学形式和教学策略，通过一个阶段的学习让学习者完成对一个相对完整的知识单元的学习。</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特征：整体性、相关性、阶梯性、综合性</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构成：单元教学内容的分析、学生情况的分析</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教学目标的设计、单元教学活动的设计、</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教学评价的设计</a:t>
            </a:r>
            <a:endParaRPr lang="zh-CN" altLang="en-US" sz="2800" b="1" u="none">
              <a:solidFill>
                <a:srgbClr val="000000"/>
              </a:solidFill>
              <a:latin typeface="宋体" charset="0"/>
              <a:ea typeface="宋体" charset="0"/>
              <a:cs typeface="宋体"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65150" y="895350"/>
            <a:ext cx="7768590" cy="5830570"/>
          </a:xfrm>
        </p:spPr>
        <p:txBody>
          <a:bodyPr>
            <a:normAutofit fontScale="80000"/>
          </a:bodyPr>
          <a:p>
            <a:pPr marL="0" indent="0" eaLnBrk="1" latinLnBrk="0" hangingPunct="1">
              <a:buNone/>
            </a:pPr>
            <a:r>
              <a:rPr lang="zh-CN" altLang="en-US" b="1">
                <a:solidFill>
                  <a:srgbClr val="000000"/>
                </a:solidFill>
                <a:sym typeface="+mn-ea"/>
              </a:rPr>
              <a:t>  </a:t>
            </a:r>
            <a:r>
              <a:rPr lang="zh-CN" altLang="en-US" sz="2400" b="1">
                <a:solidFill>
                  <a:srgbClr val="000000"/>
                </a:solidFill>
                <a:sym typeface="+mn-ea"/>
              </a:rPr>
              <a:t> </a:t>
            </a:r>
            <a:r>
              <a:rPr lang="zh-CN" altLang="en-US" sz="3600" b="1">
                <a:solidFill>
                  <a:srgbClr val="000000"/>
                </a:solidFill>
                <a:sym typeface="+mn-ea"/>
              </a:rPr>
              <a:t>3．结论部分（conclusion）</a:t>
            </a:r>
            <a:endParaRPr lang="zh-CN" altLang="en-US" sz="3600" b="1">
              <a:solidFill>
                <a:srgbClr val="000000"/>
              </a:solidFill>
              <a:sym typeface="+mn-ea"/>
            </a:endParaRPr>
          </a:p>
          <a:p>
            <a:pPr marL="0" indent="0" eaLnBrk="1" latinLnBrk="0" hangingPunct="1">
              <a:buNone/>
            </a:pPr>
            <a:r>
              <a:rPr lang="zh-CN" altLang="en-US" sz="2400" b="1">
                <a:solidFill>
                  <a:srgbClr val="000000"/>
                </a:solidFill>
                <a:sym typeface="+mn-ea"/>
              </a:rPr>
              <a:t>    （1）总结与复习（summarize and review）。　</a:t>
            </a:r>
            <a:endParaRPr lang="zh-CN" altLang="en-US" sz="2400" b="1">
              <a:solidFill>
                <a:srgbClr val="000000"/>
              </a:solidFill>
              <a:sym typeface="+mn-ea"/>
            </a:endParaRPr>
          </a:p>
          <a:p>
            <a:pPr marL="0" indent="0" eaLnBrk="1" latinLnBrk="0" hangingPunct="1">
              <a:buNone/>
            </a:pPr>
            <a:r>
              <a:rPr lang="zh-CN" altLang="en-US" sz="2400" b="1">
                <a:solidFill>
                  <a:srgbClr val="000000"/>
                </a:solidFill>
                <a:sym typeface="+mn-ea"/>
              </a:rPr>
              <a:t>    （2）知识迁移（transfer knowledge）。</a:t>
            </a:r>
            <a:endParaRPr lang="zh-CN" altLang="en-US" sz="2400" b="1">
              <a:solidFill>
                <a:srgbClr val="000000"/>
              </a:solidFill>
              <a:sym typeface="+mn-ea"/>
            </a:endParaRPr>
          </a:p>
          <a:p>
            <a:pPr marL="0" indent="0" eaLnBrk="1" latinLnBrk="0" hangingPunct="1">
              <a:buNone/>
            </a:pPr>
            <a:r>
              <a:rPr lang="zh-CN" altLang="en-US" sz="2400" b="1">
                <a:solidFill>
                  <a:srgbClr val="000000"/>
                </a:solidFill>
                <a:sym typeface="+mn-ea"/>
              </a:rPr>
              <a:t>    （3）进一步激励和完成教学（re-motivate and close）。</a:t>
            </a:r>
            <a:endParaRPr lang="zh-CN" altLang="en-US" sz="2400" b="1">
              <a:solidFill>
                <a:srgbClr val="000000"/>
              </a:solidFill>
              <a:sym typeface="+mn-ea"/>
            </a:endParaRPr>
          </a:p>
          <a:p>
            <a:pPr marL="0" indent="0" eaLnBrk="1" latinLnBrk="0" hangingPunct="1">
              <a:buNone/>
            </a:pPr>
            <a:r>
              <a:rPr lang="zh-CN" altLang="en-US" sz="2400" b="1">
                <a:solidFill>
                  <a:srgbClr val="000000"/>
                </a:solidFill>
                <a:sym typeface="+mn-ea"/>
              </a:rPr>
              <a:t> </a:t>
            </a:r>
            <a:r>
              <a:rPr lang="zh-CN" altLang="en-US" sz="3600" b="1">
                <a:solidFill>
                  <a:srgbClr val="000000"/>
                </a:solidFill>
                <a:sym typeface="+mn-ea"/>
              </a:rPr>
              <a:t> 4．评价阶段（assessment）</a:t>
            </a:r>
            <a:endParaRPr lang="zh-CN" altLang="en-US" sz="3600" b="1">
              <a:solidFill>
                <a:srgbClr val="000000"/>
              </a:solidFill>
              <a:sym typeface="+mn-ea"/>
            </a:endParaRPr>
          </a:p>
          <a:p>
            <a:pPr marL="0" indent="0" eaLnBrk="1" latinLnBrk="0" hangingPunct="1">
              <a:buNone/>
            </a:pPr>
            <a:r>
              <a:rPr lang="zh-CN" altLang="en-US" sz="2400" b="1">
                <a:solidFill>
                  <a:srgbClr val="000000"/>
                </a:solidFill>
                <a:sym typeface="+mn-ea"/>
              </a:rPr>
              <a:t>    （1）评定作业（assess performance）。</a:t>
            </a:r>
            <a:endParaRPr lang="zh-CN" altLang="en-US" sz="2400" b="1">
              <a:solidFill>
                <a:srgbClr val="000000"/>
              </a:solidFill>
              <a:sym typeface="+mn-ea"/>
            </a:endParaRPr>
          </a:p>
          <a:p>
            <a:pPr marL="0" indent="0" eaLnBrk="1" latinLnBrk="0" hangingPunct="1">
              <a:buNone/>
            </a:pPr>
            <a:r>
              <a:rPr lang="zh-CN" altLang="en-US" sz="2400" b="1">
                <a:solidFill>
                  <a:srgbClr val="000000"/>
                </a:solidFill>
                <a:sym typeface="+mn-ea"/>
              </a:rPr>
              <a:t>    （2）评价反馈和补救教学（evaluate feedback and remedy）。</a:t>
            </a:r>
            <a:endParaRPr lang="zh-CN" altLang="en-US" sz="2400" b="1">
              <a:solidFill>
                <a:srgbClr val="000000"/>
              </a:solidFill>
              <a:sym typeface="+mn-ea"/>
            </a:endParaRPr>
          </a:p>
          <a:p>
            <a:endParaRPr lang="zh-CN" altLang="en-US" sz="2400" b="1">
              <a:solidFill>
                <a:srgbClr val="000000"/>
              </a:solidFill>
              <a:sym typeface="+mn-ea"/>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248285" y="1383030"/>
            <a:ext cx="8458835" cy="466344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　　</a:t>
            </a:r>
            <a:r>
              <a:rPr lang="zh-CN" altLang="en-US" sz="3600" b="1" u="none">
                <a:solidFill>
                  <a:srgbClr val="000000"/>
                </a:solidFill>
                <a:latin typeface="宋体" charset="0"/>
                <a:ea typeface="宋体" charset="0"/>
                <a:cs typeface="宋体" charset="0"/>
              </a:rPr>
              <a:t>（三）单元教学计划</a:t>
            </a:r>
            <a:endParaRPr lang="zh-CN" altLang="en-US" sz="3600" b="1" u="none">
              <a:solidFill>
                <a:srgbClr val="000000"/>
              </a:solidFill>
              <a:latin typeface="宋体" charset="0"/>
              <a:ea typeface="宋体" charset="0"/>
              <a:cs typeface="宋体" charset="0"/>
            </a:endParaRPr>
          </a:p>
          <a:p>
            <a:pPr marL="0" indent="0" algn="l"/>
            <a:r>
              <a:rPr lang="zh-CN" altLang="en-US" sz="3600" b="1" u="none">
                <a:solidFill>
                  <a:srgbClr val="000000"/>
                </a:solidFill>
                <a:latin typeface="宋体" charset="0"/>
                <a:ea typeface="宋体" charset="0"/>
                <a:cs typeface="宋体" charset="0"/>
              </a:rPr>
              <a:t> 　 </a:t>
            </a:r>
            <a:r>
              <a:rPr lang="zh-CN" altLang="en-US" sz="2800" b="1" u="none">
                <a:solidFill>
                  <a:srgbClr val="000000"/>
                </a:solidFill>
                <a:latin typeface="宋体" charset="0"/>
                <a:ea typeface="宋体" charset="0"/>
                <a:cs typeface="宋体" charset="0"/>
              </a:rPr>
              <a:t>单元教学计划的设计就是从一章或者一单元的角度出发进行设计，根据章节或单元中不同知识点的需要，综合利用各种教学形式和教学策略，通过一个阶段的学习让学习者完成对一个相对完整的知识单元的学习。</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特征：整体性、相关性、阶梯性、综合性</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构成：单元教学内容的分析、学生情况的分析</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教学目标的设计、单元教学活动的设计、</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教学评价的设计</a:t>
            </a:r>
            <a:endParaRPr lang="zh-CN" altLang="en-US" sz="2800" b="1" u="none">
              <a:solidFill>
                <a:srgbClr val="000000"/>
              </a:solidFill>
              <a:latin typeface="宋体" charset="0"/>
              <a:ea typeface="宋体" charset="0"/>
              <a:cs typeface="宋体" charset="0"/>
            </a:endParaRPr>
          </a:p>
        </p:txBody>
      </p:sp>
    </p:spTree>
    <p:custDataLst>
      <p:tags r:id="rId1"/>
    </p:custData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94361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248285" y="1383030"/>
            <a:ext cx="8458835" cy="423672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　　</a:t>
            </a:r>
            <a:r>
              <a:rPr lang="zh-CN" altLang="en-US" sz="3600" b="1" u="none">
                <a:solidFill>
                  <a:srgbClr val="000000"/>
                </a:solidFill>
                <a:latin typeface="宋体" charset="0"/>
                <a:ea typeface="宋体" charset="0"/>
                <a:cs typeface="宋体" charset="0"/>
              </a:rPr>
              <a:t>（四）课时教学计划</a:t>
            </a:r>
            <a:endParaRPr lang="zh-CN" altLang="en-US" sz="3600" b="1" u="none">
              <a:solidFill>
                <a:srgbClr val="000000"/>
              </a:solidFill>
              <a:latin typeface="宋体" charset="0"/>
              <a:ea typeface="宋体" charset="0"/>
              <a:cs typeface="宋体" charset="0"/>
            </a:endParaRPr>
          </a:p>
          <a:p>
            <a:pPr marL="0" indent="0" algn="l"/>
            <a:r>
              <a:rPr lang="zh-CN" altLang="en-US" sz="3600" b="1" u="none">
                <a:solidFill>
                  <a:srgbClr val="000000"/>
                </a:solidFill>
                <a:latin typeface="宋体" charset="0"/>
                <a:ea typeface="宋体" charset="0"/>
                <a:cs typeface="宋体" charset="0"/>
              </a:rPr>
              <a:t>　　</a:t>
            </a:r>
            <a:r>
              <a:rPr lang="zh-CN" altLang="en-US" sz="2800" b="1" u="none">
                <a:solidFill>
                  <a:srgbClr val="000000"/>
                </a:solidFill>
                <a:latin typeface="宋体" charset="0"/>
                <a:ea typeface="宋体" charset="0"/>
                <a:cs typeface="宋体" charset="0"/>
              </a:rPr>
              <a:t>课时教学计划，教师经过精心备课，以一个为单位进行设计的具体教学方案，又简称为课时计划或教案。教案是上课的重要依据，通常包括：班级、学科、课题、上课时间、课的类型、教学方法、教学目的、教学内容、课的进程和时间分配等。</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a:t>
            </a:r>
            <a:r>
              <a:rPr lang="en-US" altLang="zh-CN" sz="2800" b="1" u="none">
                <a:solidFill>
                  <a:srgbClr val="000000"/>
                </a:solidFill>
                <a:latin typeface="宋体" charset="0"/>
                <a:ea typeface="宋体" charset="0"/>
                <a:cs typeface="宋体" charset="0"/>
              </a:rPr>
              <a:t>1.</a:t>
            </a:r>
            <a:r>
              <a:rPr lang="zh-CN" altLang="en-US" sz="2800" b="1" u="none">
                <a:solidFill>
                  <a:srgbClr val="000000"/>
                </a:solidFill>
                <a:latin typeface="宋体" charset="0"/>
                <a:ea typeface="宋体" charset="0"/>
                <a:cs typeface="宋体" charset="0"/>
              </a:rPr>
              <a:t>叙述式</a:t>
            </a:r>
            <a:endParaRPr lang="zh-CN" altLang="en-US" sz="2800" b="1" u="none">
              <a:solidFill>
                <a:srgbClr val="000000"/>
              </a:solidFill>
              <a:latin typeface="宋体" charset="0"/>
              <a:ea typeface="宋体" charset="0"/>
              <a:cs typeface="宋体" charset="0"/>
            </a:endParaRPr>
          </a:p>
          <a:p>
            <a:pPr marL="0" indent="0" algn="l"/>
            <a:r>
              <a:rPr lang="zh-CN" altLang="en-US" sz="2800" b="1" u="none">
                <a:solidFill>
                  <a:srgbClr val="000000"/>
                </a:solidFill>
                <a:latin typeface="宋体" charset="0"/>
                <a:ea typeface="宋体" charset="0"/>
                <a:cs typeface="宋体" charset="0"/>
              </a:rPr>
              <a:t>　　</a:t>
            </a:r>
            <a:r>
              <a:rPr lang="en-US" altLang="zh-CN" sz="2800" b="1" u="none">
                <a:solidFill>
                  <a:srgbClr val="000000"/>
                </a:solidFill>
                <a:latin typeface="宋体" charset="0"/>
                <a:ea typeface="宋体" charset="0"/>
                <a:cs typeface="宋体" charset="0"/>
              </a:rPr>
              <a:t>2.</a:t>
            </a:r>
            <a:r>
              <a:rPr lang="zh-CN" altLang="zh-CN" sz="2800" b="1" u="none">
                <a:solidFill>
                  <a:srgbClr val="000000"/>
                </a:solidFill>
                <a:latin typeface="宋体" charset="0"/>
                <a:ea typeface="宋体" charset="0"/>
                <a:cs typeface="宋体" charset="0"/>
              </a:rPr>
              <a:t>表格式</a:t>
            </a:r>
            <a:endParaRPr lang="zh-CN" altLang="zh-CN" sz="2800" b="1" u="none">
              <a:solidFill>
                <a:srgbClr val="000000"/>
              </a:solidFill>
              <a:latin typeface="宋体" charset="0"/>
              <a:ea typeface="宋体" charset="0"/>
              <a:cs typeface="宋体" charset="0"/>
            </a:endParaRPr>
          </a:p>
          <a:p>
            <a:pPr marL="0" indent="0" algn="l"/>
            <a:r>
              <a:rPr lang="zh-CN" altLang="zh-CN" sz="2800" b="1" u="none">
                <a:solidFill>
                  <a:srgbClr val="000000"/>
                </a:solidFill>
                <a:latin typeface="宋体" charset="0"/>
                <a:ea typeface="宋体" charset="0"/>
                <a:cs typeface="宋体" charset="0"/>
              </a:rPr>
              <a:t>　　</a:t>
            </a:r>
            <a:r>
              <a:rPr lang="en-US" altLang="zh-CN" sz="2800" b="1" u="none">
                <a:solidFill>
                  <a:srgbClr val="000000"/>
                </a:solidFill>
                <a:latin typeface="宋体" charset="0"/>
                <a:ea typeface="宋体" charset="0"/>
                <a:cs typeface="宋体" charset="0"/>
              </a:rPr>
              <a:t>3.毕氏系统教学设计方案</a:t>
            </a:r>
            <a:endParaRPr lang="en-US" altLang="zh-CN" sz="2800" b="1" u="none">
              <a:solidFill>
                <a:srgbClr val="000000"/>
              </a:solidFill>
              <a:latin typeface="宋体" charset="0"/>
              <a:ea typeface="宋体" charset="0"/>
              <a:cs typeface="宋体" charset="0"/>
            </a:endParaRPr>
          </a:p>
        </p:txBody>
      </p:sp>
    </p:spTree>
    <p:custDataLst>
      <p:tags r:id="rId1"/>
    </p:custData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a:t>毕氏系统教学设计方案（</a:t>
            </a:r>
            <a:r>
              <a:rPr lang="en-US" altLang="zh-CN"/>
              <a:t>P244</a:t>
            </a:r>
            <a:r>
              <a:rPr lang="zh-CN" altLang="en-US"/>
              <a:t>－</a:t>
            </a:r>
            <a:r>
              <a:rPr lang="en-US" altLang="zh-CN"/>
              <a:t>P266</a:t>
            </a:r>
            <a:r>
              <a:rPr lang="zh-CN" altLang="zh-CN"/>
              <a:t>）</a:t>
            </a:r>
            <a:endParaRPr lang="zh-CN" altLang="zh-CN"/>
          </a:p>
        </p:txBody>
      </p:sp>
      <p:sp>
        <p:nvSpPr>
          <p:cNvPr id="3" name="内容占位符 2"/>
          <p:cNvSpPr>
            <a:spLocks noGrp="1"/>
          </p:cNvSpPr>
          <p:nvPr>
            <p:ph idx="1"/>
          </p:nvPr>
        </p:nvSpPr>
        <p:spPr/>
        <p:txBody>
          <a:bodyPr/>
          <a:p>
            <a:r>
              <a:rPr lang="en-US" altLang="zh-CN"/>
              <a:t>     </a:t>
            </a:r>
            <a:r>
              <a:rPr lang="en-US" altLang="zh-CN" sz="2400"/>
              <a:t>  </a:t>
            </a:r>
            <a:r>
              <a:rPr lang="zh-CN" altLang="en-US" sz="2400"/>
              <a:t>毕氏系统教学设计方案是立足于系统教学的思想进行设计的教案。由作者毕晓白老师独创，并经历几十年的教学实践探索、检验、完善而成，因此称为毕氏系统教学设计方案。主要包括教学内容、教学目标及层次、教学重难、教学难点、教学知识点的划分、设计依据、本节课总体设计思路、设计的明线与暗线，每个知识点的顺序、教学模式、教学行为（方式）、详细教学过程及内容、板书设计、教学反思等。</a:t>
            </a:r>
            <a:endParaRPr lang="zh-CN" altLang="en-US" sz="240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7780"/>
            <a:ext cx="9090660" cy="748030"/>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、评价方案</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354965" y="600075"/>
            <a:ext cx="8458835" cy="618744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　</a:t>
            </a:r>
            <a:r>
              <a:rPr lang="zh-CN" altLang="en-US" sz="2400" b="1" u="none">
                <a:latin typeface="宋体" charset="0"/>
                <a:ea typeface="宋体" charset="0"/>
                <a:cs typeface="宋体" charset="0"/>
              </a:rPr>
              <a:t>（一）评价方案的制定</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1. 确定收集资料的类型</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2. 制定评价标准</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3. 选择被试</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4. 分析试用的可行性</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（二）评价工具的选用</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测验、征答表、观察表</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（三）评价资料的收集</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1. 选定试用对象</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2. 对试用者提出有关要求</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3. 实施教学</a:t>
            </a:r>
            <a:endParaRPr lang="zh-CN" altLang="en-US" sz="2400" b="1" u="none">
              <a:latin typeface="宋体" charset="0"/>
              <a:ea typeface="宋体" charset="0"/>
              <a:cs typeface="宋体" charset="0"/>
            </a:endParaRPr>
          </a:p>
          <a:p>
            <a:pPr marL="0" indent="0" algn="l"/>
            <a:r>
              <a:rPr lang="zh-CN" altLang="en-US" sz="2400" b="1" u="none">
                <a:latin typeface="宋体" charset="0"/>
                <a:ea typeface="宋体" charset="0"/>
                <a:cs typeface="宋体" charset="0"/>
              </a:rPr>
              <a:t>　　　</a:t>
            </a:r>
            <a:r>
              <a:rPr lang="en-US" altLang="zh-CN" sz="2400" b="1" u="none">
                <a:latin typeface="宋体" charset="0"/>
                <a:ea typeface="宋体" charset="0"/>
                <a:cs typeface="宋体" charset="0"/>
              </a:rPr>
              <a:t>4. </a:t>
            </a:r>
            <a:r>
              <a:rPr lang="zh-CN" altLang="zh-CN" sz="2400" b="1" u="none">
                <a:latin typeface="宋体" charset="0"/>
                <a:ea typeface="宋体" charset="0"/>
                <a:cs typeface="宋体" charset="0"/>
              </a:rPr>
              <a:t>观察教学</a:t>
            </a:r>
            <a:endParaRPr lang="zh-CN" altLang="zh-CN" sz="2400" b="1" u="none">
              <a:latin typeface="宋体" charset="0"/>
              <a:ea typeface="宋体" charset="0"/>
              <a:cs typeface="宋体" charset="0"/>
            </a:endParaRPr>
          </a:p>
          <a:p>
            <a:pPr marL="0" indent="0" algn="l"/>
            <a:r>
              <a:rPr lang="zh-CN" altLang="zh-CN" sz="2400" b="1" u="none">
                <a:latin typeface="宋体" charset="0"/>
                <a:ea typeface="宋体" charset="0"/>
                <a:cs typeface="宋体" charset="0"/>
              </a:rPr>
              <a:t>　　　</a:t>
            </a:r>
            <a:r>
              <a:rPr lang="en-US" altLang="zh-CN" sz="2400" b="1" u="none">
                <a:latin typeface="宋体" charset="0"/>
                <a:ea typeface="宋体" charset="0"/>
                <a:cs typeface="宋体" charset="0"/>
              </a:rPr>
              <a:t>5. 收集学习者的练习样本</a:t>
            </a:r>
            <a:endParaRPr lang="en-US" altLang="zh-CN" sz="2400" b="1" u="none">
              <a:latin typeface="宋体" charset="0"/>
              <a:ea typeface="宋体" charset="0"/>
              <a:cs typeface="宋体" charset="0"/>
            </a:endParaRPr>
          </a:p>
          <a:p>
            <a:pPr marL="0" indent="0" algn="l"/>
            <a:r>
              <a:rPr lang="en-US" altLang="zh-CN" sz="2400" b="1" u="none">
                <a:latin typeface="宋体" charset="0"/>
                <a:ea typeface="宋体" charset="0"/>
                <a:cs typeface="宋体" charset="0"/>
              </a:rPr>
              <a:t>      6. 后测和征答表</a:t>
            </a:r>
            <a:endParaRPr lang="en-US" altLang="zh-CN" sz="2400" b="1" u="none">
              <a:latin typeface="宋体" charset="0"/>
              <a:ea typeface="宋体" charset="0"/>
              <a:cs typeface="宋体" charset="0"/>
            </a:endParaRPr>
          </a:p>
          <a:p>
            <a:pPr marL="0" indent="0" algn="l"/>
            <a:r>
              <a:rPr lang="en-US" altLang="zh-CN" sz="2400" b="1" u="none">
                <a:latin typeface="宋体" charset="0"/>
                <a:ea typeface="宋体" charset="0"/>
                <a:cs typeface="宋体" charset="0"/>
              </a:rPr>
              <a:t>     （四）评价资料的分析</a:t>
            </a:r>
            <a:endParaRPr lang="en-US" altLang="zh-CN" sz="2400" b="1" u="none">
              <a:latin typeface="宋体" charset="0"/>
              <a:ea typeface="宋体" charset="0"/>
              <a:cs typeface="宋体" charset="0"/>
            </a:endParaRPr>
          </a:p>
          <a:p>
            <a:pPr marL="0" indent="0" algn="l"/>
            <a:r>
              <a:rPr lang="en-US" altLang="zh-CN" sz="2400" b="1" u="none">
                <a:latin typeface="宋体" charset="0"/>
                <a:ea typeface="宋体" charset="0"/>
                <a:cs typeface="宋体" charset="0"/>
              </a:rPr>
              <a:t>     （五）评价结果的报告</a:t>
            </a:r>
            <a:endParaRPr lang="en-US" altLang="zh-CN" sz="2400" b="1" u="none">
              <a:latin typeface="宋体" charset="0"/>
              <a:ea typeface="宋体" charset="0"/>
              <a:cs typeface="宋体" charset="0"/>
            </a:endParaRPr>
          </a:p>
        </p:txBody>
      </p:sp>
    </p:spTree>
    <p:custDataLst>
      <p:tags r:id="rId1"/>
    </p:custData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5954554"/>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2"/>
          <p:cNvGrpSpPr/>
          <p:nvPr/>
        </p:nvGrpSpPr>
        <p:grpSpPr>
          <a:xfrm>
            <a:off x="2112328" y="5022533"/>
            <a:ext cx="1800225" cy="1800225"/>
            <a:chOff x="2515460" y="2529000"/>
            <a:chExt cx="1800000" cy="1800000"/>
          </a:xfrm>
        </p:grpSpPr>
        <p:sp>
          <p:nvSpPr>
            <p:cNvPr id="27" name="椭圆 26"/>
            <p:cNvSpPr/>
            <p:nvPr/>
          </p:nvSpPr>
          <p:spPr>
            <a:xfrm>
              <a:off x="2515460" y="2529000"/>
              <a:ext cx="1800000" cy="180000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grpSp>
          <p:nvGrpSpPr>
            <p:cNvPr id="6158" name="Group 4"/>
            <p:cNvGrpSpPr>
              <a:grpSpLocks noChangeAspect="1"/>
            </p:cNvGrpSpPr>
            <p:nvPr/>
          </p:nvGrpSpPr>
          <p:grpSpPr>
            <a:xfrm>
              <a:off x="2989984" y="2852421"/>
              <a:ext cx="850952" cy="1153159"/>
              <a:chOff x="2773" y="2014"/>
              <a:chExt cx="214" cy="290"/>
            </a:xfrm>
          </p:grpSpPr>
          <p:sp>
            <p:nvSpPr>
              <p:cNvPr id="6159" name="Freeform 5"/>
              <p:cNvSpPr/>
              <p:nvPr/>
            </p:nvSpPr>
            <p:spPr>
              <a:xfrm>
                <a:off x="2773" y="2052"/>
                <a:ext cx="214" cy="252"/>
              </a:xfrm>
              <a:custGeom>
                <a:avLst/>
                <a:gdLst>
                  <a:gd name="txL" fmla="*/ 0 w 214"/>
                  <a:gd name="txT" fmla="*/ 0 h 252"/>
                  <a:gd name="txR" fmla="*/ 214 w 214"/>
                  <a:gd name="txB" fmla="*/ 252 h 252"/>
                </a:gdLst>
                <a:ahLst/>
                <a:cxnLst>
                  <a:cxn ang="0">
                    <a:pos x="185" y="0"/>
                  </a:cxn>
                  <a:cxn ang="0">
                    <a:pos x="214" y="0"/>
                  </a:cxn>
                  <a:cxn ang="0">
                    <a:pos x="214" y="252"/>
                  </a:cxn>
                  <a:cxn ang="0">
                    <a:pos x="0" y="252"/>
                  </a:cxn>
                  <a:cxn ang="0">
                    <a:pos x="0" y="0"/>
                  </a:cxn>
                  <a:cxn ang="0">
                    <a:pos x="29" y="0"/>
                  </a:cxn>
                </a:cxnLst>
                <a:rect l="txL" t="txT" r="txR" b="txB"/>
                <a:pathLst>
                  <a:path w="214" h="252">
                    <a:moveTo>
                      <a:pt x="185" y="0"/>
                    </a:moveTo>
                    <a:lnTo>
                      <a:pt x="214" y="0"/>
                    </a:lnTo>
                    <a:lnTo>
                      <a:pt x="214" y="252"/>
                    </a:lnTo>
                    <a:lnTo>
                      <a:pt x="0" y="252"/>
                    </a:lnTo>
                    <a:lnTo>
                      <a:pt x="0" y="0"/>
                    </a:lnTo>
                    <a:lnTo>
                      <a:pt x="29" y="0"/>
                    </a:lnTo>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0" name="Freeform 6"/>
              <p:cNvSpPr/>
              <p:nvPr/>
            </p:nvSpPr>
            <p:spPr>
              <a:xfrm>
                <a:off x="2831" y="2014"/>
                <a:ext cx="98" cy="58"/>
              </a:xfrm>
              <a:custGeom>
                <a:avLst/>
                <a:gdLst>
                  <a:gd name="txL" fmla="*/ 0 w 40"/>
                  <a:gd name="txT" fmla="*/ 0 h 24"/>
                  <a:gd name="txR" fmla="*/ 40 w 40"/>
                  <a:gd name="txB" fmla="*/ 24 h 24"/>
                </a:gdLst>
                <a:ahLst/>
                <a:cxnLst>
                  <a:cxn ang="0">
                    <a:pos x="8649" y="4771"/>
                  </a:cxn>
                  <a:cxn ang="0">
                    <a:pos x="8649" y="1566"/>
                  </a:cxn>
                  <a:cxn ang="0">
                    <a:pos x="6086" y="1566"/>
                  </a:cxn>
                  <a:cxn ang="0">
                    <a:pos x="4322" y="0"/>
                  </a:cxn>
                  <a:cxn ang="0">
                    <a:pos x="2558" y="1566"/>
                  </a:cxn>
                  <a:cxn ang="0">
                    <a:pos x="0" y="1566"/>
                  </a:cxn>
                  <a:cxn ang="0">
                    <a:pos x="0" y="4771"/>
                  </a:cxn>
                  <a:cxn ang="0">
                    <a:pos x="8649" y="4771"/>
                  </a:cxn>
                </a:cxnLst>
                <a:rect l="txL" t="txT" r="txR" b="txB"/>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1" name="Line 7"/>
              <p:cNvSpPr/>
              <p:nvPr/>
            </p:nvSpPr>
            <p:spPr>
              <a:xfrm flipH="1">
                <a:off x="2822" y="2168"/>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2" name="Line 8"/>
              <p:cNvSpPr/>
              <p:nvPr/>
            </p:nvSpPr>
            <p:spPr>
              <a:xfrm flipH="1">
                <a:off x="2822" y="2207"/>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3" name="Line 9"/>
              <p:cNvSpPr/>
              <p:nvPr/>
            </p:nvSpPr>
            <p:spPr>
              <a:xfrm flipH="1">
                <a:off x="2822" y="2246"/>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4" name="Line 10"/>
              <p:cNvSpPr/>
              <p:nvPr/>
            </p:nvSpPr>
            <p:spPr>
              <a:xfrm flipH="1">
                <a:off x="2822" y="2130"/>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grpSp>
      </p:grpSp>
      <p:sp>
        <p:nvSpPr>
          <p:cNvPr id="41" name="文本框 40"/>
          <p:cNvSpPr txBox="1"/>
          <p:nvPr/>
        </p:nvSpPr>
        <p:spPr>
          <a:xfrm>
            <a:off x="3747135" y="5332730"/>
            <a:ext cx="4918075"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大学课堂教学评价的设计</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pic>
        <p:nvPicPr>
          <p:cNvPr id="3" name="内容占位符 2"/>
          <p:cNvPicPr>
            <a:picLocks noChangeAspect="1"/>
          </p:cNvPicPr>
          <p:nvPr>
            <p:ph idx="1"/>
          </p:nvPr>
        </p:nvPicPr>
        <p:blipFill>
          <a:blip r:embed="rId1"/>
          <a:stretch>
            <a:fillRect/>
          </a:stretch>
        </p:blipFill>
        <p:spPr>
          <a:xfrm>
            <a:off x="2748915" y="593725"/>
            <a:ext cx="5873750" cy="4051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53" presetClass="entr" presetSubtype="16" fill="hold"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000000"/>
                                          </p:val>
                                        </p:tav>
                                        <p:tav tm="100000">
                                          <p:val>
                                            <p:strVal val="#ppt_w"/>
                                          </p:val>
                                        </p:tav>
                                      </p:tavLst>
                                    </p:anim>
                                    <p:anim calcmode="lin" valueType="num">
                                      <p:cBhvr>
                                        <p:cTn id="50" dur="500" fill="hold"/>
                                        <p:tgtEl>
                                          <p:spTgt spid="26"/>
                                        </p:tgtEl>
                                        <p:attrNameLst>
                                          <p:attrName>ppt_h</p:attrName>
                                        </p:attrNameLst>
                                      </p:cBhvr>
                                      <p:tavLst>
                                        <p:tav tm="0">
                                          <p:val>
                                            <p:fltVal val="0.000000"/>
                                          </p:val>
                                        </p:tav>
                                        <p:tav tm="100000">
                                          <p:val>
                                            <p:strVal val="#ppt_h"/>
                                          </p:val>
                                        </p:tav>
                                      </p:tavLst>
                                    </p:anim>
                                    <p:animEffect transition="in" filter="fade">
                                      <p:cBhvr>
                                        <p:cTn id="51" dur="500"/>
                                        <p:tgtEl>
                                          <p:spTgt spid="26"/>
                                        </p:tgtEl>
                                      </p:cBhvr>
                                    </p:animEffect>
                                  </p:childTnLst>
                                </p:cTn>
                              </p:par>
                              <p:par>
                                <p:cTn id="52" presetID="22" presetClass="entr" presetSubtype="8"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000000"/>
                                          </p:val>
                                        </p:tav>
                                        <p:tav tm="100000">
                                          <p:val>
                                            <p:strVal val="#ppt_w"/>
                                          </p:val>
                                        </p:tav>
                                      </p:tavLst>
                                    </p:anim>
                                    <p:anim calcmode="lin" valueType="num">
                                      <p:cBhvr>
                                        <p:cTn id="58" dur="500" fill="hold"/>
                                        <p:tgtEl>
                                          <p:spTgt spid="2"/>
                                        </p:tgtEl>
                                        <p:attrNameLst>
                                          <p:attrName>ppt_h</p:attrName>
                                        </p:attrNameLst>
                                      </p:cBhvr>
                                      <p:tavLst>
                                        <p:tav tm="0">
                                          <p:val>
                                            <p:fltVal val="0.00000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5954554"/>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12645" y="5023485"/>
            <a:ext cx="160528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587115" y="5474970"/>
            <a:ext cx="4918075"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课堂教学评价概述</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537460" y="5243830"/>
            <a:ext cx="609600" cy="1405255"/>
          </a:xfrm>
          <a:prstGeom prst="rect">
            <a:avLst/>
          </a:prstGeom>
          <a:noFill/>
        </p:spPr>
        <p:txBody>
          <a:bodyPr vert="eaVert" wrap="square" rtlCol="0">
            <a:spAutoFit/>
          </a:bodyPr>
          <a:p>
            <a:r>
              <a:rPr lang="zh-CN" altLang="en-US" sz="2800">
                <a:solidFill>
                  <a:schemeClr val="bg1"/>
                </a:solidFill>
              </a:rPr>
              <a:t>第一节</a:t>
            </a:r>
            <a:endParaRPr lang="zh-CN" altLang="en-US" sz="2800">
              <a:solidFill>
                <a:schemeClr val="bg1"/>
              </a:solidFill>
            </a:endParaRPr>
          </a:p>
        </p:txBody>
      </p:sp>
      <p:pic>
        <p:nvPicPr>
          <p:cNvPr id="4" name="内容占位符 3"/>
          <p:cNvPicPr>
            <a:picLocks noChangeAspect="1"/>
          </p:cNvPicPr>
          <p:nvPr>
            <p:ph idx="1"/>
          </p:nvPr>
        </p:nvPicPr>
        <p:blipFill>
          <a:blip r:embed="rId1"/>
          <a:stretch>
            <a:fillRect/>
          </a:stretch>
        </p:blipFill>
        <p:spPr>
          <a:xfrm>
            <a:off x="3072765" y="148590"/>
            <a:ext cx="5423535" cy="4798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、基本内涵</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100" name="文本框 99"/>
          <p:cNvSpPr txBox="1"/>
          <p:nvPr/>
        </p:nvSpPr>
        <p:spPr>
          <a:xfrm>
            <a:off x="356870" y="1062990"/>
            <a:ext cx="7997190" cy="5090160"/>
          </a:xfrm>
          <a:prstGeom prst="rect">
            <a:avLst/>
          </a:prstGeom>
          <a:noFill/>
          <a:ln w="9525">
            <a:noFill/>
            <a:miter/>
          </a:ln>
        </p:spPr>
        <p:txBody>
          <a:bodyPr wrap="square">
            <a:spAutoFit/>
          </a:bodyPr>
          <a:p>
            <a:pPr marL="0" indent="0" algn="l"/>
            <a:r>
              <a:rPr lang="zh-CN" altLang="en-US" sz="4000" b="1" u="none">
                <a:solidFill>
                  <a:srgbClr val="FF0000"/>
                </a:solidFill>
                <a:latin typeface="宋体" charset="0"/>
                <a:ea typeface="宋体" charset="0"/>
                <a:cs typeface="宋体" charset="0"/>
              </a:rPr>
              <a:t>　</a:t>
            </a:r>
            <a:r>
              <a:rPr lang="zh-CN" altLang="en-US" sz="3200" b="1" u="none">
                <a:latin typeface="宋体" charset="0"/>
                <a:ea typeface="宋体" charset="0"/>
                <a:cs typeface="宋体" charset="0"/>
              </a:rPr>
              <a:t>课堂教学评价是依据教学目标对课堂教学过程及结果进行价值判断并为教学决策服务的活动。大学课堂教学评价一般包括对教学过程中教师、学生、教学内容、教学方法手段、教学环境、教学管理诸因素的评价。</a:t>
            </a:r>
            <a:endParaRPr lang="zh-CN" altLang="en-US" sz="3200" b="1" u="none">
              <a:latin typeface="宋体" charset="0"/>
              <a:ea typeface="宋体" charset="0"/>
              <a:cs typeface="宋体" charset="0"/>
            </a:endParaRPr>
          </a:p>
          <a:p>
            <a:pPr marL="0" indent="0" algn="l"/>
            <a:endParaRPr lang="zh-CN" altLang="en-US" sz="3200" b="1" u="none">
              <a:latin typeface="宋体" charset="0"/>
              <a:ea typeface="宋体" charset="0"/>
              <a:cs typeface="宋体" charset="0"/>
            </a:endParaRPr>
          </a:p>
          <a:p>
            <a:pPr marL="0" indent="0" algn="l"/>
            <a:r>
              <a:rPr lang="zh-CN" altLang="en-US" sz="3200" b="1" u="none">
                <a:latin typeface="宋体" charset="0"/>
                <a:ea typeface="宋体" charset="0"/>
                <a:cs typeface="宋体" charset="0"/>
              </a:rPr>
              <a:t>　　主要核心环节：对教师教学工作（教学设计、组织、实施等）的评价，即教师课堂教学评价；对学生学习效果的评价，即考试与测验。</a:t>
            </a:r>
            <a:endParaRPr lang="zh-CN" altLang="en-US" sz="3200" b="1" u="none">
              <a:latin typeface="宋体" charset="0"/>
              <a:ea typeface="宋体" charset="0"/>
              <a:cs typeface="宋体" charset="0"/>
            </a:endParaRPr>
          </a:p>
        </p:txBody>
      </p:sp>
    </p:spTree>
    <p:custDataLst>
      <p:tags r:id="rId1"/>
    </p:custData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custDataLst>
              <p:tags r:id="rId1"/>
            </p:custDataLst>
          </p:nvPr>
        </p:nvSpPr>
        <p:spPr>
          <a:xfrm>
            <a:off x="895350" y="2611755"/>
            <a:ext cx="2055495" cy="18662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noAutofit/>
          </a:bodyPr>
          <a:lstStyle/>
          <a:p>
            <a:pPr algn="ctr">
              <a:defRPr/>
            </a:pPr>
            <a:r>
              <a:rPr lang="zh-CN" altLang="en-US" sz="2400" dirty="0">
                <a:solidFill>
                  <a:srgbClr val="FFFFFF"/>
                </a:solidFill>
                <a:latin typeface="+mj-lt"/>
                <a:ea typeface="+mj-ea"/>
                <a:cs typeface="+mj-cs"/>
                <a:sym typeface="Arial" pitchFamily="34" charset="0"/>
              </a:rPr>
              <a:t>二、</a:t>
            </a:r>
            <a:endParaRPr lang="zh-CN" altLang="en-US" sz="2400" dirty="0">
              <a:solidFill>
                <a:srgbClr val="FFFFFF"/>
              </a:solidFill>
              <a:latin typeface="+mj-lt"/>
              <a:ea typeface="+mj-ea"/>
              <a:cs typeface="+mj-cs"/>
              <a:sym typeface="Arial" pitchFamily="34" charset="0"/>
            </a:endParaRPr>
          </a:p>
          <a:p>
            <a:pPr algn="ctr">
              <a:defRPr/>
            </a:pPr>
            <a:r>
              <a:rPr lang="zh-CN" altLang="en-US" sz="2400" dirty="0">
                <a:solidFill>
                  <a:srgbClr val="FFFFFF"/>
                </a:solidFill>
                <a:latin typeface="+mj-lt"/>
                <a:ea typeface="+mj-ea"/>
                <a:cs typeface="+mj-cs"/>
                <a:sym typeface="Arial" pitchFamily="34" charset="0"/>
              </a:rPr>
              <a:t>重要</a:t>
            </a:r>
            <a:endParaRPr lang="zh-CN" altLang="en-US" sz="2400" dirty="0">
              <a:solidFill>
                <a:srgbClr val="FFFFFF"/>
              </a:solidFill>
              <a:latin typeface="+mj-lt"/>
              <a:ea typeface="+mj-ea"/>
              <a:cs typeface="+mj-cs"/>
              <a:sym typeface="Arial" pitchFamily="34" charset="0"/>
            </a:endParaRPr>
          </a:p>
          <a:p>
            <a:pPr algn="ctr">
              <a:defRPr/>
            </a:pPr>
            <a:r>
              <a:rPr lang="zh-CN" altLang="en-US" sz="2400" dirty="0">
                <a:solidFill>
                  <a:srgbClr val="FFFFFF"/>
                </a:solidFill>
                <a:latin typeface="+mj-lt"/>
                <a:ea typeface="+mj-ea"/>
                <a:cs typeface="+mj-cs"/>
                <a:sym typeface="Arial" pitchFamily="34" charset="0"/>
              </a:rPr>
              <a:t>功能</a:t>
            </a:r>
            <a:endParaRPr lang="zh-CN" altLang="en-US" sz="2400" dirty="0">
              <a:solidFill>
                <a:srgbClr val="FFFFFF"/>
              </a:solidFill>
              <a:latin typeface="+mj-lt"/>
              <a:ea typeface="+mj-ea"/>
              <a:cs typeface="+mj-cs"/>
              <a:sym typeface="Arial" pitchFamily="34" charset="0"/>
            </a:endParaRPr>
          </a:p>
        </p:txBody>
      </p:sp>
      <p:sp>
        <p:nvSpPr>
          <p:cNvPr id="7" name="等腰三角形 6"/>
          <p:cNvSpPr/>
          <p:nvPr>
            <p:custDataLst>
              <p:tags r:id="rId2"/>
            </p:custDataLst>
          </p:nvPr>
        </p:nvSpPr>
        <p:spPr>
          <a:xfrm>
            <a:off x="763588" y="2422525"/>
            <a:ext cx="2333625" cy="2012950"/>
          </a:xfrm>
          <a:prstGeom prst="triangle">
            <a:avLst/>
          </a:prstGeom>
          <a:noFill/>
          <a:ln>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sym typeface="Arial" pitchFamily="34" charset="0"/>
            </a:endParaRPr>
          </a:p>
        </p:txBody>
      </p:sp>
      <p:cxnSp>
        <p:nvCxnSpPr>
          <p:cNvPr id="10" name="直接连接符 9"/>
          <p:cNvCxnSpPr>
            <a:endCxn id="7" idx="0"/>
          </p:cNvCxnSpPr>
          <p:nvPr>
            <p:custDataLst>
              <p:tags r:id="rId3"/>
            </p:custDataLst>
          </p:nvPr>
        </p:nvCxnSpPr>
        <p:spPr>
          <a:xfrm>
            <a:off x="1930400" y="0"/>
            <a:ext cx="0" cy="2422525"/>
          </a:xfrm>
          <a:prstGeom prst="line">
            <a:avLst/>
          </a:prstGeom>
          <a:ln>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4"/>
            </p:custDataLst>
          </p:nvPr>
        </p:nvCxnSpPr>
        <p:spPr>
          <a:xfrm flipH="1">
            <a:off x="1930400" y="4448175"/>
            <a:ext cx="0" cy="2413000"/>
          </a:xfrm>
          <a:prstGeom prst="line">
            <a:avLst/>
          </a:prstGeom>
          <a:ln>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5"/>
            </p:custDataLst>
          </p:nvPr>
        </p:nvGrpSpPr>
        <p:grpSpPr>
          <a:xfrm>
            <a:off x="3798888" y="1312863"/>
            <a:ext cx="5141912" cy="938212"/>
            <a:chOff x="3798888" y="1312863"/>
            <a:chExt cx="5141912" cy="938212"/>
          </a:xfrm>
        </p:grpSpPr>
        <p:sp>
          <p:nvSpPr>
            <p:cNvPr id="12" name="文本框 11"/>
            <p:cNvSpPr txBox="1"/>
            <p:nvPr>
              <p:custDataLst>
                <p:tags r:id="rId6"/>
              </p:custDataLst>
            </p:nvPr>
          </p:nvSpPr>
          <p:spPr>
            <a:xfrm>
              <a:off x="4373563" y="178911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诊断功能</a:t>
              </a:r>
              <a:endParaRPr lang="zh-CN" altLang="en-US" sz="3200" dirty="0">
                <a:solidFill>
                  <a:schemeClr val="accent1"/>
                </a:solidFill>
                <a:sym typeface="Arial" pitchFamily="34" charset="0"/>
              </a:endParaRPr>
            </a:p>
          </p:txBody>
        </p:sp>
        <p:cxnSp>
          <p:nvCxnSpPr>
            <p:cNvPr id="13" name="直接连接符 12"/>
            <p:cNvCxnSpPr/>
            <p:nvPr>
              <p:custDataLst>
                <p:tags r:id="rId7"/>
              </p:custDataLst>
            </p:nvPr>
          </p:nvCxnSpPr>
          <p:spPr>
            <a:xfrm flipH="1">
              <a:off x="3997325" y="1601788"/>
              <a:ext cx="498475" cy="64928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8"/>
              </p:custDataLst>
            </p:nvPr>
          </p:nvSpPr>
          <p:spPr>
            <a:xfrm>
              <a:off x="3798888" y="1312863"/>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1</a:t>
              </a:r>
              <a:endParaRPr lang="zh-CN" altLang="en-US" sz="4000" dirty="0">
                <a:solidFill>
                  <a:schemeClr val="accent1">
                    <a:lumMod val="75000"/>
                  </a:schemeClr>
                </a:solidFill>
                <a:sym typeface="Arial" pitchFamily="34" charset="0"/>
              </a:endParaRPr>
            </a:p>
          </p:txBody>
        </p:sp>
      </p:grpSp>
      <p:grpSp>
        <p:nvGrpSpPr>
          <p:cNvPr id="3" name="组合 2"/>
          <p:cNvGrpSpPr/>
          <p:nvPr>
            <p:custDataLst>
              <p:tags r:id="rId9"/>
            </p:custDataLst>
          </p:nvPr>
        </p:nvGrpSpPr>
        <p:grpSpPr>
          <a:xfrm>
            <a:off x="3798888" y="2409825"/>
            <a:ext cx="5141912" cy="939800"/>
            <a:chOff x="3798888" y="2409825"/>
            <a:chExt cx="5141912" cy="939800"/>
          </a:xfrm>
        </p:grpSpPr>
        <p:sp>
          <p:nvSpPr>
            <p:cNvPr id="16" name="文本框 15"/>
            <p:cNvSpPr txBox="1"/>
            <p:nvPr>
              <p:custDataLst>
                <p:tags r:id="rId10"/>
              </p:custDataLst>
            </p:nvPr>
          </p:nvSpPr>
          <p:spPr>
            <a:xfrm>
              <a:off x="4373563" y="288766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激励功能</a:t>
              </a:r>
              <a:endParaRPr lang="zh-CN" altLang="en-US" sz="3200" dirty="0">
                <a:solidFill>
                  <a:schemeClr val="accent1"/>
                </a:solidFill>
                <a:sym typeface="Arial" pitchFamily="34" charset="0"/>
              </a:endParaRPr>
            </a:p>
          </p:txBody>
        </p:sp>
        <p:cxnSp>
          <p:nvCxnSpPr>
            <p:cNvPr id="17" name="直接连接符 16"/>
            <p:cNvCxnSpPr/>
            <p:nvPr>
              <p:custDataLst>
                <p:tags r:id="rId11"/>
              </p:custDataLst>
            </p:nvPr>
          </p:nvCxnSpPr>
          <p:spPr>
            <a:xfrm flipH="1">
              <a:off x="3997325" y="2698750"/>
              <a:ext cx="498475" cy="6508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2"/>
              </p:custDataLst>
            </p:nvPr>
          </p:nvSpPr>
          <p:spPr>
            <a:xfrm>
              <a:off x="3798888" y="2409825"/>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2</a:t>
              </a:r>
              <a:endParaRPr lang="zh-CN" altLang="en-US" sz="4000" dirty="0">
                <a:solidFill>
                  <a:schemeClr val="accent1">
                    <a:lumMod val="75000"/>
                  </a:schemeClr>
                </a:solidFill>
                <a:sym typeface="Arial" pitchFamily="34" charset="0"/>
              </a:endParaRPr>
            </a:p>
          </p:txBody>
        </p:sp>
      </p:grpSp>
      <p:grpSp>
        <p:nvGrpSpPr>
          <p:cNvPr id="4" name="组合 3"/>
          <p:cNvGrpSpPr/>
          <p:nvPr>
            <p:custDataLst>
              <p:tags r:id="rId13"/>
            </p:custDataLst>
          </p:nvPr>
        </p:nvGrpSpPr>
        <p:grpSpPr>
          <a:xfrm>
            <a:off x="3798888" y="3508375"/>
            <a:ext cx="5141912" cy="939800"/>
            <a:chOff x="3798888" y="3508375"/>
            <a:chExt cx="5141912" cy="939800"/>
          </a:xfrm>
        </p:grpSpPr>
        <p:sp>
          <p:nvSpPr>
            <p:cNvPr id="20" name="文本框 19"/>
            <p:cNvSpPr txBox="1"/>
            <p:nvPr>
              <p:custDataLst>
                <p:tags r:id="rId14"/>
              </p:custDataLst>
            </p:nvPr>
          </p:nvSpPr>
          <p:spPr>
            <a:xfrm>
              <a:off x="4373563" y="398621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调节功能</a:t>
              </a:r>
              <a:endParaRPr lang="zh-CN" altLang="en-US" sz="3200" dirty="0">
                <a:solidFill>
                  <a:schemeClr val="accent1"/>
                </a:solidFill>
                <a:sym typeface="Arial" pitchFamily="34" charset="0"/>
              </a:endParaRPr>
            </a:p>
          </p:txBody>
        </p:sp>
        <p:cxnSp>
          <p:nvCxnSpPr>
            <p:cNvPr id="21" name="直接连接符 20"/>
            <p:cNvCxnSpPr/>
            <p:nvPr>
              <p:custDataLst>
                <p:tags r:id="rId15"/>
              </p:custDataLst>
            </p:nvPr>
          </p:nvCxnSpPr>
          <p:spPr>
            <a:xfrm flipH="1">
              <a:off x="3997325" y="3797300"/>
              <a:ext cx="498475" cy="6508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custDataLst>
                <p:tags r:id="rId16"/>
              </p:custDataLst>
            </p:nvPr>
          </p:nvSpPr>
          <p:spPr>
            <a:xfrm>
              <a:off x="3798888" y="3508375"/>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3</a:t>
              </a:r>
              <a:endParaRPr lang="zh-CN" altLang="en-US" sz="4000" dirty="0">
                <a:solidFill>
                  <a:schemeClr val="accent1">
                    <a:lumMod val="75000"/>
                  </a:schemeClr>
                </a:solidFill>
                <a:sym typeface="Arial" pitchFamily="34" charset="0"/>
              </a:endParaRPr>
            </a:p>
          </p:txBody>
        </p:sp>
      </p:grpSp>
      <p:grpSp>
        <p:nvGrpSpPr>
          <p:cNvPr id="5" name="组合 4"/>
          <p:cNvGrpSpPr/>
          <p:nvPr>
            <p:custDataLst>
              <p:tags r:id="rId17"/>
            </p:custDataLst>
          </p:nvPr>
        </p:nvGrpSpPr>
        <p:grpSpPr>
          <a:xfrm>
            <a:off x="3798888" y="4606925"/>
            <a:ext cx="5141912" cy="938213"/>
            <a:chOff x="3798888" y="4606925"/>
            <a:chExt cx="5141912" cy="938213"/>
          </a:xfrm>
        </p:grpSpPr>
        <p:sp>
          <p:nvSpPr>
            <p:cNvPr id="24" name="文本框 23"/>
            <p:cNvSpPr txBox="1"/>
            <p:nvPr>
              <p:custDataLst>
                <p:tags r:id="rId18"/>
              </p:custDataLst>
            </p:nvPr>
          </p:nvSpPr>
          <p:spPr>
            <a:xfrm>
              <a:off x="4373563" y="508476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教学功能</a:t>
              </a:r>
              <a:endParaRPr lang="zh-CN" altLang="en-US" sz="3200" dirty="0">
                <a:solidFill>
                  <a:schemeClr val="accent1"/>
                </a:solidFill>
                <a:sym typeface="Arial" pitchFamily="34" charset="0"/>
              </a:endParaRPr>
            </a:p>
          </p:txBody>
        </p:sp>
        <p:cxnSp>
          <p:nvCxnSpPr>
            <p:cNvPr id="25" name="直接连接符 24"/>
            <p:cNvCxnSpPr/>
            <p:nvPr>
              <p:custDataLst>
                <p:tags r:id="rId19"/>
              </p:custDataLst>
            </p:nvPr>
          </p:nvCxnSpPr>
          <p:spPr>
            <a:xfrm flipH="1">
              <a:off x="3997325" y="4895850"/>
              <a:ext cx="498475" cy="64928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20"/>
              </p:custDataLst>
            </p:nvPr>
          </p:nvSpPr>
          <p:spPr>
            <a:xfrm>
              <a:off x="3798888" y="4606925"/>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4</a:t>
              </a:r>
              <a:endParaRPr lang="zh-CN" altLang="en-US" sz="4000" dirty="0">
                <a:solidFill>
                  <a:schemeClr val="accent1">
                    <a:lumMod val="75000"/>
                  </a:schemeClr>
                </a:solidFill>
                <a:sym typeface="Arial" pitchFamily="34" charset="0"/>
              </a:endParaRPr>
            </a:p>
          </p:txBody>
        </p:sp>
      </p:grpSp>
    </p:spTree>
    <p:custDataLst>
      <p:tags r:id="rId21"/>
    </p:custData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custDataLst>
              <p:tags r:id="rId1"/>
            </p:custDataLst>
          </p:nvPr>
        </p:nvSpPr>
        <p:spPr>
          <a:xfrm>
            <a:off x="895350" y="2611755"/>
            <a:ext cx="2055495" cy="18662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noAutofit/>
          </a:bodyPr>
          <a:lstStyle/>
          <a:p>
            <a:pPr algn="ctr">
              <a:defRPr/>
            </a:pPr>
            <a:r>
              <a:rPr lang="zh-CN" altLang="en-US" sz="2400" dirty="0">
                <a:solidFill>
                  <a:srgbClr val="FFFFFF"/>
                </a:solidFill>
                <a:latin typeface="+mj-lt"/>
                <a:ea typeface="+mj-ea"/>
                <a:cs typeface="+mj-cs"/>
                <a:sym typeface="Arial" pitchFamily="34" charset="0"/>
              </a:rPr>
              <a:t>三、</a:t>
            </a:r>
            <a:endParaRPr lang="zh-CN" altLang="en-US" sz="2400" dirty="0">
              <a:solidFill>
                <a:srgbClr val="FFFFFF"/>
              </a:solidFill>
              <a:latin typeface="+mj-lt"/>
              <a:ea typeface="+mj-ea"/>
              <a:cs typeface="+mj-cs"/>
              <a:sym typeface="Arial" pitchFamily="34" charset="0"/>
            </a:endParaRPr>
          </a:p>
          <a:p>
            <a:pPr algn="ctr">
              <a:defRPr/>
            </a:pPr>
            <a:r>
              <a:rPr lang="zh-CN" altLang="en-US" sz="2400" dirty="0">
                <a:solidFill>
                  <a:srgbClr val="FFFFFF"/>
                </a:solidFill>
                <a:latin typeface="+mj-lt"/>
                <a:ea typeface="+mj-ea"/>
                <a:cs typeface="+mj-cs"/>
                <a:sym typeface="Arial" pitchFamily="34" charset="0"/>
              </a:rPr>
              <a:t>基本</a:t>
            </a:r>
            <a:endParaRPr lang="zh-CN" altLang="en-US" sz="2400" dirty="0">
              <a:solidFill>
                <a:srgbClr val="FFFFFF"/>
              </a:solidFill>
              <a:latin typeface="+mj-lt"/>
              <a:ea typeface="+mj-ea"/>
              <a:cs typeface="+mj-cs"/>
              <a:sym typeface="Arial" pitchFamily="34" charset="0"/>
            </a:endParaRPr>
          </a:p>
          <a:p>
            <a:pPr algn="ctr">
              <a:defRPr/>
            </a:pPr>
            <a:r>
              <a:rPr lang="zh-CN" altLang="en-US" sz="2400" dirty="0">
                <a:solidFill>
                  <a:srgbClr val="FFFFFF"/>
                </a:solidFill>
                <a:latin typeface="+mj-lt"/>
                <a:ea typeface="+mj-ea"/>
                <a:cs typeface="+mj-cs"/>
                <a:sym typeface="Arial" pitchFamily="34" charset="0"/>
              </a:rPr>
              <a:t>原则</a:t>
            </a:r>
            <a:endParaRPr lang="zh-CN" altLang="en-US" sz="2400" dirty="0">
              <a:solidFill>
                <a:srgbClr val="FFFFFF"/>
              </a:solidFill>
              <a:latin typeface="+mj-lt"/>
              <a:ea typeface="+mj-ea"/>
              <a:cs typeface="+mj-cs"/>
              <a:sym typeface="Arial" pitchFamily="34" charset="0"/>
            </a:endParaRPr>
          </a:p>
        </p:txBody>
      </p:sp>
      <p:sp>
        <p:nvSpPr>
          <p:cNvPr id="7" name="等腰三角形 6"/>
          <p:cNvSpPr/>
          <p:nvPr>
            <p:custDataLst>
              <p:tags r:id="rId2"/>
            </p:custDataLst>
          </p:nvPr>
        </p:nvSpPr>
        <p:spPr>
          <a:xfrm>
            <a:off x="763588" y="2422525"/>
            <a:ext cx="2333625" cy="2012950"/>
          </a:xfrm>
          <a:prstGeom prst="triangle">
            <a:avLst/>
          </a:prstGeom>
          <a:noFill/>
          <a:ln>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sym typeface="Arial" pitchFamily="34" charset="0"/>
            </a:endParaRPr>
          </a:p>
        </p:txBody>
      </p:sp>
      <p:cxnSp>
        <p:nvCxnSpPr>
          <p:cNvPr id="10" name="直接连接符 9"/>
          <p:cNvCxnSpPr>
            <a:endCxn id="7" idx="0"/>
          </p:cNvCxnSpPr>
          <p:nvPr>
            <p:custDataLst>
              <p:tags r:id="rId3"/>
            </p:custDataLst>
          </p:nvPr>
        </p:nvCxnSpPr>
        <p:spPr>
          <a:xfrm>
            <a:off x="1930400" y="0"/>
            <a:ext cx="0" cy="2422525"/>
          </a:xfrm>
          <a:prstGeom prst="line">
            <a:avLst/>
          </a:prstGeom>
          <a:ln>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4"/>
            </p:custDataLst>
          </p:nvPr>
        </p:nvCxnSpPr>
        <p:spPr>
          <a:xfrm flipH="1">
            <a:off x="1930400" y="4448175"/>
            <a:ext cx="0" cy="2413000"/>
          </a:xfrm>
          <a:prstGeom prst="line">
            <a:avLst/>
          </a:prstGeom>
          <a:ln>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5"/>
            </p:custDataLst>
          </p:nvPr>
        </p:nvGrpSpPr>
        <p:grpSpPr>
          <a:xfrm>
            <a:off x="3798888" y="1312863"/>
            <a:ext cx="5141912" cy="938212"/>
            <a:chOff x="3798888" y="1312863"/>
            <a:chExt cx="5141912" cy="938212"/>
          </a:xfrm>
        </p:grpSpPr>
        <p:sp>
          <p:nvSpPr>
            <p:cNvPr id="12" name="文本框 11"/>
            <p:cNvSpPr txBox="1"/>
            <p:nvPr>
              <p:custDataLst>
                <p:tags r:id="rId6"/>
              </p:custDataLst>
            </p:nvPr>
          </p:nvSpPr>
          <p:spPr>
            <a:xfrm>
              <a:off x="4373563" y="178911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客观性</a:t>
              </a:r>
              <a:endParaRPr lang="zh-CN" altLang="en-US" sz="3200" dirty="0">
                <a:solidFill>
                  <a:schemeClr val="accent1"/>
                </a:solidFill>
                <a:sym typeface="Arial" pitchFamily="34" charset="0"/>
              </a:endParaRPr>
            </a:p>
          </p:txBody>
        </p:sp>
        <p:cxnSp>
          <p:nvCxnSpPr>
            <p:cNvPr id="13" name="直接连接符 12"/>
            <p:cNvCxnSpPr/>
            <p:nvPr>
              <p:custDataLst>
                <p:tags r:id="rId7"/>
              </p:custDataLst>
            </p:nvPr>
          </p:nvCxnSpPr>
          <p:spPr>
            <a:xfrm flipH="1">
              <a:off x="3997325" y="1601788"/>
              <a:ext cx="498475" cy="64928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8"/>
              </p:custDataLst>
            </p:nvPr>
          </p:nvSpPr>
          <p:spPr>
            <a:xfrm>
              <a:off x="3798888" y="1312863"/>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1</a:t>
              </a:r>
              <a:endParaRPr lang="zh-CN" altLang="en-US" sz="4000" dirty="0">
                <a:solidFill>
                  <a:schemeClr val="accent1">
                    <a:lumMod val="75000"/>
                  </a:schemeClr>
                </a:solidFill>
                <a:sym typeface="Arial" pitchFamily="34" charset="0"/>
              </a:endParaRPr>
            </a:p>
          </p:txBody>
        </p:sp>
      </p:grpSp>
      <p:grpSp>
        <p:nvGrpSpPr>
          <p:cNvPr id="3" name="组合 2"/>
          <p:cNvGrpSpPr/>
          <p:nvPr>
            <p:custDataLst>
              <p:tags r:id="rId9"/>
            </p:custDataLst>
          </p:nvPr>
        </p:nvGrpSpPr>
        <p:grpSpPr>
          <a:xfrm>
            <a:off x="3798888" y="2409825"/>
            <a:ext cx="5141912" cy="939800"/>
            <a:chOff x="3798888" y="2409825"/>
            <a:chExt cx="5141912" cy="939800"/>
          </a:xfrm>
        </p:grpSpPr>
        <p:sp>
          <p:nvSpPr>
            <p:cNvPr id="16" name="文本框 15"/>
            <p:cNvSpPr txBox="1"/>
            <p:nvPr>
              <p:custDataLst>
                <p:tags r:id="rId10"/>
              </p:custDataLst>
            </p:nvPr>
          </p:nvSpPr>
          <p:spPr>
            <a:xfrm>
              <a:off x="4373563" y="288766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整体性</a:t>
              </a:r>
              <a:endParaRPr lang="zh-CN" altLang="en-US" sz="3200" dirty="0">
                <a:solidFill>
                  <a:schemeClr val="accent1"/>
                </a:solidFill>
                <a:sym typeface="Arial" pitchFamily="34" charset="0"/>
              </a:endParaRPr>
            </a:p>
          </p:txBody>
        </p:sp>
        <p:cxnSp>
          <p:nvCxnSpPr>
            <p:cNvPr id="17" name="直接连接符 16"/>
            <p:cNvCxnSpPr/>
            <p:nvPr>
              <p:custDataLst>
                <p:tags r:id="rId11"/>
              </p:custDataLst>
            </p:nvPr>
          </p:nvCxnSpPr>
          <p:spPr>
            <a:xfrm flipH="1">
              <a:off x="3997325" y="2698750"/>
              <a:ext cx="498475" cy="6508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2"/>
              </p:custDataLst>
            </p:nvPr>
          </p:nvSpPr>
          <p:spPr>
            <a:xfrm>
              <a:off x="3798888" y="2409825"/>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2</a:t>
              </a:r>
              <a:endParaRPr lang="zh-CN" altLang="en-US" sz="4000" dirty="0">
                <a:solidFill>
                  <a:schemeClr val="accent1">
                    <a:lumMod val="75000"/>
                  </a:schemeClr>
                </a:solidFill>
                <a:sym typeface="Arial" pitchFamily="34" charset="0"/>
              </a:endParaRPr>
            </a:p>
          </p:txBody>
        </p:sp>
      </p:grpSp>
      <p:grpSp>
        <p:nvGrpSpPr>
          <p:cNvPr id="4" name="组合 3"/>
          <p:cNvGrpSpPr/>
          <p:nvPr>
            <p:custDataLst>
              <p:tags r:id="rId13"/>
            </p:custDataLst>
          </p:nvPr>
        </p:nvGrpSpPr>
        <p:grpSpPr>
          <a:xfrm>
            <a:off x="3798888" y="3508375"/>
            <a:ext cx="5141912" cy="939800"/>
            <a:chOff x="3798888" y="3508375"/>
            <a:chExt cx="5141912" cy="939800"/>
          </a:xfrm>
        </p:grpSpPr>
        <p:sp>
          <p:nvSpPr>
            <p:cNvPr id="20" name="文本框 19"/>
            <p:cNvSpPr txBox="1"/>
            <p:nvPr>
              <p:custDataLst>
                <p:tags r:id="rId14"/>
              </p:custDataLst>
            </p:nvPr>
          </p:nvSpPr>
          <p:spPr>
            <a:xfrm>
              <a:off x="4373563" y="398621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指导性</a:t>
              </a:r>
              <a:endParaRPr lang="zh-CN" altLang="en-US" sz="3200" dirty="0">
                <a:solidFill>
                  <a:schemeClr val="accent1"/>
                </a:solidFill>
                <a:sym typeface="Arial" pitchFamily="34" charset="0"/>
              </a:endParaRPr>
            </a:p>
          </p:txBody>
        </p:sp>
        <p:cxnSp>
          <p:nvCxnSpPr>
            <p:cNvPr id="21" name="直接连接符 20"/>
            <p:cNvCxnSpPr/>
            <p:nvPr>
              <p:custDataLst>
                <p:tags r:id="rId15"/>
              </p:custDataLst>
            </p:nvPr>
          </p:nvCxnSpPr>
          <p:spPr>
            <a:xfrm flipH="1">
              <a:off x="3997325" y="3797300"/>
              <a:ext cx="498475" cy="6508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custDataLst>
                <p:tags r:id="rId16"/>
              </p:custDataLst>
            </p:nvPr>
          </p:nvSpPr>
          <p:spPr>
            <a:xfrm>
              <a:off x="3798888" y="3508375"/>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3</a:t>
              </a:r>
              <a:endParaRPr lang="zh-CN" altLang="en-US" sz="4000" dirty="0">
                <a:solidFill>
                  <a:schemeClr val="accent1">
                    <a:lumMod val="75000"/>
                  </a:schemeClr>
                </a:solidFill>
                <a:sym typeface="Arial" pitchFamily="34" charset="0"/>
              </a:endParaRPr>
            </a:p>
          </p:txBody>
        </p:sp>
      </p:grpSp>
      <p:grpSp>
        <p:nvGrpSpPr>
          <p:cNvPr id="5" name="组合 4"/>
          <p:cNvGrpSpPr/>
          <p:nvPr>
            <p:custDataLst>
              <p:tags r:id="rId17"/>
            </p:custDataLst>
          </p:nvPr>
        </p:nvGrpSpPr>
        <p:grpSpPr>
          <a:xfrm>
            <a:off x="3798888" y="4606925"/>
            <a:ext cx="5141912" cy="938213"/>
            <a:chOff x="3798888" y="4606925"/>
            <a:chExt cx="5141912" cy="938213"/>
          </a:xfrm>
        </p:grpSpPr>
        <p:sp>
          <p:nvSpPr>
            <p:cNvPr id="24" name="文本框 23"/>
            <p:cNvSpPr txBox="1"/>
            <p:nvPr>
              <p:custDataLst>
                <p:tags r:id="rId18"/>
              </p:custDataLst>
            </p:nvPr>
          </p:nvSpPr>
          <p:spPr>
            <a:xfrm>
              <a:off x="4373563" y="508476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科学性</a:t>
              </a:r>
              <a:endParaRPr lang="zh-CN" altLang="en-US" sz="3200" dirty="0">
                <a:solidFill>
                  <a:schemeClr val="accent1"/>
                </a:solidFill>
                <a:sym typeface="Arial" pitchFamily="34" charset="0"/>
              </a:endParaRPr>
            </a:p>
          </p:txBody>
        </p:sp>
        <p:cxnSp>
          <p:nvCxnSpPr>
            <p:cNvPr id="25" name="直接连接符 24"/>
            <p:cNvCxnSpPr/>
            <p:nvPr>
              <p:custDataLst>
                <p:tags r:id="rId19"/>
              </p:custDataLst>
            </p:nvPr>
          </p:nvCxnSpPr>
          <p:spPr>
            <a:xfrm flipH="1">
              <a:off x="3997325" y="4895850"/>
              <a:ext cx="498475" cy="64928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20"/>
              </p:custDataLst>
            </p:nvPr>
          </p:nvSpPr>
          <p:spPr>
            <a:xfrm>
              <a:off x="3798888" y="4606925"/>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4</a:t>
              </a:r>
              <a:endParaRPr lang="zh-CN" altLang="en-US" sz="4000" dirty="0">
                <a:solidFill>
                  <a:schemeClr val="accent1">
                    <a:lumMod val="75000"/>
                  </a:schemeClr>
                </a:solidFill>
                <a:sym typeface="Arial" pitchFamily="34" charset="0"/>
              </a:endParaRPr>
            </a:p>
          </p:txBody>
        </p:sp>
      </p:grpSp>
    </p:spTree>
    <p:custDataLst>
      <p:tags r:id="rId21"/>
    </p:custData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、常见类型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62915" y="1289050"/>
            <a:ext cx="8519160" cy="3992880"/>
          </a:xfrm>
          <a:prstGeom prst="rect">
            <a:avLst/>
          </a:prstGeom>
          <a:noFill/>
        </p:spPr>
        <p:txBody>
          <a:bodyPr wrap="square" rtlCol="0">
            <a:spAutoFit/>
          </a:bodyPr>
          <a:p>
            <a:r>
              <a:rPr lang="zh-CN" altLang="en-US" sz="3200">
                <a:solidFill>
                  <a:srgbClr val="0454A1"/>
                </a:solidFill>
              </a:rPr>
              <a:t>（一）根据评价时间和作用的不同分类　</a:t>
            </a:r>
            <a:endParaRPr lang="zh-CN" altLang="en-US" sz="3200">
              <a:solidFill>
                <a:srgbClr val="0454A1"/>
              </a:solidFill>
            </a:endParaRPr>
          </a:p>
          <a:p>
            <a:r>
              <a:rPr lang="zh-CN" altLang="en-US" sz="3200"/>
              <a:t>    1．诊断性评价</a:t>
            </a:r>
            <a:r>
              <a:rPr lang="en-US" altLang="zh-CN" sz="3200"/>
              <a:t>2.</a:t>
            </a:r>
            <a:r>
              <a:rPr lang="zh-CN" altLang="zh-CN" sz="3200"/>
              <a:t>形成性评价</a:t>
            </a:r>
            <a:r>
              <a:rPr lang="en-US" altLang="zh-CN" sz="3200"/>
              <a:t>3.</a:t>
            </a:r>
            <a:r>
              <a:rPr lang="zh-CN" altLang="zh-CN" sz="3200"/>
              <a:t>总结性评价</a:t>
            </a:r>
            <a:endParaRPr lang="zh-CN" altLang="zh-CN" sz="3200"/>
          </a:p>
          <a:p>
            <a:r>
              <a:rPr lang="zh-CN" altLang="zh-CN" sz="3200">
                <a:solidFill>
                  <a:srgbClr val="0454A1"/>
                </a:solidFill>
              </a:rPr>
              <a:t>（二）按评价所参照基准的不同分类</a:t>
            </a:r>
            <a:r>
              <a:rPr lang="zh-CN" altLang="zh-CN" sz="3200"/>
              <a:t>　</a:t>
            </a:r>
            <a:endParaRPr lang="zh-CN" altLang="zh-CN" sz="3200"/>
          </a:p>
          <a:p>
            <a:r>
              <a:rPr lang="zh-CN" altLang="zh-CN" sz="3200"/>
              <a:t>　1. 相对评价　2. 绝对评价3. 个体内差异评价</a:t>
            </a:r>
            <a:endParaRPr lang="zh-CN" altLang="zh-CN" sz="3200"/>
          </a:p>
          <a:p>
            <a:r>
              <a:rPr lang="zh-CN" altLang="zh-CN" sz="3200">
                <a:solidFill>
                  <a:srgbClr val="0454A1"/>
                </a:solidFill>
              </a:rPr>
              <a:t>（三）根据评价主体的不同分类</a:t>
            </a:r>
            <a:endParaRPr lang="zh-CN" altLang="zh-CN" sz="3200">
              <a:solidFill>
                <a:srgbClr val="0454A1"/>
              </a:solidFill>
            </a:endParaRPr>
          </a:p>
          <a:p>
            <a:r>
              <a:rPr lang="zh-CN" altLang="zh-CN" sz="3200"/>
              <a:t>　1.自我评价　2. 他人评价</a:t>
            </a:r>
            <a:endParaRPr lang="zh-CN" altLang="zh-CN" sz="3200"/>
          </a:p>
          <a:p>
            <a:pPr algn="l"/>
            <a:r>
              <a:rPr lang="zh-CN" altLang="zh-CN" sz="3200">
                <a:solidFill>
                  <a:srgbClr val="0454A1"/>
                </a:solidFill>
                <a:cs typeface="+mn-ea"/>
                <a:sym typeface="+mn-ea"/>
              </a:rPr>
              <a:t>（四）根据评价分析方法的不同分类</a:t>
            </a:r>
            <a:endParaRPr lang="zh-CN" altLang="zh-CN" sz="3200">
              <a:solidFill>
                <a:srgbClr val="0454A1"/>
              </a:solidFill>
              <a:cs typeface="+mn-ea"/>
              <a:sym typeface="+mn-ea"/>
            </a:endParaRPr>
          </a:p>
          <a:p>
            <a:r>
              <a:rPr lang="zh-CN" altLang="zh-CN" sz="3200"/>
              <a:t>　</a:t>
            </a:r>
            <a:r>
              <a:rPr lang="en-US" altLang="zh-CN" sz="3200"/>
              <a:t>1.</a:t>
            </a:r>
            <a:r>
              <a:rPr lang="zh-CN" altLang="en-US" sz="3200"/>
              <a:t>定性评价　</a:t>
            </a:r>
            <a:r>
              <a:rPr lang="en-US" altLang="zh-CN" sz="3200"/>
              <a:t>2.</a:t>
            </a:r>
            <a:r>
              <a:rPr lang="zh-CN" altLang="zh-CN" sz="3200"/>
              <a:t>定量评价</a:t>
            </a:r>
            <a:endParaRPr lang="zh-CN" altLang="zh-CN" sz="3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
          <p:cNvSpPr/>
          <p:nvPr>
            <p:custDataLst>
              <p:tags r:id="rId1"/>
            </p:custDataLst>
          </p:nvPr>
        </p:nvSpPr>
        <p:spPr>
          <a:xfrm>
            <a:off x="1984375" y="2989263"/>
            <a:ext cx="646113" cy="646112"/>
          </a:xfrm>
          <a:prstGeom prst="ellipse">
            <a:avLst/>
          </a:prstGeom>
          <a:solidFill>
            <a:schemeClr val="accent1"/>
          </a:solidFill>
          <a:ln w="12700" cap="flat" cmpd="sng" algn="ctr">
            <a:noFill/>
            <a:prstDash val="solid"/>
            <a:miter lim="800000"/>
          </a:ln>
          <a:effectLst/>
        </p:spPr>
        <p:txBody>
          <a:bodyPr lIns="0" tIns="72000" rIns="0" bIns="0" anchor="ctr"/>
          <a:lstStyle/>
          <a:p>
            <a:pPr algn="ctr" eaLnBrk="1" hangingPunct="1">
              <a:spcBef>
                <a:spcPts val="0"/>
              </a:spcBef>
              <a:spcAft>
                <a:spcPts val="0"/>
              </a:spcAft>
              <a:defRPr/>
            </a:pPr>
            <a:r>
              <a:rPr lang="en-US" altLang="zh-CN" sz="3200" kern="0" smtClean="0">
                <a:solidFill>
                  <a:srgbClr val="FFFFFF"/>
                </a:solidFill>
                <a:latin typeface="+mn-lt"/>
                <a:ea typeface="+mn-ea"/>
              </a:rPr>
              <a:t>3</a:t>
            </a:r>
            <a:endParaRPr lang="en-US" altLang="zh-CN" sz="3200" kern="0" smtClean="0">
              <a:solidFill>
                <a:srgbClr val="FFFFFF"/>
              </a:solidFill>
              <a:latin typeface="+mn-lt"/>
              <a:ea typeface="+mn-ea"/>
            </a:endParaRPr>
          </a:p>
        </p:txBody>
      </p:sp>
      <p:sp>
        <p:nvSpPr>
          <p:cNvPr id="4" name="标题 3"/>
          <p:cNvSpPr>
            <a:spLocks noGrp="1"/>
          </p:cNvSpPr>
          <p:nvPr>
            <p:ph type="title"/>
            <p:custDataLst>
              <p:tags r:id="rId2"/>
            </p:custDataLst>
          </p:nvPr>
        </p:nvSpPr>
        <p:spPr>
          <a:xfrm>
            <a:off x="2609850" y="2944495"/>
            <a:ext cx="5098415" cy="737870"/>
          </a:xfrm>
        </p:spPr>
        <p:txBody>
          <a:bodyPr>
            <a:normAutofit/>
          </a:bodyPr>
          <a:lstStyle/>
          <a:p>
            <a:r>
              <a:rPr lang="zh-CN" altLang="en-US" dirty="0">
                <a:latin typeface="+mj-lt"/>
                <a:ea typeface="+mj-ea"/>
              </a:rPr>
              <a:t>第三节　课堂教学设计模式</a:t>
            </a:r>
            <a:endParaRPr lang="zh-CN" altLang="en-US" dirty="0">
              <a:latin typeface="+mj-lt"/>
              <a:ea typeface="+mj-ea"/>
            </a:endParaRPr>
          </a:p>
        </p:txBody>
      </p:sp>
    </p:spTree>
    <p:custDataLst>
      <p:tags r:id="rId3"/>
    </p:custData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5954554"/>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12645" y="5023485"/>
            <a:ext cx="160528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587750" y="5474970"/>
            <a:ext cx="5540375"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国内外课堂教学评价发展对比</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537460" y="5243830"/>
            <a:ext cx="609600" cy="1405255"/>
          </a:xfrm>
          <a:prstGeom prst="rect">
            <a:avLst/>
          </a:prstGeom>
          <a:noFill/>
        </p:spPr>
        <p:txBody>
          <a:bodyPr vert="eaVert" wrap="square" rtlCol="0">
            <a:spAutoFit/>
          </a:bodyPr>
          <a:p>
            <a:r>
              <a:rPr lang="zh-CN" altLang="en-US" sz="2800">
                <a:solidFill>
                  <a:schemeClr val="bg1"/>
                </a:solidFill>
              </a:rPr>
              <a:t>第二节</a:t>
            </a:r>
            <a:endParaRPr lang="zh-CN" altLang="en-US" sz="2800">
              <a:solidFill>
                <a:schemeClr val="bg1"/>
              </a:solidFill>
            </a:endParaRPr>
          </a:p>
        </p:txBody>
      </p:sp>
      <p:pic>
        <p:nvPicPr>
          <p:cNvPr id="4" name="内容占位符 3"/>
          <p:cNvPicPr>
            <a:picLocks noChangeAspect="1"/>
          </p:cNvPicPr>
          <p:nvPr>
            <p:ph sz="half" idx="1"/>
          </p:nvPr>
        </p:nvPicPr>
        <p:blipFill>
          <a:blip r:embed="rId1"/>
          <a:stretch>
            <a:fillRect/>
          </a:stretch>
        </p:blipFill>
        <p:spPr>
          <a:xfrm>
            <a:off x="2639695" y="219710"/>
            <a:ext cx="4014470" cy="2766695"/>
          </a:xfrm>
          <a:prstGeom prst="rect">
            <a:avLst/>
          </a:prstGeom>
        </p:spPr>
      </p:pic>
      <p:pic>
        <p:nvPicPr>
          <p:cNvPr id="6" name="内容占位符 5"/>
          <p:cNvPicPr>
            <a:picLocks noChangeAspect="1"/>
          </p:cNvPicPr>
          <p:nvPr>
            <p:ph sz="half" idx="2"/>
          </p:nvPr>
        </p:nvPicPr>
        <p:blipFill>
          <a:blip r:embed="rId2"/>
          <a:stretch>
            <a:fillRect/>
          </a:stretch>
        </p:blipFill>
        <p:spPr>
          <a:xfrm>
            <a:off x="5245735" y="3199765"/>
            <a:ext cx="3588385" cy="2214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、对比剖析</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62915" y="1289050"/>
            <a:ext cx="8519160" cy="4480560"/>
          </a:xfrm>
          <a:prstGeom prst="rect">
            <a:avLst/>
          </a:prstGeom>
          <a:noFill/>
        </p:spPr>
        <p:txBody>
          <a:bodyPr wrap="square" rtlCol="0">
            <a:spAutoFit/>
          </a:bodyPr>
          <a:p>
            <a:r>
              <a:rPr lang="zh-CN" altLang="en-US" sz="3200">
                <a:solidFill>
                  <a:srgbClr val="0454A1"/>
                </a:solidFill>
              </a:rPr>
              <a:t>（一）价值选择上的不同特点</a:t>
            </a:r>
            <a:endParaRPr lang="zh-CN" altLang="en-US" sz="3200">
              <a:solidFill>
                <a:srgbClr val="0454A1"/>
              </a:solidFill>
            </a:endParaRPr>
          </a:p>
          <a:p>
            <a:r>
              <a:rPr lang="zh-CN" altLang="en-US" sz="3200"/>
              <a:t>    1．评价的价值取向方面</a:t>
            </a:r>
            <a:endParaRPr lang="zh-CN" altLang="en-US" sz="3200"/>
          </a:p>
          <a:p>
            <a:r>
              <a:rPr lang="zh-CN" altLang="en-US" sz="3200"/>
              <a:t>　</a:t>
            </a:r>
            <a:r>
              <a:rPr lang="en-US" altLang="zh-CN" sz="3200"/>
              <a:t>2.  </a:t>
            </a:r>
            <a:r>
              <a:rPr lang="zh-CN" altLang="en-US" sz="3200"/>
              <a:t>评价的基本任务方面</a:t>
            </a:r>
            <a:endParaRPr lang="zh-CN" altLang="en-US" sz="3200"/>
          </a:p>
          <a:p>
            <a:r>
              <a:rPr lang="zh-CN" altLang="zh-CN" sz="3200"/>
              <a:t>　</a:t>
            </a:r>
            <a:r>
              <a:rPr lang="en-US" altLang="zh-CN" sz="3200"/>
              <a:t>3.  </a:t>
            </a:r>
            <a:r>
              <a:rPr lang="zh-CN" altLang="en-US" sz="3200"/>
              <a:t>评价的组织形式</a:t>
            </a:r>
            <a:endParaRPr lang="zh-CN" altLang="en-US" sz="3200"/>
          </a:p>
          <a:p>
            <a:r>
              <a:rPr lang="zh-CN" altLang="en-US" sz="3200"/>
              <a:t>　</a:t>
            </a:r>
            <a:r>
              <a:rPr lang="en-US" altLang="zh-CN" sz="3200"/>
              <a:t>4.   </a:t>
            </a:r>
            <a:r>
              <a:rPr lang="zh-CN" altLang="zh-CN" sz="3200"/>
              <a:t>评价的主体方面如自我评价</a:t>
            </a:r>
            <a:endParaRPr lang="zh-CN" altLang="zh-CN" sz="3200"/>
          </a:p>
          <a:p>
            <a:r>
              <a:rPr lang="zh-CN" altLang="zh-CN" sz="3200"/>
              <a:t>　</a:t>
            </a:r>
            <a:r>
              <a:rPr lang="en-US" altLang="zh-CN" sz="3200"/>
              <a:t>5.   </a:t>
            </a:r>
            <a:r>
              <a:rPr lang="zh-CN" altLang="zh-CN" sz="3200"/>
              <a:t>评价的具体方法方面</a:t>
            </a:r>
            <a:endParaRPr lang="zh-CN" altLang="zh-CN" sz="3200"/>
          </a:p>
          <a:p>
            <a:r>
              <a:rPr lang="zh-CN" altLang="en-US" sz="3200">
                <a:solidFill>
                  <a:srgbClr val="0454A1"/>
                </a:solidFill>
              </a:rPr>
              <a:t>（二）</a:t>
            </a:r>
            <a:r>
              <a:rPr lang="en-US" altLang="zh-CN" sz="3200">
                <a:solidFill>
                  <a:srgbClr val="0454A1"/>
                </a:solidFill>
              </a:rPr>
              <a:t> </a:t>
            </a:r>
            <a:r>
              <a:rPr lang="zh-CN" altLang="en-US" sz="3200">
                <a:solidFill>
                  <a:srgbClr val="0454A1"/>
                </a:solidFill>
              </a:rPr>
              <a:t>国内课堂评价存在的问题</a:t>
            </a:r>
            <a:endParaRPr lang="zh-CN" altLang="en-US" sz="3200">
              <a:solidFill>
                <a:srgbClr val="0454A1"/>
              </a:solidFill>
            </a:endParaRPr>
          </a:p>
          <a:p>
            <a:r>
              <a:rPr lang="zh-CN" altLang="en-US" sz="3200"/>
              <a:t>　</a:t>
            </a:r>
            <a:r>
              <a:rPr lang="en-US" altLang="zh-CN" sz="3200"/>
              <a:t>1</a:t>
            </a:r>
            <a:r>
              <a:rPr lang="zh-CN" altLang="en-US" sz="3200">
                <a:sym typeface="+mn-ea"/>
              </a:rPr>
              <a:t>．评价主体问题</a:t>
            </a:r>
            <a:endParaRPr lang="zh-CN" altLang="en-US" sz="3200">
              <a:sym typeface="+mn-ea"/>
            </a:endParaRPr>
          </a:p>
          <a:p>
            <a:r>
              <a:rPr lang="zh-CN" altLang="en-US" sz="3200"/>
              <a:t>　</a:t>
            </a:r>
            <a:r>
              <a:rPr lang="en-US" altLang="zh-CN" sz="3200"/>
              <a:t>2</a:t>
            </a:r>
            <a:r>
              <a:rPr lang="zh-CN" altLang="en-US" sz="3200">
                <a:sym typeface="+mn-ea"/>
              </a:rPr>
              <a:t>．评价客体问题</a:t>
            </a:r>
            <a:endParaRPr lang="en-US" altLang="zh-CN" sz="320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、发展趋势</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62915" y="1289050"/>
            <a:ext cx="8519160" cy="3749040"/>
          </a:xfrm>
          <a:prstGeom prst="rect">
            <a:avLst/>
          </a:prstGeom>
          <a:noFill/>
        </p:spPr>
        <p:txBody>
          <a:bodyPr wrap="square" rtlCol="0">
            <a:spAutoFit/>
          </a:bodyPr>
          <a:p>
            <a:pPr>
              <a:lnSpc>
                <a:spcPct val="150000"/>
              </a:lnSpc>
            </a:pPr>
            <a:r>
              <a:rPr lang="zh-CN" altLang="en-US" sz="3200" b="1">
                <a:solidFill>
                  <a:srgbClr val="0454A1"/>
                </a:solidFill>
              </a:rPr>
              <a:t>（一）国外高校课堂教学评价的历史</a:t>
            </a:r>
            <a:endParaRPr lang="zh-CN" altLang="en-US" sz="3200" b="1">
              <a:solidFill>
                <a:srgbClr val="0454A1"/>
              </a:solidFill>
            </a:endParaRPr>
          </a:p>
          <a:p>
            <a:pPr>
              <a:lnSpc>
                <a:spcPct val="150000"/>
              </a:lnSpc>
            </a:pPr>
            <a:r>
              <a:rPr sz="3200" b="1">
                <a:solidFill>
                  <a:srgbClr val="0454A1"/>
                </a:solidFill>
              </a:rPr>
              <a:t>（二）国外高校课堂教学评价的方式</a:t>
            </a:r>
            <a:r>
              <a:rPr lang="zh-CN" altLang="en-US" sz="3200" b="1">
                <a:solidFill>
                  <a:srgbClr val="0454A1"/>
                </a:solidFill>
              </a:rPr>
              <a:t>　</a:t>
            </a:r>
            <a:endParaRPr lang="zh-CN" altLang="en-US" sz="3200" b="1">
              <a:solidFill>
                <a:srgbClr val="0454A1"/>
              </a:solidFill>
            </a:endParaRPr>
          </a:p>
          <a:p>
            <a:pPr>
              <a:lnSpc>
                <a:spcPct val="150000"/>
              </a:lnSpc>
            </a:pPr>
            <a:r>
              <a:rPr lang="en-US" altLang="zh-CN" sz="3200" b="1">
                <a:solidFill>
                  <a:srgbClr val="0454A1"/>
                </a:solidFill>
              </a:rPr>
              <a:t>（三）国外高校课堂教学评价的内容</a:t>
            </a:r>
            <a:endParaRPr lang="en-US" altLang="zh-CN" sz="3200" b="1">
              <a:solidFill>
                <a:srgbClr val="0454A1"/>
              </a:solidFill>
            </a:endParaRPr>
          </a:p>
          <a:p>
            <a:pPr>
              <a:lnSpc>
                <a:spcPct val="150000"/>
              </a:lnSpc>
            </a:pPr>
            <a:r>
              <a:rPr lang="en-US" altLang="zh-CN" sz="3200" b="1">
                <a:solidFill>
                  <a:srgbClr val="0454A1"/>
                </a:solidFill>
              </a:rPr>
              <a:t>（四）国外高校课堂教学评价的方向</a:t>
            </a:r>
            <a:endParaRPr lang="en-US" altLang="zh-CN" sz="3200" b="1">
              <a:solidFill>
                <a:srgbClr val="0454A1"/>
              </a:solidFill>
            </a:endParaRPr>
          </a:p>
          <a:p>
            <a:pPr>
              <a:lnSpc>
                <a:spcPct val="150000"/>
              </a:lnSpc>
            </a:pPr>
            <a:r>
              <a:rPr lang="en-US" altLang="zh-CN" sz="3200" b="1">
                <a:solidFill>
                  <a:srgbClr val="0454A1"/>
                </a:solidFill>
              </a:rPr>
              <a:t>（五）国内高校课堂教学评价的方向</a:t>
            </a:r>
            <a:endParaRPr lang="en-US" altLang="zh-CN" sz="3200" b="1">
              <a:solidFill>
                <a:srgbClr val="0454A1"/>
              </a:solidFill>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5954554"/>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12645" y="5023485"/>
            <a:ext cx="160528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587750" y="5474970"/>
            <a:ext cx="5540375"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教师课堂教学评价的设计</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537460" y="5243830"/>
            <a:ext cx="609600" cy="1405255"/>
          </a:xfrm>
          <a:prstGeom prst="rect">
            <a:avLst/>
          </a:prstGeom>
          <a:noFill/>
        </p:spPr>
        <p:txBody>
          <a:bodyPr vert="eaVert" wrap="square" rtlCol="0">
            <a:spAutoFit/>
          </a:bodyPr>
          <a:p>
            <a:r>
              <a:rPr lang="zh-CN" altLang="en-US" sz="2800">
                <a:solidFill>
                  <a:schemeClr val="bg1"/>
                </a:solidFill>
              </a:rPr>
              <a:t>第三节</a:t>
            </a:r>
            <a:endParaRPr lang="zh-CN" altLang="en-US" sz="2800">
              <a:solidFill>
                <a:schemeClr val="bg1"/>
              </a:solidFill>
            </a:endParaRPr>
          </a:p>
        </p:txBody>
      </p:sp>
      <p:pic>
        <p:nvPicPr>
          <p:cNvPr id="4" name="内容占位符 3"/>
          <p:cNvPicPr>
            <a:picLocks noChangeAspect="1"/>
          </p:cNvPicPr>
          <p:nvPr>
            <p:ph sz="half" idx="1"/>
          </p:nvPr>
        </p:nvPicPr>
        <p:blipFill>
          <a:blip r:embed="rId1"/>
          <a:stretch>
            <a:fillRect/>
          </a:stretch>
        </p:blipFill>
        <p:spPr>
          <a:xfrm>
            <a:off x="2635885" y="434975"/>
            <a:ext cx="2956560" cy="3298825"/>
          </a:xfrm>
          <a:prstGeom prst="rect">
            <a:avLst/>
          </a:prstGeom>
        </p:spPr>
      </p:pic>
      <p:pic>
        <p:nvPicPr>
          <p:cNvPr id="6" name="内容占位符 5"/>
          <p:cNvPicPr>
            <a:picLocks noChangeAspect="1"/>
          </p:cNvPicPr>
          <p:nvPr>
            <p:ph sz="half" idx="2"/>
          </p:nvPr>
        </p:nvPicPr>
        <p:blipFill>
          <a:blip r:embed="rId2"/>
          <a:stretch>
            <a:fillRect/>
          </a:stretch>
        </p:blipFill>
        <p:spPr>
          <a:xfrm>
            <a:off x="5795645" y="1990090"/>
            <a:ext cx="3075305" cy="3122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、基本理念</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63550" y="1289050"/>
            <a:ext cx="8164195" cy="5943600"/>
          </a:xfrm>
          <a:prstGeom prst="rect">
            <a:avLst/>
          </a:prstGeom>
          <a:noFill/>
        </p:spPr>
        <p:txBody>
          <a:bodyPr wrap="square" rtlCol="0">
            <a:spAutoFit/>
          </a:bodyPr>
          <a:p>
            <a:pPr>
              <a:lnSpc>
                <a:spcPct val="150000"/>
              </a:lnSpc>
            </a:pPr>
            <a:r>
              <a:rPr lang="zh-CN" altLang="en-US" sz="3200" b="1">
                <a:solidFill>
                  <a:srgbClr val="0454A1"/>
                </a:solidFill>
              </a:rPr>
              <a:t>　　首先，要树立以人为本、发展性的教师评价指导思想。</a:t>
            </a:r>
            <a:endParaRPr lang="zh-CN" altLang="en-US" sz="3200" b="1">
              <a:solidFill>
                <a:srgbClr val="0454A1"/>
              </a:solidFill>
            </a:endParaRPr>
          </a:p>
          <a:p>
            <a:pPr>
              <a:lnSpc>
                <a:spcPct val="150000"/>
              </a:lnSpc>
            </a:pPr>
            <a:r>
              <a:rPr lang="zh-CN" altLang="en-US" sz="3200" b="1">
                <a:solidFill>
                  <a:srgbClr val="0454A1"/>
                </a:solidFill>
              </a:rPr>
              <a:t>　　其次，灵活把握评价过程中规范性与弹性有机结合的原则。</a:t>
            </a:r>
            <a:endParaRPr lang="zh-CN" altLang="en-US" sz="3200" b="1">
              <a:solidFill>
                <a:srgbClr val="0454A1"/>
              </a:solidFill>
            </a:endParaRPr>
          </a:p>
          <a:p>
            <a:pPr>
              <a:lnSpc>
                <a:spcPct val="150000"/>
              </a:lnSpc>
            </a:pPr>
            <a:r>
              <a:rPr lang="zh-CN" altLang="en-US" sz="3200" b="1">
                <a:solidFill>
                  <a:srgbClr val="0454A1"/>
                </a:solidFill>
              </a:rPr>
              <a:t>　　再次，在奖惩性评价和发展性评价中保持一定的张力，最大限度地发挥教学评价的功效。</a:t>
            </a:r>
            <a:endParaRPr lang="zh-CN" altLang="en-US" sz="3200" b="1">
              <a:solidFill>
                <a:srgbClr val="0454A1"/>
              </a:solidFill>
            </a:endParaRPr>
          </a:p>
          <a:p>
            <a:pPr>
              <a:lnSpc>
                <a:spcPct val="150000"/>
              </a:lnSpc>
            </a:pPr>
            <a:r>
              <a:rPr lang="zh-CN" altLang="en-US" sz="3200" b="1">
                <a:solidFill>
                  <a:srgbClr val="0454A1"/>
                </a:solidFill>
              </a:rPr>
              <a:t>　　</a:t>
            </a:r>
            <a:endParaRPr lang="zh-CN" altLang="en-US" sz="3200" b="1">
              <a:solidFill>
                <a:srgbClr val="0454A1"/>
              </a:solidFill>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custDataLst>
              <p:tags r:id="rId1"/>
            </p:custDataLst>
          </p:nvPr>
        </p:nvSpPr>
        <p:spPr>
          <a:xfrm>
            <a:off x="895350" y="2611755"/>
            <a:ext cx="2055495" cy="18662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noAutofit/>
          </a:bodyPr>
          <a:lstStyle/>
          <a:p>
            <a:pPr algn="ctr">
              <a:defRPr/>
            </a:pPr>
            <a:r>
              <a:rPr lang="zh-CN" altLang="en-US" sz="2400" dirty="0">
                <a:solidFill>
                  <a:srgbClr val="FFFFFF"/>
                </a:solidFill>
                <a:latin typeface="+mj-lt"/>
                <a:ea typeface="+mj-ea"/>
                <a:cs typeface="+mj-cs"/>
                <a:sym typeface="Arial" pitchFamily="34" charset="0"/>
              </a:rPr>
              <a:t>二、</a:t>
            </a:r>
            <a:endParaRPr lang="zh-CN" altLang="en-US" sz="2400" dirty="0">
              <a:solidFill>
                <a:srgbClr val="FFFFFF"/>
              </a:solidFill>
              <a:latin typeface="+mj-lt"/>
              <a:ea typeface="+mj-ea"/>
              <a:cs typeface="+mj-cs"/>
              <a:sym typeface="Arial" pitchFamily="34" charset="0"/>
            </a:endParaRPr>
          </a:p>
          <a:p>
            <a:pPr algn="ctr">
              <a:defRPr/>
            </a:pPr>
            <a:r>
              <a:rPr lang="zh-CN" altLang="en-US" sz="2400" dirty="0">
                <a:solidFill>
                  <a:srgbClr val="FFFFFF"/>
                </a:solidFill>
                <a:latin typeface="+mj-lt"/>
                <a:ea typeface="+mj-ea"/>
                <a:cs typeface="+mj-cs"/>
                <a:sym typeface="Arial" pitchFamily="34" charset="0"/>
              </a:rPr>
              <a:t>基本</a:t>
            </a:r>
            <a:endParaRPr lang="zh-CN" altLang="en-US" sz="2400" dirty="0">
              <a:solidFill>
                <a:srgbClr val="FFFFFF"/>
              </a:solidFill>
              <a:latin typeface="+mj-lt"/>
              <a:ea typeface="+mj-ea"/>
              <a:cs typeface="+mj-cs"/>
              <a:sym typeface="Arial" pitchFamily="34" charset="0"/>
            </a:endParaRPr>
          </a:p>
          <a:p>
            <a:pPr algn="ctr">
              <a:defRPr/>
            </a:pPr>
            <a:r>
              <a:rPr lang="zh-CN" altLang="en-US" sz="2400" dirty="0">
                <a:solidFill>
                  <a:srgbClr val="FFFFFF"/>
                </a:solidFill>
                <a:latin typeface="+mj-lt"/>
                <a:ea typeface="+mj-ea"/>
                <a:cs typeface="+mj-cs"/>
                <a:sym typeface="Arial" pitchFamily="34" charset="0"/>
              </a:rPr>
              <a:t>原则</a:t>
            </a:r>
            <a:endParaRPr lang="zh-CN" altLang="en-US" sz="2400" dirty="0">
              <a:solidFill>
                <a:srgbClr val="FFFFFF"/>
              </a:solidFill>
              <a:latin typeface="+mj-lt"/>
              <a:ea typeface="+mj-ea"/>
              <a:cs typeface="+mj-cs"/>
              <a:sym typeface="Arial" pitchFamily="34" charset="0"/>
            </a:endParaRPr>
          </a:p>
        </p:txBody>
      </p:sp>
      <p:sp>
        <p:nvSpPr>
          <p:cNvPr id="7" name="等腰三角形 6"/>
          <p:cNvSpPr/>
          <p:nvPr>
            <p:custDataLst>
              <p:tags r:id="rId2"/>
            </p:custDataLst>
          </p:nvPr>
        </p:nvSpPr>
        <p:spPr>
          <a:xfrm>
            <a:off x="763588" y="2422525"/>
            <a:ext cx="2333625" cy="2012950"/>
          </a:xfrm>
          <a:prstGeom prst="triangle">
            <a:avLst/>
          </a:prstGeom>
          <a:noFill/>
          <a:ln>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sym typeface="Arial" pitchFamily="34" charset="0"/>
            </a:endParaRPr>
          </a:p>
        </p:txBody>
      </p:sp>
      <p:cxnSp>
        <p:nvCxnSpPr>
          <p:cNvPr id="10" name="直接连接符 9"/>
          <p:cNvCxnSpPr>
            <a:endCxn id="7" idx="0"/>
          </p:cNvCxnSpPr>
          <p:nvPr>
            <p:custDataLst>
              <p:tags r:id="rId3"/>
            </p:custDataLst>
          </p:nvPr>
        </p:nvCxnSpPr>
        <p:spPr>
          <a:xfrm>
            <a:off x="1930400" y="0"/>
            <a:ext cx="0" cy="2422525"/>
          </a:xfrm>
          <a:prstGeom prst="line">
            <a:avLst/>
          </a:prstGeom>
          <a:ln>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4"/>
            </p:custDataLst>
          </p:nvPr>
        </p:nvCxnSpPr>
        <p:spPr>
          <a:xfrm flipH="1">
            <a:off x="1930400" y="4448175"/>
            <a:ext cx="0" cy="2413000"/>
          </a:xfrm>
          <a:prstGeom prst="line">
            <a:avLst/>
          </a:prstGeom>
          <a:ln>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5"/>
            </p:custDataLst>
          </p:nvPr>
        </p:nvGrpSpPr>
        <p:grpSpPr>
          <a:xfrm>
            <a:off x="3798888" y="1312863"/>
            <a:ext cx="5141912" cy="938212"/>
            <a:chOff x="3798888" y="1312863"/>
            <a:chExt cx="5141912" cy="938212"/>
          </a:xfrm>
        </p:grpSpPr>
        <p:sp>
          <p:nvSpPr>
            <p:cNvPr id="12" name="文本框 11"/>
            <p:cNvSpPr txBox="1"/>
            <p:nvPr>
              <p:custDataLst>
                <p:tags r:id="rId6"/>
              </p:custDataLst>
            </p:nvPr>
          </p:nvSpPr>
          <p:spPr>
            <a:xfrm>
              <a:off x="4373563" y="178911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以评促教</a:t>
              </a:r>
              <a:endParaRPr lang="zh-CN" altLang="en-US" sz="3200" dirty="0">
                <a:solidFill>
                  <a:schemeClr val="accent1"/>
                </a:solidFill>
                <a:sym typeface="Arial" pitchFamily="34" charset="0"/>
              </a:endParaRPr>
            </a:p>
          </p:txBody>
        </p:sp>
        <p:cxnSp>
          <p:nvCxnSpPr>
            <p:cNvPr id="13" name="直接连接符 12"/>
            <p:cNvCxnSpPr/>
            <p:nvPr>
              <p:custDataLst>
                <p:tags r:id="rId7"/>
              </p:custDataLst>
            </p:nvPr>
          </p:nvCxnSpPr>
          <p:spPr>
            <a:xfrm flipH="1">
              <a:off x="3997325" y="1601788"/>
              <a:ext cx="498475" cy="64928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8"/>
              </p:custDataLst>
            </p:nvPr>
          </p:nvSpPr>
          <p:spPr>
            <a:xfrm>
              <a:off x="3798888" y="1312863"/>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1</a:t>
              </a:r>
              <a:endParaRPr lang="zh-CN" altLang="en-US" sz="4000" dirty="0">
                <a:solidFill>
                  <a:schemeClr val="accent1">
                    <a:lumMod val="75000"/>
                  </a:schemeClr>
                </a:solidFill>
                <a:sym typeface="Arial" pitchFamily="34" charset="0"/>
              </a:endParaRPr>
            </a:p>
          </p:txBody>
        </p:sp>
      </p:grpSp>
      <p:grpSp>
        <p:nvGrpSpPr>
          <p:cNvPr id="3" name="组合 2"/>
          <p:cNvGrpSpPr/>
          <p:nvPr>
            <p:custDataLst>
              <p:tags r:id="rId9"/>
            </p:custDataLst>
          </p:nvPr>
        </p:nvGrpSpPr>
        <p:grpSpPr>
          <a:xfrm>
            <a:off x="3798888" y="2409825"/>
            <a:ext cx="5141912" cy="939800"/>
            <a:chOff x="3798888" y="2409825"/>
            <a:chExt cx="5141912" cy="939800"/>
          </a:xfrm>
        </p:grpSpPr>
        <p:sp>
          <p:nvSpPr>
            <p:cNvPr id="16" name="文本框 15"/>
            <p:cNvSpPr txBox="1"/>
            <p:nvPr>
              <p:custDataLst>
                <p:tags r:id="rId10"/>
              </p:custDataLst>
            </p:nvPr>
          </p:nvSpPr>
          <p:spPr>
            <a:xfrm>
              <a:off x="4373563" y="288766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以评促学</a:t>
              </a:r>
              <a:endParaRPr lang="zh-CN" altLang="en-US" sz="3200" dirty="0">
                <a:solidFill>
                  <a:schemeClr val="accent1"/>
                </a:solidFill>
                <a:sym typeface="Arial" pitchFamily="34" charset="0"/>
              </a:endParaRPr>
            </a:p>
          </p:txBody>
        </p:sp>
        <p:cxnSp>
          <p:nvCxnSpPr>
            <p:cNvPr id="17" name="直接连接符 16"/>
            <p:cNvCxnSpPr/>
            <p:nvPr>
              <p:custDataLst>
                <p:tags r:id="rId11"/>
              </p:custDataLst>
            </p:nvPr>
          </p:nvCxnSpPr>
          <p:spPr>
            <a:xfrm flipH="1">
              <a:off x="3997325" y="2698750"/>
              <a:ext cx="498475" cy="6508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2"/>
              </p:custDataLst>
            </p:nvPr>
          </p:nvSpPr>
          <p:spPr>
            <a:xfrm>
              <a:off x="3798888" y="2409825"/>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2</a:t>
              </a:r>
              <a:endParaRPr lang="zh-CN" altLang="en-US" sz="4000" dirty="0">
                <a:solidFill>
                  <a:schemeClr val="accent1">
                    <a:lumMod val="75000"/>
                  </a:schemeClr>
                </a:solidFill>
                <a:sym typeface="Arial" pitchFamily="34" charset="0"/>
              </a:endParaRPr>
            </a:p>
          </p:txBody>
        </p:sp>
      </p:grpSp>
      <p:grpSp>
        <p:nvGrpSpPr>
          <p:cNvPr id="4" name="组合 3"/>
          <p:cNvGrpSpPr/>
          <p:nvPr>
            <p:custDataLst>
              <p:tags r:id="rId13"/>
            </p:custDataLst>
          </p:nvPr>
        </p:nvGrpSpPr>
        <p:grpSpPr>
          <a:xfrm>
            <a:off x="3798888" y="3508375"/>
            <a:ext cx="5141912" cy="939800"/>
            <a:chOff x="3798888" y="3508375"/>
            <a:chExt cx="5141912" cy="939800"/>
          </a:xfrm>
        </p:grpSpPr>
        <p:sp>
          <p:nvSpPr>
            <p:cNvPr id="20" name="文本框 19"/>
            <p:cNvSpPr txBox="1"/>
            <p:nvPr>
              <p:custDataLst>
                <p:tags r:id="rId14"/>
              </p:custDataLst>
            </p:nvPr>
          </p:nvSpPr>
          <p:spPr>
            <a:xfrm>
              <a:off x="4373563" y="398621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以评促建</a:t>
              </a:r>
              <a:endParaRPr lang="zh-CN" altLang="en-US" sz="3200" dirty="0">
                <a:solidFill>
                  <a:schemeClr val="accent1"/>
                </a:solidFill>
                <a:sym typeface="Arial" pitchFamily="34" charset="0"/>
              </a:endParaRPr>
            </a:p>
          </p:txBody>
        </p:sp>
        <p:cxnSp>
          <p:nvCxnSpPr>
            <p:cNvPr id="21" name="直接连接符 20"/>
            <p:cNvCxnSpPr/>
            <p:nvPr>
              <p:custDataLst>
                <p:tags r:id="rId15"/>
              </p:custDataLst>
            </p:nvPr>
          </p:nvCxnSpPr>
          <p:spPr>
            <a:xfrm flipH="1">
              <a:off x="3997325" y="3797300"/>
              <a:ext cx="498475" cy="6508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custDataLst>
                <p:tags r:id="rId16"/>
              </p:custDataLst>
            </p:nvPr>
          </p:nvSpPr>
          <p:spPr>
            <a:xfrm>
              <a:off x="3798888" y="3508375"/>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3</a:t>
              </a:r>
              <a:endParaRPr lang="zh-CN" altLang="en-US" sz="4000" dirty="0">
                <a:solidFill>
                  <a:schemeClr val="accent1">
                    <a:lumMod val="75000"/>
                  </a:schemeClr>
                </a:solidFill>
                <a:sym typeface="Arial" pitchFamily="34" charset="0"/>
              </a:endParaRPr>
            </a:p>
          </p:txBody>
        </p:sp>
      </p:grpSp>
      <p:grpSp>
        <p:nvGrpSpPr>
          <p:cNvPr id="5" name="组合 4"/>
          <p:cNvGrpSpPr/>
          <p:nvPr>
            <p:custDataLst>
              <p:tags r:id="rId17"/>
            </p:custDataLst>
          </p:nvPr>
        </p:nvGrpSpPr>
        <p:grpSpPr>
          <a:xfrm>
            <a:off x="3798888" y="4606925"/>
            <a:ext cx="5141912" cy="938213"/>
            <a:chOff x="3798888" y="4606925"/>
            <a:chExt cx="5141912" cy="938213"/>
          </a:xfrm>
        </p:grpSpPr>
        <p:sp>
          <p:nvSpPr>
            <p:cNvPr id="24" name="文本框 23"/>
            <p:cNvSpPr txBox="1"/>
            <p:nvPr>
              <p:custDataLst>
                <p:tags r:id="rId18"/>
              </p:custDataLst>
            </p:nvPr>
          </p:nvSpPr>
          <p:spPr>
            <a:xfrm>
              <a:off x="4373563" y="5084763"/>
              <a:ext cx="4567237" cy="369332"/>
            </a:xfrm>
            <a:prstGeom prst="rect">
              <a:avLst/>
            </a:prstGeom>
            <a:noFill/>
          </p:spPr>
          <p:txBody>
            <a:bodyPr>
              <a:noAutofit/>
            </a:bodyPr>
            <a:lstStyle/>
            <a:p>
              <a:pPr>
                <a:defRPr/>
              </a:pPr>
              <a:r>
                <a:rPr lang="zh-CN" altLang="en-US" sz="3200" dirty="0">
                  <a:solidFill>
                    <a:schemeClr val="accent1"/>
                  </a:solidFill>
                  <a:sym typeface="Arial" pitchFamily="34" charset="0"/>
                </a:rPr>
                <a:t>科学定位</a:t>
              </a:r>
              <a:endParaRPr lang="zh-CN" altLang="en-US" sz="3200" dirty="0">
                <a:solidFill>
                  <a:schemeClr val="accent1"/>
                </a:solidFill>
                <a:sym typeface="Arial" pitchFamily="34" charset="0"/>
              </a:endParaRPr>
            </a:p>
          </p:txBody>
        </p:sp>
        <p:cxnSp>
          <p:nvCxnSpPr>
            <p:cNvPr id="25" name="直接连接符 24"/>
            <p:cNvCxnSpPr/>
            <p:nvPr>
              <p:custDataLst>
                <p:tags r:id="rId19"/>
              </p:custDataLst>
            </p:nvPr>
          </p:nvCxnSpPr>
          <p:spPr>
            <a:xfrm flipH="1">
              <a:off x="3997325" y="4895850"/>
              <a:ext cx="498475" cy="64928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20"/>
              </p:custDataLst>
            </p:nvPr>
          </p:nvSpPr>
          <p:spPr>
            <a:xfrm>
              <a:off x="3798888" y="4606925"/>
              <a:ext cx="385762" cy="708025"/>
            </a:xfrm>
            <a:prstGeom prst="rect">
              <a:avLst/>
            </a:prstGeom>
            <a:noFill/>
          </p:spPr>
          <p:txBody>
            <a:bodyPr>
              <a:normAutofit/>
            </a:bodyPr>
            <a:lstStyle/>
            <a:p>
              <a:pPr eaLnBrk="1" hangingPunct="1">
                <a:spcBef>
                  <a:spcPts val="0"/>
                </a:spcBef>
                <a:spcAft>
                  <a:spcPts val="0"/>
                </a:spcAft>
                <a:defRPr/>
              </a:pPr>
              <a:r>
                <a:rPr lang="en-US" altLang="zh-CN" sz="4000" dirty="0">
                  <a:solidFill>
                    <a:schemeClr val="accent1">
                      <a:lumMod val="75000"/>
                    </a:schemeClr>
                  </a:solidFill>
                  <a:sym typeface="Arial" pitchFamily="34" charset="0"/>
                </a:rPr>
                <a:t>4</a:t>
              </a:r>
              <a:endParaRPr lang="zh-CN" altLang="en-US" sz="4000" dirty="0">
                <a:solidFill>
                  <a:schemeClr val="accent1">
                    <a:lumMod val="75000"/>
                  </a:schemeClr>
                </a:solidFill>
                <a:sym typeface="Arial" pitchFamily="34" charset="0"/>
              </a:endParaRPr>
            </a:p>
          </p:txBody>
        </p:sp>
      </p:grpSp>
    </p:spTree>
    <p:custDataLst>
      <p:tags r:id="rId21"/>
    </p:custData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、健全体系</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62915" y="1289050"/>
            <a:ext cx="8519160" cy="4480560"/>
          </a:xfrm>
          <a:prstGeom prst="rect">
            <a:avLst/>
          </a:prstGeom>
          <a:noFill/>
        </p:spPr>
        <p:txBody>
          <a:bodyPr wrap="square" rtlCol="0">
            <a:spAutoFit/>
          </a:bodyPr>
          <a:p>
            <a:pPr>
              <a:lnSpc>
                <a:spcPct val="150000"/>
              </a:lnSpc>
            </a:pPr>
            <a:r>
              <a:rPr lang="zh-CN" altLang="en-US" sz="3200" b="1">
                <a:solidFill>
                  <a:srgbClr val="0454A1"/>
                </a:solidFill>
              </a:rPr>
              <a:t>（一）</a:t>
            </a:r>
            <a:r>
              <a:rPr lang="zh-CN" altLang="en-US" sz="3200" b="1">
                <a:solidFill>
                  <a:srgbClr val="0454A1"/>
                </a:solidFill>
                <a:sym typeface="+mn-ea"/>
              </a:rPr>
              <a:t>建立和健全教学质量监控系统</a:t>
            </a:r>
            <a:endParaRPr lang="zh-CN" altLang="en-US" sz="3200" b="1">
              <a:solidFill>
                <a:srgbClr val="0454A1"/>
              </a:solidFill>
              <a:sym typeface="+mn-ea"/>
            </a:endParaRPr>
          </a:p>
          <a:p>
            <a:pPr>
              <a:lnSpc>
                <a:spcPct val="150000"/>
              </a:lnSpc>
            </a:pPr>
            <a:r>
              <a:rPr sz="3200" b="1">
                <a:solidFill>
                  <a:srgbClr val="0454A1"/>
                </a:solidFill>
              </a:rPr>
              <a:t>（二）建立健全院、系级教学质量监控体系和机制</a:t>
            </a:r>
            <a:r>
              <a:rPr lang="zh-CN" altLang="en-US" sz="3200" b="1">
                <a:solidFill>
                  <a:srgbClr val="0454A1"/>
                </a:solidFill>
              </a:rPr>
              <a:t>　</a:t>
            </a:r>
            <a:endParaRPr lang="zh-CN" altLang="en-US" sz="3200" b="1">
              <a:solidFill>
                <a:srgbClr val="0454A1"/>
              </a:solidFill>
            </a:endParaRPr>
          </a:p>
          <a:p>
            <a:pPr>
              <a:lnSpc>
                <a:spcPct val="150000"/>
              </a:lnSpc>
            </a:pPr>
            <a:r>
              <a:rPr lang="en-US" altLang="zh-CN" sz="3200" b="1">
                <a:solidFill>
                  <a:srgbClr val="0454A1"/>
                </a:solidFill>
              </a:rPr>
              <a:t>（三）建立健全高校领导听课评教制度</a:t>
            </a:r>
            <a:endParaRPr lang="en-US" altLang="zh-CN" sz="3200" b="1">
              <a:solidFill>
                <a:srgbClr val="0454A1"/>
              </a:solidFill>
            </a:endParaRPr>
          </a:p>
          <a:p>
            <a:pPr>
              <a:lnSpc>
                <a:spcPct val="150000"/>
              </a:lnSpc>
            </a:pPr>
            <a:r>
              <a:rPr lang="en-US" altLang="zh-CN" sz="3200" b="1">
                <a:solidFill>
                  <a:srgbClr val="0454A1"/>
                </a:solidFill>
              </a:rPr>
              <a:t>（四）建立健全各级教学督导制度</a:t>
            </a:r>
            <a:endParaRPr lang="en-US" altLang="zh-CN" sz="3200" b="1">
              <a:solidFill>
                <a:srgbClr val="0454A1"/>
              </a:solidFill>
            </a:endParaRPr>
          </a:p>
          <a:p>
            <a:pPr>
              <a:lnSpc>
                <a:spcPct val="150000"/>
              </a:lnSpc>
            </a:pPr>
            <a:endParaRPr lang="en-US" altLang="zh-CN" sz="3200" b="1">
              <a:solidFill>
                <a:srgbClr val="0454A1"/>
              </a:solidFill>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四</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、内容设计</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62915" y="1289050"/>
            <a:ext cx="8519160" cy="3017520"/>
          </a:xfrm>
          <a:prstGeom prst="rect">
            <a:avLst/>
          </a:prstGeom>
          <a:noFill/>
        </p:spPr>
        <p:txBody>
          <a:bodyPr wrap="square" rtlCol="0">
            <a:spAutoFit/>
          </a:bodyPr>
          <a:p>
            <a:pPr>
              <a:lnSpc>
                <a:spcPct val="150000"/>
              </a:lnSpc>
            </a:pPr>
            <a:r>
              <a:rPr lang="zh-CN" altLang="en-US" sz="3200" b="1">
                <a:solidFill>
                  <a:srgbClr val="0454A1"/>
                </a:solidFill>
              </a:rPr>
              <a:t>（一）</a:t>
            </a:r>
            <a:r>
              <a:rPr lang="zh-CN" altLang="en-US" sz="3200" b="1">
                <a:solidFill>
                  <a:srgbClr val="0454A1"/>
                </a:solidFill>
                <a:sym typeface="+mn-ea"/>
              </a:rPr>
              <a:t>教育观念和教学目的的评价</a:t>
            </a:r>
            <a:endParaRPr lang="zh-CN" altLang="en-US" sz="3200" b="1">
              <a:solidFill>
                <a:srgbClr val="0454A1"/>
              </a:solidFill>
              <a:sym typeface="+mn-ea"/>
            </a:endParaRPr>
          </a:p>
          <a:p>
            <a:pPr>
              <a:lnSpc>
                <a:spcPct val="150000"/>
              </a:lnSpc>
            </a:pPr>
            <a:r>
              <a:rPr sz="3200" b="1">
                <a:solidFill>
                  <a:srgbClr val="0454A1"/>
                </a:solidFill>
              </a:rPr>
              <a:t>（二）教学行为和教学效果的评价</a:t>
            </a:r>
            <a:endParaRPr sz="3200" b="1">
              <a:solidFill>
                <a:srgbClr val="0454A1"/>
              </a:solidFill>
            </a:endParaRPr>
          </a:p>
          <a:p>
            <a:pPr>
              <a:lnSpc>
                <a:spcPct val="150000"/>
              </a:lnSpc>
            </a:pPr>
            <a:r>
              <a:rPr lang="en-US" altLang="zh-CN" sz="3200" b="1">
                <a:solidFill>
                  <a:srgbClr val="0454A1"/>
                </a:solidFill>
              </a:rPr>
              <a:t>（三）</a:t>
            </a:r>
            <a:r>
              <a:rPr lang="zh-CN" altLang="en-US" sz="3200" b="1">
                <a:solidFill>
                  <a:srgbClr val="0454A1"/>
                </a:solidFill>
              </a:rPr>
              <a:t>课堂教学方法的评价</a:t>
            </a:r>
            <a:endParaRPr lang="zh-CN" altLang="en-US" sz="3200" b="1">
              <a:solidFill>
                <a:srgbClr val="0454A1"/>
              </a:solidFill>
            </a:endParaRPr>
          </a:p>
          <a:p>
            <a:pPr>
              <a:lnSpc>
                <a:spcPct val="150000"/>
              </a:lnSpc>
            </a:pPr>
            <a:endParaRPr lang="en-US" altLang="zh-CN" sz="3200" b="1">
              <a:solidFill>
                <a:srgbClr val="0454A1"/>
              </a:solidFill>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五</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、指标构建</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62915" y="1289050"/>
            <a:ext cx="8519160" cy="4480560"/>
          </a:xfrm>
          <a:prstGeom prst="rect">
            <a:avLst/>
          </a:prstGeom>
          <a:noFill/>
        </p:spPr>
        <p:txBody>
          <a:bodyPr wrap="square" rtlCol="0">
            <a:spAutoFit/>
          </a:bodyPr>
          <a:p>
            <a:pPr>
              <a:lnSpc>
                <a:spcPct val="150000"/>
              </a:lnSpc>
            </a:pPr>
            <a:r>
              <a:rPr lang="zh-CN" altLang="en-US" sz="3200" b="1">
                <a:solidFill>
                  <a:srgbClr val="0454A1"/>
                </a:solidFill>
                <a:sym typeface="+mn-ea"/>
              </a:rPr>
              <a:t>（一）应充分反映大学课堂教学的特点</a:t>
            </a:r>
            <a:endParaRPr lang="zh-CN" altLang="en-US" sz="3200" b="1">
              <a:solidFill>
                <a:srgbClr val="0454A1"/>
              </a:solidFill>
              <a:sym typeface="+mn-ea"/>
            </a:endParaRPr>
          </a:p>
          <a:p>
            <a:pPr>
              <a:lnSpc>
                <a:spcPct val="150000"/>
              </a:lnSpc>
            </a:pPr>
            <a:r>
              <a:rPr sz="3200" b="1">
                <a:solidFill>
                  <a:srgbClr val="0454A1"/>
                </a:solidFill>
              </a:rPr>
              <a:t>（二）教学过程和教学效果的协调统一性</a:t>
            </a:r>
            <a:endParaRPr sz="3200" b="1">
              <a:solidFill>
                <a:srgbClr val="0454A1"/>
              </a:solidFill>
            </a:endParaRPr>
          </a:p>
          <a:p>
            <a:pPr>
              <a:lnSpc>
                <a:spcPct val="150000"/>
              </a:lnSpc>
            </a:pPr>
            <a:r>
              <a:rPr lang="en-US" altLang="zh-CN" sz="3200" b="1">
                <a:solidFill>
                  <a:srgbClr val="0454A1"/>
                </a:solidFill>
              </a:rPr>
              <a:t>（三）</a:t>
            </a:r>
            <a:r>
              <a:rPr lang="zh-CN" altLang="en-US" sz="3200" b="1">
                <a:solidFill>
                  <a:srgbClr val="0454A1"/>
                </a:solidFill>
              </a:rPr>
              <a:t>课堂教学评估指标体系的科学性</a:t>
            </a:r>
            <a:endParaRPr lang="zh-CN" altLang="en-US" sz="3200" b="1">
              <a:solidFill>
                <a:srgbClr val="0454A1"/>
              </a:solidFill>
            </a:endParaRPr>
          </a:p>
          <a:p>
            <a:pPr>
              <a:lnSpc>
                <a:spcPct val="150000"/>
              </a:lnSpc>
            </a:pPr>
            <a:r>
              <a:rPr lang="zh-CN" altLang="en-US" sz="3200" b="1">
                <a:solidFill>
                  <a:srgbClr val="0454A1"/>
                </a:solidFill>
              </a:rPr>
              <a:t>（四）课堂教学评估指标体系的导向性</a:t>
            </a:r>
            <a:endParaRPr lang="zh-CN" altLang="en-US" sz="3200" b="1">
              <a:solidFill>
                <a:srgbClr val="0454A1"/>
              </a:solidFill>
            </a:endParaRPr>
          </a:p>
          <a:p>
            <a:pPr>
              <a:lnSpc>
                <a:spcPct val="150000"/>
              </a:lnSpc>
            </a:pPr>
            <a:r>
              <a:rPr lang="zh-CN" altLang="en-US" sz="3200" b="1">
                <a:solidFill>
                  <a:srgbClr val="0454A1"/>
                </a:solidFill>
              </a:rPr>
              <a:t>（五）课堂教学评估指标体系的易操作性</a:t>
            </a:r>
            <a:endParaRPr lang="zh-CN" altLang="en-US" sz="3200" b="1">
              <a:solidFill>
                <a:srgbClr val="0454A1"/>
              </a:solidFill>
            </a:endParaRPr>
          </a:p>
          <a:p>
            <a:pPr>
              <a:lnSpc>
                <a:spcPct val="150000"/>
              </a:lnSpc>
            </a:pPr>
            <a:r>
              <a:rPr lang="zh-CN" altLang="en-US" sz="3200" b="1">
                <a:solidFill>
                  <a:srgbClr val="0454A1"/>
                </a:solidFill>
              </a:rPr>
              <a:t>（六）指标体系的多样性和公正性、多元化</a:t>
            </a:r>
            <a:endParaRPr lang="zh-CN" altLang="en-US" sz="3200" b="1">
              <a:solidFill>
                <a:srgbClr val="0454A1"/>
              </a:solidFill>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六</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、评价方法</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27355" y="843915"/>
            <a:ext cx="8519160" cy="6675120"/>
          </a:xfrm>
          <a:prstGeom prst="rect">
            <a:avLst/>
          </a:prstGeom>
          <a:noFill/>
        </p:spPr>
        <p:txBody>
          <a:bodyPr wrap="square" rtlCol="0">
            <a:spAutoFit/>
          </a:bodyPr>
          <a:p>
            <a:pPr>
              <a:lnSpc>
                <a:spcPct val="150000"/>
              </a:lnSpc>
            </a:pPr>
            <a:r>
              <a:rPr lang="zh-CN" altLang="en-US" sz="3200" b="1">
                <a:solidFill>
                  <a:srgbClr val="0454A1"/>
                </a:solidFill>
                <a:sym typeface="+mn-ea"/>
              </a:rPr>
              <a:t>　　（一）量表评价法</a:t>
            </a:r>
            <a:endParaRPr lang="zh-CN" altLang="en-US" sz="3200" b="1">
              <a:solidFill>
                <a:srgbClr val="0454A1"/>
              </a:solidFill>
              <a:sym typeface="+mn-ea"/>
            </a:endParaRPr>
          </a:p>
          <a:p>
            <a:pPr>
              <a:lnSpc>
                <a:spcPct val="150000"/>
              </a:lnSpc>
            </a:pPr>
            <a:r>
              <a:rPr lang="zh-CN" altLang="en-US" sz="3200" b="1">
                <a:solidFill>
                  <a:srgbClr val="0454A1"/>
                </a:solidFill>
                <a:sym typeface="+mn-ea"/>
              </a:rPr>
              <a:t>　　1.基本内涵</a:t>
            </a:r>
            <a:endParaRPr lang="zh-CN" altLang="en-US" sz="3200" b="1">
              <a:solidFill>
                <a:srgbClr val="0454A1"/>
              </a:solidFill>
              <a:sym typeface="+mn-ea"/>
            </a:endParaRPr>
          </a:p>
          <a:p>
            <a:pPr>
              <a:lnSpc>
                <a:spcPct val="150000"/>
              </a:lnSpc>
            </a:pPr>
            <a:r>
              <a:rPr lang="zh-CN" altLang="en-US" sz="3200" b="1">
                <a:solidFill>
                  <a:srgbClr val="0454A1"/>
                </a:solidFill>
                <a:sym typeface="+mn-ea"/>
              </a:rPr>
              <a:t>　　</a:t>
            </a:r>
            <a:r>
              <a:rPr lang="zh-CN" altLang="en-US" sz="3200" b="1">
                <a:solidFill>
                  <a:srgbClr val="0D0D0D"/>
                </a:solidFill>
                <a:sym typeface="+mn-ea"/>
              </a:rPr>
              <a:t>量表评价法是传统课堂教学评价中最常采用的一种方法，它是事先确定好需要进行评价的指标，并给出评价的等级，在评价过程中，</a:t>
            </a:r>
            <a:endParaRPr lang="zh-CN" altLang="en-US" sz="3200" b="1">
              <a:solidFill>
                <a:srgbClr val="0D0D0D"/>
              </a:solidFill>
              <a:sym typeface="+mn-ea"/>
            </a:endParaRPr>
          </a:p>
          <a:p>
            <a:pPr>
              <a:lnSpc>
                <a:spcPct val="150000"/>
              </a:lnSpc>
            </a:pPr>
            <a:r>
              <a:rPr lang="zh-CN" altLang="en-US" sz="3200" b="1">
                <a:solidFill>
                  <a:srgbClr val="0D0D0D"/>
                </a:solidFill>
                <a:sym typeface="+mn-ea"/>
              </a:rPr>
              <a:t>评价者对照课堂教学的实际状况，逐项给出</a:t>
            </a:r>
            <a:endParaRPr lang="zh-CN" altLang="en-US" sz="3200" b="1">
              <a:solidFill>
                <a:srgbClr val="0D0D0D"/>
              </a:solidFill>
              <a:sym typeface="+mn-ea"/>
            </a:endParaRPr>
          </a:p>
          <a:p>
            <a:pPr>
              <a:lnSpc>
                <a:spcPct val="150000"/>
              </a:lnSpc>
            </a:pPr>
            <a:r>
              <a:rPr lang="zh-CN" altLang="en-US" sz="3200" b="1">
                <a:solidFill>
                  <a:srgbClr val="0D0D0D"/>
                </a:solidFill>
                <a:sym typeface="+mn-ea"/>
              </a:rPr>
              <a:t>相应的等级评定。</a:t>
            </a:r>
            <a:endParaRPr lang="zh-CN" altLang="en-US" sz="3200" b="1">
              <a:solidFill>
                <a:srgbClr val="0D0D0D"/>
              </a:solidFill>
              <a:sym typeface="+mn-ea"/>
            </a:endParaRPr>
          </a:p>
          <a:p>
            <a:pPr>
              <a:lnSpc>
                <a:spcPct val="150000"/>
              </a:lnSpc>
            </a:pPr>
            <a:r>
              <a:rPr lang="zh-CN" altLang="en-US" sz="3200" b="1">
                <a:solidFill>
                  <a:srgbClr val="0454A1"/>
                </a:solidFill>
                <a:sym typeface="+mn-ea"/>
              </a:rPr>
              <a:t>　　</a:t>
            </a:r>
            <a:r>
              <a:rPr lang="en-US" altLang="zh-CN" sz="3200" b="1">
                <a:solidFill>
                  <a:srgbClr val="0454A1"/>
                </a:solidFill>
                <a:sym typeface="+mn-ea"/>
              </a:rPr>
              <a:t>2. </a:t>
            </a:r>
            <a:r>
              <a:rPr lang="zh-CN" altLang="zh-CN" sz="3200" b="1">
                <a:solidFill>
                  <a:srgbClr val="0454A1"/>
                </a:solidFill>
                <a:sym typeface="+mn-ea"/>
              </a:rPr>
              <a:t>实施要求</a:t>
            </a:r>
            <a:r>
              <a:rPr lang="zh-CN" altLang="zh-CN" sz="3200" b="1">
                <a:solidFill>
                  <a:srgbClr val="0454A1"/>
                </a:solidFill>
                <a:sym typeface="+mn-ea"/>
              </a:rPr>
              <a:t>（</a:t>
            </a:r>
            <a:r>
              <a:rPr lang="en-US" altLang="zh-CN" sz="3200" b="1">
                <a:solidFill>
                  <a:srgbClr val="0454A1"/>
                </a:solidFill>
                <a:sym typeface="+mn-ea"/>
              </a:rPr>
              <a:t>P298</a:t>
            </a:r>
            <a:r>
              <a:rPr lang="zh-CN" altLang="en-US" sz="3200" b="1">
                <a:solidFill>
                  <a:srgbClr val="0454A1"/>
                </a:solidFill>
                <a:sym typeface="+mn-ea"/>
              </a:rPr>
              <a:t>－</a:t>
            </a:r>
            <a:r>
              <a:rPr lang="en-US" altLang="zh-CN" sz="3200" b="1">
                <a:solidFill>
                  <a:srgbClr val="0454A1"/>
                </a:solidFill>
                <a:sym typeface="+mn-ea"/>
              </a:rPr>
              <a:t>299</a:t>
            </a:r>
            <a:r>
              <a:rPr lang="zh-CN" altLang="zh-CN" sz="3200" b="1">
                <a:solidFill>
                  <a:srgbClr val="0454A1"/>
                </a:solidFill>
                <a:sym typeface="+mn-ea"/>
              </a:rPr>
              <a:t>）</a:t>
            </a:r>
            <a:endParaRPr lang="zh-CN" altLang="zh-CN" sz="3200" b="1">
              <a:solidFill>
                <a:srgbClr val="0454A1"/>
              </a:solidFill>
              <a:sym typeface="+mn-ea"/>
            </a:endParaRPr>
          </a:p>
          <a:p>
            <a:pPr>
              <a:lnSpc>
                <a:spcPct val="150000"/>
              </a:lnSpc>
            </a:pPr>
            <a:endParaRPr lang="zh-CN" altLang="zh-CN" sz="3200" b="1">
              <a:solidFill>
                <a:srgbClr val="0454A1"/>
              </a:solidFill>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94005" y="819150"/>
            <a:ext cx="8291513" cy="700088"/>
          </a:xfrm>
        </p:spPr>
        <p:txBody>
          <a:bodyPr/>
          <a:p>
            <a:r>
              <a:rPr lang="zh-CN" altLang="en-US"/>
              <a:t>一、基本内涵</a:t>
            </a:r>
            <a:endParaRPr lang="zh-CN" altLang="en-US"/>
          </a:p>
        </p:txBody>
      </p:sp>
      <p:sp>
        <p:nvSpPr>
          <p:cNvPr id="3" name="内容占位符 2"/>
          <p:cNvSpPr>
            <a:spLocks noGrp="1"/>
          </p:cNvSpPr>
          <p:nvPr>
            <p:ph idx="1"/>
          </p:nvPr>
        </p:nvSpPr>
        <p:spPr>
          <a:xfrm>
            <a:off x="478790" y="1704340"/>
            <a:ext cx="7412990" cy="4586605"/>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zh-CN" altLang="en-US" sz="2400" b="1">
                <a:solidFill>
                  <a:srgbClr val="000000"/>
                </a:solidFill>
              </a:rPr>
              <a:t>模式表现为某种规范的结构或者框架。</a:t>
            </a:r>
            <a:endParaRPr lang="zh-CN" altLang="en-US" sz="2400" b="1">
              <a:solidFill>
                <a:srgbClr val="000000"/>
              </a:solidFill>
            </a:endParaRPr>
          </a:p>
          <a:p>
            <a:pPr marL="0" indent="0" eaLnBrk="1" latinLnBrk="0" hangingPunct="1">
              <a:buNone/>
            </a:pPr>
            <a:r>
              <a:rPr lang="zh-CN" altLang="en-US" sz="2400" b="1">
                <a:solidFill>
                  <a:srgbClr val="000000"/>
                </a:solidFill>
              </a:rPr>
              <a:t>教学设计过程模式就是在教学系统设计的实践中逐渐形成的教学设计的系统化、稳定的操作样式。它用简约的方式，提炼和概括了教学设计实践活动的经验，解释和说明了教学设计的理念和有关理论。</a:t>
            </a:r>
            <a:endParaRPr lang="zh-CN" altLang="en-US" sz="2400" b="1">
              <a:solidFill>
                <a:srgbClr val="000000"/>
              </a:solidFill>
            </a:endParaRPr>
          </a:p>
          <a:p>
            <a:pPr marL="0" indent="0" eaLnBrk="1" latinLnBrk="0" hangingPunct="1">
              <a:buNone/>
            </a:pPr>
            <a:r>
              <a:rPr lang="zh-CN" altLang="en-US" sz="2400" b="1">
                <a:solidFill>
                  <a:srgbClr val="000000"/>
                </a:solidFill>
              </a:rPr>
              <a:t>教学设计模式既是教学设计理论的具体化，也是教学设计实践活动的升华。</a:t>
            </a:r>
            <a:endParaRPr lang="zh-CN" altLang="en-US" sz="2400" b="1">
              <a:solidFill>
                <a:srgbClr val="000000"/>
              </a:solidFill>
            </a:endParaRPr>
          </a:p>
          <a:p>
            <a:pPr marL="0" indent="0" eaLnBrk="1" latinLnBrk="0" hangingPunct="1">
              <a:buNone/>
            </a:pPr>
            <a:r>
              <a:rPr lang="zh-CN" altLang="en-US" sz="2000" b="1">
                <a:solidFill>
                  <a:srgbClr val="000000"/>
                </a:solidFill>
              </a:rPr>
              <a:t> 　　  </a:t>
            </a:r>
            <a:endParaRPr lang="zh-CN" altLang="en-US" sz="2000" b="1">
              <a:solidFill>
                <a:srgbClr val="000000"/>
              </a:solidFill>
            </a:endParaRPr>
          </a:p>
        </p:txBody>
      </p:sp>
      <p:cxnSp>
        <p:nvCxnSpPr>
          <p:cNvPr id="4" name="直接连接符 3"/>
          <p:cNvCxnSpPr/>
          <p:nvPr/>
        </p:nvCxnSpPr>
        <p:spPr>
          <a:xfrm flipV="1">
            <a:off x="52705" y="169799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六</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、评价方法</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45135" y="879475"/>
            <a:ext cx="8519160" cy="5943600"/>
          </a:xfrm>
          <a:prstGeom prst="rect">
            <a:avLst/>
          </a:prstGeom>
          <a:noFill/>
        </p:spPr>
        <p:txBody>
          <a:bodyPr wrap="square" rtlCol="0">
            <a:spAutoFit/>
          </a:bodyPr>
          <a:p>
            <a:pPr>
              <a:lnSpc>
                <a:spcPct val="150000"/>
              </a:lnSpc>
            </a:pPr>
            <a:r>
              <a:rPr lang="zh-CN" altLang="en-US" sz="3200" b="1">
                <a:solidFill>
                  <a:srgbClr val="0454A1"/>
                </a:solidFill>
                <a:sym typeface="+mn-ea"/>
              </a:rPr>
              <a:t>　　（一）随堂听课评价法</a:t>
            </a:r>
            <a:endParaRPr lang="zh-CN" altLang="en-US" sz="3200" b="1">
              <a:solidFill>
                <a:srgbClr val="0454A1"/>
              </a:solidFill>
              <a:sym typeface="+mn-ea"/>
            </a:endParaRPr>
          </a:p>
          <a:p>
            <a:pPr>
              <a:lnSpc>
                <a:spcPct val="150000"/>
              </a:lnSpc>
            </a:pPr>
            <a:r>
              <a:rPr lang="zh-CN" altLang="en-US" sz="3200" b="1">
                <a:solidFill>
                  <a:srgbClr val="0454A1"/>
                </a:solidFill>
                <a:sym typeface="+mn-ea"/>
              </a:rPr>
              <a:t>　　1.基本内涵</a:t>
            </a:r>
            <a:endParaRPr lang="zh-CN" altLang="en-US" sz="3200" b="1">
              <a:solidFill>
                <a:srgbClr val="0454A1"/>
              </a:solidFill>
              <a:sym typeface="+mn-ea"/>
            </a:endParaRPr>
          </a:p>
          <a:p>
            <a:pPr>
              <a:lnSpc>
                <a:spcPct val="150000"/>
              </a:lnSpc>
            </a:pPr>
            <a:r>
              <a:rPr lang="zh-CN" altLang="en-US" sz="3200" b="1">
                <a:solidFill>
                  <a:srgbClr val="0454A1"/>
                </a:solidFill>
                <a:sym typeface="+mn-ea"/>
              </a:rPr>
              <a:t>　　</a:t>
            </a:r>
            <a:r>
              <a:rPr lang="zh-CN" altLang="en-US" sz="3200" b="1">
                <a:solidFill>
                  <a:srgbClr val="0D0D0D"/>
                </a:solidFill>
                <a:sym typeface="+mn-ea"/>
              </a:rPr>
              <a:t>随堂听课评价法是评价者通过对被评价教师的课堂教学的直接观察，获取有关该教师的教学行为、过程、特点以及所展现出来的教学能力等第一手信息，从而能够有效地进行课堂教学的评价，并提出建设性的意见，以此提高教师课堂教学能力和课堂教学效率的方法。</a:t>
            </a:r>
            <a:endParaRPr lang="zh-CN" altLang="en-US" sz="3200" b="1">
              <a:solidFill>
                <a:srgbClr val="0D0D0D"/>
              </a:solidFill>
              <a:sym typeface="+mn-ea"/>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custDataLst>
              <p:tags r:id="rId1"/>
            </p:custDataLst>
          </p:nvPr>
        </p:nvGrpSpPr>
        <p:grpSpPr>
          <a:xfrm>
            <a:off x="1558640" y="2198400"/>
            <a:ext cx="1641760" cy="2472556"/>
            <a:chOff x="1037940" y="2198400"/>
            <a:chExt cx="1641760" cy="2472556"/>
          </a:xfrm>
        </p:grpSpPr>
        <p:sp>
          <p:nvSpPr>
            <p:cNvPr id="10" name="Freeform 10"/>
            <p:cNvSpPr>
              <a:spLocks noEditPoints="1"/>
            </p:cNvSpPr>
            <p:nvPr>
              <p:custDataLst>
                <p:tags r:id="rId2"/>
              </p:custDataLst>
            </p:nvPr>
          </p:nvSpPr>
          <p:spPr bwMode="auto">
            <a:xfrm>
              <a:off x="1653239" y="21984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accent1"/>
            </a:solidFill>
            <a:ln>
              <a:noFill/>
            </a:ln>
          </p:spPr>
          <p:txBody>
            <a:bodyPr vert="horz" wrap="square" lIns="91440" tIns="45720" rIns="91440" bIns="45720" numCol="1" anchor="t" anchorCtr="0" compatLnSpc="1">
              <a:normAutofit/>
            </a:bodyPr>
            <a:lstStyle/>
            <a:p>
              <a:endParaRPr lang="zh-CN" altLang="en-US"/>
            </a:p>
          </p:txBody>
        </p:sp>
        <p:sp>
          <p:nvSpPr>
            <p:cNvPr id="15" name="TextBox 20"/>
            <p:cNvSpPr txBox="1"/>
            <p:nvPr>
              <p:custDataLst>
                <p:tags r:id="rId3"/>
              </p:custDataLst>
            </p:nvPr>
          </p:nvSpPr>
          <p:spPr>
            <a:xfrm>
              <a:off x="1037940" y="3095338"/>
              <a:ext cx="1641760" cy="1575618"/>
            </a:xfrm>
            <a:prstGeom prst="rect">
              <a:avLst/>
            </a:prstGeom>
            <a:noFill/>
          </p:spPr>
          <p:txBody>
            <a:bodyPr wrap="square" lIns="0" tIns="0" rIns="0" bIns="0" rtlCol="0" anchor="t" anchorCtr="0">
              <a:normAutofit/>
            </a:bodyPr>
            <a:lstStyle/>
            <a:p>
              <a:pPr algn="ctr">
                <a:defRPr/>
              </a:pPr>
              <a:r>
                <a:rPr lang="zh-CN" altLang="en-US" sz="3600" dirty="0">
                  <a:solidFill>
                    <a:schemeClr val="tx1">
                      <a:lumMod val="65000"/>
                      <a:lumOff val="35000"/>
                    </a:schemeClr>
                  </a:solidFill>
                </a:rPr>
                <a:t>客观性</a:t>
              </a:r>
              <a:endParaRPr lang="zh-CN" altLang="en-US" sz="3600" dirty="0">
                <a:solidFill>
                  <a:schemeClr val="tx1">
                    <a:lumMod val="65000"/>
                    <a:lumOff val="35000"/>
                  </a:schemeClr>
                </a:solidFill>
              </a:endParaRPr>
            </a:p>
          </p:txBody>
        </p:sp>
      </p:grpSp>
      <p:grpSp>
        <p:nvGrpSpPr>
          <p:cNvPr id="33" name="组合 32"/>
          <p:cNvGrpSpPr/>
          <p:nvPr>
            <p:custDataLst>
              <p:tags r:id="rId4"/>
            </p:custDataLst>
          </p:nvPr>
        </p:nvGrpSpPr>
        <p:grpSpPr>
          <a:xfrm>
            <a:off x="4434322" y="2198400"/>
            <a:ext cx="1641760" cy="2472556"/>
            <a:chOff x="3298540" y="2198400"/>
            <a:chExt cx="1641760" cy="2472556"/>
          </a:xfrm>
        </p:grpSpPr>
        <p:sp>
          <p:nvSpPr>
            <p:cNvPr id="18" name="Freeform 10"/>
            <p:cNvSpPr>
              <a:spLocks noEditPoints="1"/>
            </p:cNvSpPr>
            <p:nvPr>
              <p:custDataLst>
                <p:tags r:id="rId5"/>
              </p:custDataLst>
            </p:nvPr>
          </p:nvSpPr>
          <p:spPr bwMode="auto">
            <a:xfrm>
              <a:off x="3913839" y="21984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accent1"/>
            </a:solidFill>
            <a:ln>
              <a:noFill/>
            </a:ln>
          </p:spPr>
          <p:txBody>
            <a:bodyPr vert="horz" wrap="square" lIns="91440" tIns="45720" rIns="91440" bIns="45720" numCol="1" anchor="t" anchorCtr="0" compatLnSpc="1">
              <a:normAutofit/>
            </a:bodyPr>
            <a:lstStyle/>
            <a:p>
              <a:endParaRPr lang="zh-CN" altLang="en-US"/>
            </a:p>
          </p:txBody>
        </p:sp>
        <p:sp>
          <p:nvSpPr>
            <p:cNvPr id="19" name="TextBox 20"/>
            <p:cNvSpPr txBox="1"/>
            <p:nvPr>
              <p:custDataLst>
                <p:tags r:id="rId6"/>
              </p:custDataLst>
            </p:nvPr>
          </p:nvSpPr>
          <p:spPr>
            <a:xfrm>
              <a:off x="3298540" y="3095338"/>
              <a:ext cx="1641760" cy="1575618"/>
            </a:xfrm>
            <a:prstGeom prst="rect">
              <a:avLst/>
            </a:prstGeom>
            <a:noFill/>
          </p:spPr>
          <p:txBody>
            <a:bodyPr wrap="square" lIns="0" tIns="0" rIns="0" bIns="0" rtlCol="0" anchor="t" anchorCtr="0">
              <a:normAutofit/>
            </a:bodyPr>
            <a:lstStyle/>
            <a:p>
              <a:pPr algn="ctr">
                <a:defRPr/>
              </a:pPr>
              <a:r>
                <a:rPr lang="zh-CN" altLang="en-US" sz="3600" dirty="0">
                  <a:solidFill>
                    <a:schemeClr val="tx1">
                      <a:lumMod val="65000"/>
                      <a:lumOff val="35000"/>
                    </a:schemeClr>
                  </a:solidFill>
                  <a:cs typeface="+mn-ea"/>
                </a:rPr>
                <a:t>针对性</a:t>
              </a:r>
              <a:endParaRPr lang="zh-CN" altLang="en-US" sz="3600" dirty="0">
                <a:solidFill>
                  <a:schemeClr val="tx1">
                    <a:lumMod val="65000"/>
                    <a:lumOff val="35000"/>
                  </a:schemeClr>
                </a:solidFill>
                <a:cs typeface="+mn-ea"/>
              </a:endParaRPr>
            </a:p>
          </p:txBody>
        </p:sp>
      </p:grpSp>
      <p:grpSp>
        <p:nvGrpSpPr>
          <p:cNvPr id="34" name="组合 33"/>
          <p:cNvGrpSpPr/>
          <p:nvPr>
            <p:custDataLst>
              <p:tags r:id="rId7"/>
            </p:custDataLst>
          </p:nvPr>
        </p:nvGrpSpPr>
        <p:grpSpPr>
          <a:xfrm>
            <a:off x="2996481" y="3887500"/>
            <a:ext cx="1641760" cy="2472556"/>
            <a:chOff x="2231740" y="3887500"/>
            <a:chExt cx="1641760" cy="2472556"/>
          </a:xfrm>
        </p:grpSpPr>
        <p:sp>
          <p:nvSpPr>
            <p:cNvPr id="24" name="Freeform 10"/>
            <p:cNvSpPr>
              <a:spLocks noEditPoints="1"/>
            </p:cNvSpPr>
            <p:nvPr>
              <p:custDataLst>
                <p:tags r:id="rId8"/>
              </p:custDataLst>
            </p:nvPr>
          </p:nvSpPr>
          <p:spPr bwMode="auto">
            <a:xfrm>
              <a:off x="2847039" y="38875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accent1"/>
            </a:solidFill>
            <a:ln>
              <a:noFill/>
            </a:ln>
          </p:spPr>
          <p:txBody>
            <a:bodyPr vert="horz" wrap="square" lIns="91440" tIns="45720" rIns="91440" bIns="45720" numCol="1" anchor="t" anchorCtr="0" compatLnSpc="1">
              <a:normAutofit/>
            </a:bodyPr>
            <a:lstStyle/>
            <a:p>
              <a:endParaRPr lang="zh-CN" altLang="en-US"/>
            </a:p>
          </p:txBody>
        </p:sp>
        <p:sp>
          <p:nvSpPr>
            <p:cNvPr id="25" name="TextBox 20"/>
            <p:cNvSpPr txBox="1"/>
            <p:nvPr>
              <p:custDataLst>
                <p:tags r:id="rId9"/>
              </p:custDataLst>
            </p:nvPr>
          </p:nvSpPr>
          <p:spPr>
            <a:xfrm>
              <a:off x="2231740" y="4784438"/>
              <a:ext cx="1641760" cy="1575618"/>
            </a:xfrm>
            <a:prstGeom prst="rect">
              <a:avLst/>
            </a:prstGeom>
            <a:noFill/>
          </p:spPr>
          <p:txBody>
            <a:bodyPr wrap="square" lIns="0" tIns="0" rIns="0" bIns="0" rtlCol="0" anchor="t" anchorCtr="0">
              <a:normAutofit/>
            </a:bodyPr>
            <a:lstStyle/>
            <a:p>
              <a:pPr algn="ctr">
                <a:defRPr/>
              </a:pPr>
              <a:r>
                <a:rPr lang="zh-CN" altLang="en-US" sz="3600" dirty="0">
                  <a:solidFill>
                    <a:schemeClr val="tx1">
                      <a:lumMod val="65000"/>
                      <a:lumOff val="35000"/>
                    </a:schemeClr>
                  </a:solidFill>
                  <a:cs typeface="+mn-ea"/>
                </a:rPr>
                <a:t>零</a:t>
              </a:r>
              <a:r>
                <a:rPr lang="zh-CN" altLang="en-US" sz="3600" dirty="0">
                  <a:solidFill>
                    <a:schemeClr val="tx1">
                      <a:lumMod val="65000"/>
                      <a:lumOff val="35000"/>
                    </a:schemeClr>
                  </a:solidFill>
                  <a:cs typeface="+mn-ea"/>
                </a:rPr>
                <a:t>距离</a:t>
              </a:r>
              <a:endParaRPr lang="zh-CN" altLang="en-US" sz="3600" dirty="0">
                <a:solidFill>
                  <a:schemeClr val="tx1">
                    <a:lumMod val="65000"/>
                    <a:lumOff val="35000"/>
                  </a:schemeClr>
                </a:solidFill>
                <a:cs typeface="+mn-ea"/>
              </a:endParaRPr>
            </a:p>
          </p:txBody>
        </p:sp>
      </p:grpSp>
      <p:grpSp>
        <p:nvGrpSpPr>
          <p:cNvPr id="35" name="组合 34"/>
          <p:cNvGrpSpPr/>
          <p:nvPr>
            <p:custDataLst>
              <p:tags r:id="rId10"/>
            </p:custDataLst>
          </p:nvPr>
        </p:nvGrpSpPr>
        <p:grpSpPr>
          <a:xfrm>
            <a:off x="5872162" y="3887500"/>
            <a:ext cx="1641760" cy="2472556"/>
            <a:chOff x="4492340" y="3887500"/>
            <a:chExt cx="1641760" cy="2472556"/>
          </a:xfrm>
        </p:grpSpPr>
        <p:sp>
          <p:nvSpPr>
            <p:cNvPr id="27" name="Freeform 10"/>
            <p:cNvSpPr>
              <a:spLocks noEditPoints="1"/>
            </p:cNvSpPr>
            <p:nvPr>
              <p:custDataLst>
                <p:tags r:id="rId11"/>
              </p:custDataLst>
            </p:nvPr>
          </p:nvSpPr>
          <p:spPr bwMode="auto">
            <a:xfrm>
              <a:off x="5107639" y="38875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accent1"/>
            </a:solidFill>
            <a:ln>
              <a:noFill/>
            </a:ln>
          </p:spPr>
          <p:txBody>
            <a:bodyPr vert="horz" wrap="square" lIns="91440" tIns="45720" rIns="91440" bIns="45720" numCol="1" anchor="t" anchorCtr="0" compatLnSpc="1">
              <a:normAutofit/>
            </a:bodyPr>
            <a:lstStyle/>
            <a:p>
              <a:endParaRPr lang="zh-CN" altLang="en-US"/>
            </a:p>
          </p:txBody>
        </p:sp>
        <p:sp>
          <p:nvSpPr>
            <p:cNvPr id="28" name="TextBox 20"/>
            <p:cNvSpPr txBox="1"/>
            <p:nvPr>
              <p:custDataLst>
                <p:tags r:id="rId12"/>
              </p:custDataLst>
            </p:nvPr>
          </p:nvSpPr>
          <p:spPr>
            <a:xfrm>
              <a:off x="4492340" y="4784438"/>
              <a:ext cx="1641760" cy="1575618"/>
            </a:xfrm>
            <a:prstGeom prst="rect">
              <a:avLst/>
            </a:prstGeom>
            <a:noFill/>
          </p:spPr>
          <p:txBody>
            <a:bodyPr wrap="square" lIns="0" tIns="0" rIns="0" bIns="0" rtlCol="0" anchor="t" anchorCtr="0">
              <a:normAutofit/>
            </a:bodyPr>
            <a:lstStyle/>
            <a:p>
              <a:pPr algn="ctr">
                <a:defRPr/>
              </a:pPr>
              <a:r>
                <a:rPr lang="zh-CN" altLang="en-US" sz="3600" dirty="0">
                  <a:solidFill>
                    <a:schemeClr val="tx1">
                      <a:lumMod val="65000"/>
                      <a:lumOff val="35000"/>
                    </a:schemeClr>
                  </a:solidFill>
                  <a:cs typeface="+mn-ea"/>
                </a:rPr>
                <a:t>激励性</a:t>
              </a:r>
              <a:endParaRPr lang="zh-CN" altLang="en-US" dirty="0">
                <a:solidFill>
                  <a:schemeClr val="tx1">
                    <a:lumMod val="65000"/>
                    <a:lumOff val="35000"/>
                  </a:schemeClr>
                </a:solidFill>
              </a:endParaRPr>
            </a:p>
          </p:txBody>
        </p:sp>
      </p:grpSp>
      <p:sp>
        <p:nvSpPr>
          <p:cNvPr id="32" name="文本框 31"/>
          <p:cNvSpPr txBox="1"/>
          <p:nvPr>
            <p:custDataLst>
              <p:tags r:id="rId13"/>
            </p:custDataLst>
          </p:nvPr>
        </p:nvSpPr>
        <p:spPr>
          <a:xfrm>
            <a:off x="1015272" y="788964"/>
            <a:ext cx="6858003" cy="663463"/>
          </a:xfrm>
          <a:prstGeom prst="rect">
            <a:avLst/>
          </a:prstGeom>
          <a:noFill/>
        </p:spPr>
        <p:txBody>
          <a:bodyPr wrap="square" rtlCol="0" anchor="ctr" anchorCtr="0">
            <a:noAutofit/>
          </a:bodyPr>
          <a:lstStyle/>
          <a:p>
            <a:pPr algn="ctr"/>
            <a:r>
              <a:rPr lang="en-US" altLang="zh-CN" sz="4000" dirty="0">
                <a:solidFill>
                  <a:schemeClr val="accent1"/>
                </a:solidFill>
                <a:latin typeface="+mj-lt"/>
                <a:ea typeface="+mj-ea"/>
                <a:cs typeface="+mj-cs"/>
              </a:rPr>
              <a:t>2. </a:t>
            </a:r>
            <a:r>
              <a:rPr lang="zh-CN" altLang="zh-CN" sz="4000" dirty="0">
                <a:solidFill>
                  <a:schemeClr val="accent1"/>
                </a:solidFill>
                <a:latin typeface="+mj-lt"/>
                <a:ea typeface="+mj-ea"/>
                <a:cs typeface="+mj-cs"/>
              </a:rPr>
              <a:t>基本原则</a:t>
            </a:r>
            <a:endParaRPr lang="zh-CN" altLang="zh-CN" sz="4000" dirty="0">
              <a:solidFill>
                <a:schemeClr val="accent1"/>
              </a:solidFill>
              <a:latin typeface="+mj-lt"/>
              <a:ea typeface="+mj-ea"/>
              <a:cs typeface="+mj-cs"/>
            </a:endParaRPr>
          </a:p>
        </p:txBody>
      </p:sp>
    </p:spTree>
    <p:custDataLst>
      <p:tags r:id="rId14"/>
    </p:custData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4965" y="523875"/>
            <a:ext cx="3415665" cy="583565"/>
          </a:xfrm>
          <a:prstGeom prst="rect">
            <a:avLst/>
          </a:prstGeom>
          <a:noFill/>
        </p:spPr>
        <p:txBody>
          <a:bodyPr wrap="square" rtlCol="0">
            <a:spAutoFit/>
          </a:bodyPr>
          <a:p>
            <a:r>
              <a:rPr lang="en-US" altLang="zh-CN" sz="3200" b="1"/>
              <a:t>3. </a:t>
            </a:r>
            <a:r>
              <a:rPr lang="zh-CN" altLang="zh-CN" sz="3200" b="1"/>
              <a:t>实施要求</a:t>
            </a:r>
            <a:endParaRPr lang="zh-CN" altLang="zh-CN" sz="3200" b="1"/>
          </a:p>
        </p:txBody>
      </p:sp>
      <p:sp>
        <p:nvSpPr>
          <p:cNvPr id="3" name="文本框 2"/>
          <p:cNvSpPr txBox="1"/>
          <p:nvPr/>
        </p:nvSpPr>
        <p:spPr>
          <a:xfrm>
            <a:off x="763905" y="1110615"/>
            <a:ext cx="7632700" cy="1923415"/>
          </a:xfrm>
          <a:prstGeom prst="rect">
            <a:avLst/>
          </a:prstGeom>
          <a:noFill/>
        </p:spPr>
        <p:txBody>
          <a:bodyPr wrap="square" rtlCol="0">
            <a:spAutoFit/>
          </a:bodyPr>
          <a:p>
            <a:r>
              <a:rPr lang="zh-CN" altLang="en-US"/>
              <a:t>　</a:t>
            </a:r>
            <a:r>
              <a:rPr lang="zh-CN" altLang="en-US" sz="2400"/>
              <a:t>（1）课前要充分准备。随堂听课评价应该收集、了解与即将要评价的课有关的资料和信息。在条件许可的情况下，可以考虑召开预备会议，向被评价者介绍评价的目的、内容，了解教师教学的实际情况，为评价活动的实施奠定基础。</a:t>
            </a:r>
            <a:endParaRPr lang="zh-CN" altLang="en-US" sz="2400"/>
          </a:p>
        </p:txBody>
      </p:sp>
      <p:sp>
        <p:nvSpPr>
          <p:cNvPr id="100" name="文本框 99"/>
          <p:cNvSpPr txBox="1"/>
          <p:nvPr/>
        </p:nvSpPr>
        <p:spPr>
          <a:xfrm>
            <a:off x="751205" y="2882900"/>
            <a:ext cx="7802245" cy="1554480"/>
          </a:xfrm>
          <a:prstGeom prst="rect">
            <a:avLst/>
          </a:prstGeom>
          <a:noFill/>
          <a:ln w="9525">
            <a:noFill/>
            <a:miter/>
          </a:ln>
        </p:spPr>
        <p:txBody>
          <a:bodyPr wrap="square">
            <a:spAutoFit/>
          </a:bodyPr>
          <a:p>
            <a:pPr marL="0" indent="266700" algn="l"/>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2</a:t>
            </a:r>
            <a:r>
              <a:rPr lang="zh-CN" altLang="en-US" sz="2400" b="0" u="none">
                <a:latin typeface="宋体" charset="0"/>
                <a:ea typeface="宋体" charset="0"/>
                <a:cs typeface="宋体" charset="0"/>
              </a:rPr>
              <a:t>）课中要仔细观察和翔实记录。听课是复杂的脑力劳动，需要评价者多种感官和大脑思维的积极参与。同时评价者要想获得理想的听课效果，在听课中就要集中精力，全身心地投入。</a:t>
            </a:r>
            <a:endParaRPr lang="zh-CN" altLang="en-US" sz="2400" b="0" u="none">
              <a:latin typeface="宋体" charset="0"/>
              <a:ea typeface="宋体" charset="0"/>
              <a:cs typeface="宋体" charset="0"/>
            </a:endParaRPr>
          </a:p>
        </p:txBody>
      </p:sp>
      <p:sp>
        <p:nvSpPr>
          <p:cNvPr id="4" name="文本框 3"/>
          <p:cNvSpPr txBox="1"/>
          <p:nvPr/>
        </p:nvSpPr>
        <p:spPr>
          <a:xfrm>
            <a:off x="594995" y="4430395"/>
            <a:ext cx="7978775" cy="1920240"/>
          </a:xfrm>
          <a:prstGeom prst="rect">
            <a:avLst/>
          </a:prstGeom>
          <a:noFill/>
          <a:ln w="9525">
            <a:noFill/>
            <a:miter/>
          </a:ln>
        </p:spPr>
        <p:txBody>
          <a:bodyPr wrap="square">
            <a:spAutoFit/>
          </a:bodyPr>
          <a:p>
            <a:pPr marL="0" indent="0" algn="l"/>
            <a:r>
              <a:rPr lang="zh-CN" altLang="en-US" sz="2400" b="0" u="none">
                <a:latin typeface="宋体" charset="0"/>
                <a:ea typeface="宋体" charset="0"/>
                <a:cs typeface="宋体" charset="0"/>
              </a:rPr>
              <a:t>　（</a:t>
            </a:r>
            <a:r>
              <a:rPr lang="en-US" altLang="zh-CN" sz="2400" b="0" u="none">
                <a:latin typeface="宋体" charset="0"/>
                <a:ea typeface="宋体" charset="0"/>
                <a:cs typeface="宋体" charset="0"/>
              </a:rPr>
              <a:t>3</a:t>
            </a:r>
            <a:r>
              <a:rPr lang="zh-CN" altLang="en-US" sz="2400" b="0" u="none">
                <a:latin typeface="宋体" charset="0"/>
                <a:ea typeface="宋体" charset="0"/>
                <a:cs typeface="宋体" charset="0"/>
              </a:rPr>
              <a:t>）课后客观评析，加强指导。课后客观评析即评课，它是指课后对所听的课进行分析整理、客观评议的过程。评课时需要针对课堂教学的不足寻找解决问题的办法，提出合理的修改建议。作出评价意见时应该充分与评价对象交流切磋。</a:t>
            </a:r>
            <a:endParaRPr lang="zh-CN" altLang="en-US" sz="2400" b="0" u="none">
              <a:latin typeface="宋体" charset="0"/>
              <a:ea typeface="宋体" charset="0"/>
              <a:cs typeface="宋体" charset="0"/>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7F7F7F"/>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rgbClr val="7F7F7F"/>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5954554"/>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12645" y="5023485"/>
            <a:ext cx="160528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587750" y="5474970"/>
            <a:ext cx="5041900" cy="613410"/>
          </a:xfrm>
          <a:prstGeom prst="rect">
            <a:avLst/>
          </a:prstGeom>
          <a:gradFill>
            <a:gsLst>
              <a:gs pos="0">
                <a:srgbClr val="007BD3"/>
              </a:gs>
              <a:gs pos="100000">
                <a:srgbClr val="034373"/>
              </a:gs>
            </a:gsLst>
            <a:lin ang="5400000" scaled="0"/>
          </a:grad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高校学生学习评价的设计</a:t>
            </a:r>
            <a:endParaRPr kumimoji="0" lang="zh-CN" altLang="zh-CN"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537460" y="5243830"/>
            <a:ext cx="609600" cy="1405255"/>
          </a:xfrm>
          <a:prstGeom prst="rect">
            <a:avLst/>
          </a:prstGeom>
          <a:noFill/>
        </p:spPr>
        <p:txBody>
          <a:bodyPr vert="eaVert" wrap="square" rtlCol="0">
            <a:spAutoFit/>
          </a:bodyPr>
          <a:p>
            <a:r>
              <a:rPr lang="zh-CN" altLang="en-US" sz="2800">
                <a:solidFill>
                  <a:schemeClr val="bg1"/>
                </a:solidFill>
              </a:rPr>
              <a:t>第四节</a:t>
            </a:r>
            <a:endParaRPr lang="zh-CN" altLang="en-US" sz="2800">
              <a:solidFill>
                <a:schemeClr val="bg1"/>
              </a:solidFill>
            </a:endParaRPr>
          </a:p>
        </p:txBody>
      </p:sp>
      <p:pic>
        <p:nvPicPr>
          <p:cNvPr id="4" name="内容占位符 3"/>
          <p:cNvPicPr>
            <a:picLocks noChangeAspect="1"/>
          </p:cNvPicPr>
          <p:nvPr>
            <p:ph sz="half" idx="1"/>
          </p:nvPr>
        </p:nvPicPr>
        <p:blipFill>
          <a:blip r:embed="rId1"/>
          <a:stretch>
            <a:fillRect/>
          </a:stretch>
        </p:blipFill>
        <p:spPr>
          <a:xfrm>
            <a:off x="2466975" y="450850"/>
            <a:ext cx="2957830" cy="2835910"/>
          </a:xfrm>
          <a:prstGeom prst="rect">
            <a:avLst/>
          </a:prstGeom>
        </p:spPr>
      </p:pic>
      <p:pic>
        <p:nvPicPr>
          <p:cNvPr id="6" name="内容占位符 5"/>
          <p:cNvPicPr>
            <a:picLocks noChangeAspect="1"/>
          </p:cNvPicPr>
          <p:nvPr>
            <p:ph sz="half" idx="2"/>
          </p:nvPr>
        </p:nvPicPr>
        <p:blipFill>
          <a:blip r:embed="rId2"/>
          <a:stretch>
            <a:fillRect/>
          </a:stretch>
        </p:blipFill>
        <p:spPr>
          <a:xfrm>
            <a:off x="5945505" y="1814195"/>
            <a:ext cx="2849245" cy="2943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一</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、优秀经验</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409575" y="1111250"/>
            <a:ext cx="8519160" cy="5029200"/>
          </a:xfrm>
          <a:prstGeom prst="rect">
            <a:avLst/>
          </a:prstGeom>
          <a:noFill/>
        </p:spPr>
        <p:txBody>
          <a:bodyPr wrap="square" rtlCol="0">
            <a:spAutoFit/>
          </a:bodyPr>
          <a:p>
            <a:pPr>
              <a:lnSpc>
                <a:spcPct val="150000"/>
              </a:lnSpc>
            </a:pPr>
            <a:r>
              <a:rPr lang="zh-CN" altLang="en-US" sz="2400" b="1">
                <a:solidFill>
                  <a:srgbClr val="0454A1"/>
                </a:solidFill>
                <a:sym typeface="+mn-ea"/>
              </a:rPr>
              <a:t>（一）对学生学习的评价从教育价值观开始</a:t>
            </a:r>
            <a:endParaRPr lang="zh-CN" altLang="en-US" sz="2400" b="1">
              <a:solidFill>
                <a:srgbClr val="0454A1"/>
              </a:solidFill>
              <a:sym typeface="+mn-ea"/>
            </a:endParaRPr>
          </a:p>
          <a:p>
            <a:pPr>
              <a:lnSpc>
                <a:spcPct val="150000"/>
              </a:lnSpc>
            </a:pPr>
            <a:r>
              <a:rPr sz="2400" b="1">
                <a:solidFill>
                  <a:srgbClr val="0454A1"/>
                </a:solidFill>
              </a:rPr>
              <a:t>（二）从学生学习评价的多维性和综合性出发</a:t>
            </a:r>
            <a:endParaRPr sz="2400" b="1">
              <a:solidFill>
                <a:srgbClr val="0454A1"/>
              </a:solidFill>
            </a:endParaRPr>
          </a:p>
          <a:p>
            <a:pPr>
              <a:lnSpc>
                <a:spcPct val="150000"/>
              </a:lnSpc>
            </a:pPr>
            <a:r>
              <a:rPr lang="en-US" altLang="zh-CN" sz="2400" b="1">
                <a:solidFill>
                  <a:srgbClr val="0454A1"/>
                </a:solidFill>
              </a:rPr>
              <a:t>（三）</a:t>
            </a:r>
            <a:r>
              <a:rPr lang="zh-CN" altLang="en-US" sz="2400" b="1">
                <a:solidFill>
                  <a:srgbClr val="0454A1"/>
                </a:solidFill>
              </a:rPr>
              <a:t>以清晰明确的教学目标为导向设计评价</a:t>
            </a:r>
            <a:endParaRPr lang="zh-CN" altLang="en-US" sz="2400" b="1">
              <a:solidFill>
                <a:srgbClr val="0454A1"/>
              </a:solidFill>
            </a:endParaRPr>
          </a:p>
          <a:p>
            <a:pPr>
              <a:lnSpc>
                <a:spcPct val="150000"/>
              </a:lnSpc>
            </a:pPr>
            <a:r>
              <a:rPr lang="zh-CN" altLang="en-US" sz="2400" b="1">
                <a:solidFill>
                  <a:srgbClr val="0454A1"/>
                </a:solidFill>
              </a:rPr>
              <a:t>（四）追求评价过程与评价结果的和谐统一</a:t>
            </a:r>
            <a:endParaRPr lang="zh-CN" altLang="en-US" sz="2400" b="1">
              <a:solidFill>
                <a:srgbClr val="0454A1"/>
              </a:solidFill>
            </a:endParaRPr>
          </a:p>
          <a:p>
            <a:pPr>
              <a:lnSpc>
                <a:spcPct val="150000"/>
              </a:lnSpc>
            </a:pPr>
            <a:r>
              <a:rPr lang="zh-CN" altLang="en-US" sz="2400" b="1">
                <a:solidFill>
                  <a:srgbClr val="0454A1"/>
                </a:solidFill>
              </a:rPr>
              <a:t>（五）坚持评价持续改进、稳步开展的做法</a:t>
            </a:r>
            <a:endParaRPr lang="zh-CN" altLang="en-US" sz="2400" b="1">
              <a:solidFill>
                <a:srgbClr val="0454A1"/>
              </a:solidFill>
            </a:endParaRPr>
          </a:p>
          <a:p>
            <a:pPr>
              <a:lnSpc>
                <a:spcPct val="150000"/>
              </a:lnSpc>
            </a:pPr>
            <a:r>
              <a:rPr lang="zh-CN" altLang="en-US" sz="2400" b="1">
                <a:solidFill>
                  <a:srgbClr val="0454A1"/>
                </a:solidFill>
              </a:rPr>
              <a:t>（六）评价队伍中吸收更广泛的代表参与评价</a:t>
            </a:r>
            <a:endParaRPr lang="zh-CN" altLang="en-US" sz="2400" b="1">
              <a:solidFill>
                <a:srgbClr val="0454A1"/>
              </a:solidFill>
            </a:endParaRPr>
          </a:p>
          <a:p>
            <a:pPr>
              <a:lnSpc>
                <a:spcPct val="150000"/>
              </a:lnSpc>
            </a:pPr>
            <a:r>
              <a:rPr lang="zh-CN" altLang="en-US" sz="2400" b="1">
                <a:solidFill>
                  <a:srgbClr val="0454A1"/>
                </a:solidFill>
              </a:rPr>
              <a:t>（七）评价旨在解决一些人们真正关心的实用问题</a:t>
            </a:r>
            <a:endParaRPr lang="zh-CN" altLang="en-US" sz="2400" b="1">
              <a:solidFill>
                <a:srgbClr val="0454A1"/>
              </a:solidFill>
            </a:endParaRPr>
          </a:p>
          <a:p>
            <a:pPr>
              <a:lnSpc>
                <a:spcPct val="150000"/>
              </a:lnSpc>
            </a:pPr>
            <a:r>
              <a:rPr lang="zh-CN" altLang="en-US" sz="2400" b="1">
                <a:solidFill>
                  <a:srgbClr val="0454A1"/>
                </a:solidFill>
              </a:rPr>
              <a:t>（八）评价成为一系列促进变革的措施之一</a:t>
            </a:r>
            <a:endParaRPr lang="zh-CN" altLang="en-US" sz="2400" b="1">
              <a:solidFill>
                <a:srgbClr val="0454A1"/>
              </a:solidFill>
            </a:endParaRPr>
          </a:p>
          <a:p>
            <a:pPr>
              <a:lnSpc>
                <a:spcPct val="150000"/>
              </a:lnSpc>
            </a:pPr>
            <a:r>
              <a:rPr lang="zh-CN" altLang="en-US" sz="2400" b="1">
                <a:solidFill>
                  <a:srgbClr val="0454A1"/>
                </a:solidFill>
              </a:rPr>
              <a:t>（九）评价的目标是承担起对学生和公众应负的责任</a:t>
            </a:r>
            <a:endParaRPr lang="zh-CN" altLang="en-US" sz="2400" b="1">
              <a:solidFill>
                <a:srgbClr val="0454A1"/>
              </a:solidFill>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、设计技术</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356235" y="1004570"/>
            <a:ext cx="8519160" cy="5852160"/>
          </a:xfrm>
          <a:prstGeom prst="rect">
            <a:avLst/>
          </a:prstGeom>
          <a:noFill/>
        </p:spPr>
        <p:txBody>
          <a:bodyPr wrap="square" rtlCol="0">
            <a:spAutoFit/>
          </a:bodyPr>
          <a:p>
            <a:pPr>
              <a:lnSpc>
                <a:spcPct val="150000"/>
              </a:lnSpc>
            </a:pPr>
            <a:r>
              <a:rPr lang="zh-CN" altLang="en-US" sz="2800" b="1">
                <a:solidFill>
                  <a:srgbClr val="0454A1"/>
                </a:solidFill>
                <a:sym typeface="+mn-ea"/>
              </a:rPr>
              <a:t>（一）评价内容</a:t>
            </a:r>
            <a:endParaRPr lang="zh-CN" altLang="en-US" sz="2800" b="1">
              <a:solidFill>
                <a:srgbClr val="0454A1"/>
              </a:solidFill>
              <a:sym typeface="+mn-ea"/>
            </a:endParaRPr>
          </a:p>
          <a:p>
            <a:pPr>
              <a:lnSpc>
                <a:spcPct val="150000"/>
              </a:lnSpc>
            </a:pPr>
            <a:r>
              <a:rPr lang="zh-CN" altLang="en-US" sz="2800" b="1">
                <a:solidFill>
                  <a:srgbClr val="0454A1"/>
                </a:solidFill>
              </a:rPr>
              <a:t>学生话语</a:t>
            </a:r>
            <a:endParaRPr lang="zh-CN" altLang="en-US" sz="2800" b="1">
              <a:solidFill>
                <a:srgbClr val="0454A1"/>
              </a:solidFill>
            </a:endParaRPr>
          </a:p>
          <a:p>
            <a:pPr>
              <a:lnSpc>
                <a:spcPct val="150000"/>
              </a:lnSpc>
            </a:pPr>
            <a:r>
              <a:rPr lang="zh-CN" altLang="en-US" sz="2800" b="1">
                <a:solidFill>
                  <a:srgbClr val="0454A1"/>
                </a:solidFill>
              </a:rPr>
              <a:t>学生行动</a:t>
            </a:r>
            <a:endParaRPr lang="zh-CN" altLang="en-US" sz="2800" b="1">
              <a:solidFill>
                <a:srgbClr val="0454A1"/>
              </a:solidFill>
            </a:endParaRPr>
          </a:p>
          <a:p>
            <a:pPr>
              <a:lnSpc>
                <a:spcPct val="150000"/>
              </a:lnSpc>
            </a:pPr>
            <a:r>
              <a:rPr lang="zh-CN" altLang="en-US" sz="2800" b="1">
                <a:solidFill>
                  <a:srgbClr val="0454A1"/>
                </a:solidFill>
              </a:rPr>
              <a:t>学生认知水平</a:t>
            </a:r>
            <a:endParaRPr lang="zh-CN" altLang="en-US" sz="2800" b="1">
              <a:solidFill>
                <a:srgbClr val="0454A1"/>
              </a:solidFill>
            </a:endParaRPr>
          </a:p>
          <a:p>
            <a:pPr>
              <a:lnSpc>
                <a:spcPct val="150000"/>
              </a:lnSpc>
            </a:pPr>
            <a:r>
              <a:rPr lang="zh-CN" altLang="en-US" sz="2800" b="1">
                <a:solidFill>
                  <a:srgbClr val="0454A1"/>
                </a:solidFill>
              </a:rPr>
              <a:t>临场机智</a:t>
            </a:r>
            <a:endParaRPr lang="zh-CN" altLang="en-US" sz="2800" b="1">
              <a:solidFill>
                <a:srgbClr val="0454A1"/>
              </a:solidFill>
            </a:endParaRPr>
          </a:p>
          <a:p>
            <a:pPr>
              <a:lnSpc>
                <a:spcPct val="150000"/>
              </a:lnSpc>
            </a:pPr>
            <a:r>
              <a:rPr lang="zh-CN" altLang="en-US" sz="2800" b="1">
                <a:solidFill>
                  <a:srgbClr val="0454A1"/>
                </a:solidFill>
              </a:rPr>
              <a:t>（二）评价主体</a:t>
            </a:r>
            <a:endParaRPr lang="zh-CN" altLang="en-US" sz="2800" b="1">
              <a:solidFill>
                <a:srgbClr val="0454A1"/>
              </a:solidFill>
            </a:endParaRPr>
          </a:p>
          <a:p>
            <a:pPr>
              <a:lnSpc>
                <a:spcPct val="150000"/>
              </a:lnSpc>
            </a:pPr>
            <a:r>
              <a:rPr lang="zh-CN" altLang="en-US" sz="2800" b="1">
                <a:solidFill>
                  <a:srgbClr val="0454A1"/>
                </a:solidFill>
              </a:rPr>
              <a:t>教师评价</a:t>
            </a:r>
            <a:endParaRPr lang="zh-CN" altLang="en-US" sz="2800" b="1">
              <a:solidFill>
                <a:srgbClr val="0454A1"/>
              </a:solidFill>
            </a:endParaRPr>
          </a:p>
          <a:p>
            <a:pPr>
              <a:lnSpc>
                <a:spcPct val="150000"/>
              </a:lnSpc>
            </a:pPr>
            <a:r>
              <a:rPr lang="zh-CN" altLang="en-US" sz="2800" b="1">
                <a:solidFill>
                  <a:srgbClr val="0454A1"/>
                </a:solidFill>
              </a:rPr>
              <a:t>学生评价</a:t>
            </a:r>
            <a:endParaRPr lang="zh-CN" altLang="en-US" sz="2800" b="1">
              <a:solidFill>
                <a:srgbClr val="0454A1"/>
              </a:solidFill>
            </a:endParaRPr>
          </a:p>
          <a:p>
            <a:pPr>
              <a:lnSpc>
                <a:spcPct val="150000"/>
              </a:lnSpc>
            </a:pPr>
            <a:r>
              <a:rPr lang="zh-CN" altLang="en-US" sz="2800" b="1">
                <a:solidFill>
                  <a:srgbClr val="0454A1"/>
                </a:solidFill>
              </a:rPr>
              <a:t>家长评价</a:t>
            </a:r>
            <a:endParaRPr lang="zh-CN" altLang="en-US" sz="2800" b="1">
              <a:solidFill>
                <a:srgbClr val="0454A1"/>
              </a:solidFill>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、设计技术</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302895" y="862330"/>
            <a:ext cx="8519160" cy="5852160"/>
          </a:xfrm>
          <a:prstGeom prst="rect">
            <a:avLst/>
          </a:prstGeom>
          <a:noFill/>
        </p:spPr>
        <p:txBody>
          <a:bodyPr wrap="square" rtlCol="0">
            <a:spAutoFit/>
          </a:bodyPr>
          <a:p>
            <a:pPr>
              <a:lnSpc>
                <a:spcPct val="150000"/>
              </a:lnSpc>
            </a:pPr>
            <a:r>
              <a:rPr lang="zh-CN" altLang="en-US" sz="2800" b="1">
                <a:solidFill>
                  <a:srgbClr val="0454A1"/>
                </a:solidFill>
                <a:sym typeface="+mn-ea"/>
              </a:rPr>
              <a:t>（三）评价方法</a:t>
            </a:r>
            <a:endParaRPr lang="zh-CN" altLang="en-US" sz="2800" b="1">
              <a:solidFill>
                <a:srgbClr val="0454A1"/>
              </a:solidFill>
            </a:endParaRPr>
          </a:p>
          <a:p>
            <a:pPr>
              <a:lnSpc>
                <a:spcPct val="150000"/>
              </a:lnSpc>
            </a:pPr>
            <a:r>
              <a:rPr lang="zh-CN" altLang="en-US" sz="2800" b="1">
                <a:solidFill>
                  <a:srgbClr val="0454A1"/>
                </a:solidFill>
              </a:rPr>
              <a:t>测试</a:t>
            </a:r>
            <a:endParaRPr lang="zh-CN" altLang="en-US" sz="2800" b="1">
              <a:solidFill>
                <a:srgbClr val="0454A1"/>
              </a:solidFill>
            </a:endParaRPr>
          </a:p>
          <a:p>
            <a:pPr>
              <a:lnSpc>
                <a:spcPct val="150000"/>
              </a:lnSpc>
            </a:pPr>
            <a:r>
              <a:rPr lang="zh-CN" altLang="en-US" sz="2800" b="1">
                <a:solidFill>
                  <a:srgbClr val="0454A1"/>
                </a:solidFill>
              </a:rPr>
              <a:t>测量</a:t>
            </a:r>
            <a:endParaRPr lang="zh-CN" altLang="en-US" sz="2800" b="1">
              <a:solidFill>
                <a:srgbClr val="0454A1"/>
              </a:solidFill>
            </a:endParaRPr>
          </a:p>
          <a:p>
            <a:pPr>
              <a:lnSpc>
                <a:spcPct val="150000"/>
              </a:lnSpc>
            </a:pPr>
            <a:r>
              <a:rPr lang="zh-CN" altLang="en-US" sz="2800" b="1">
                <a:solidFill>
                  <a:srgbClr val="0454A1"/>
                </a:solidFill>
              </a:rPr>
              <a:t>观察</a:t>
            </a:r>
            <a:endParaRPr lang="zh-CN" altLang="en-US" sz="2800" b="1">
              <a:solidFill>
                <a:srgbClr val="0454A1"/>
              </a:solidFill>
            </a:endParaRPr>
          </a:p>
          <a:p>
            <a:pPr>
              <a:lnSpc>
                <a:spcPct val="150000"/>
              </a:lnSpc>
            </a:pPr>
            <a:r>
              <a:rPr lang="zh-CN" altLang="en-US" sz="2800" b="1">
                <a:solidFill>
                  <a:srgbClr val="0454A1"/>
                </a:solidFill>
              </a:rPr>
              <a:t>调查</a:t>
            </a:r>
            <a:endParaRPr lang="zh-CN" altLang="en-US" sz="2800" b="1">
              <a:solidFill>
                <a:srgbClr val="0454A1"/>
              </a:solidFill>
            </a:endParaRPr>
          </a:p>
          <a:p>
            <a:pPr>
              <a:lnSpc>
                <a:spcPct val="150000"/>
              </a:lnSpc>
            </a:pPr>
            <a:r>
              <a:rPr lang="zh-CN" altLang="en-US" sz="2800" b="1">
                <a:solidFill>
                  <a:srgbClr val="0454A1"/>
                </a:solidFill>
              </a:rPr>
              <a:t>档案袋评价</a:t>
            </a:r>
            <a:endParaRPr lang="zh-CN" altLang="en-US" sz="2800" b="1">
              <a:solidFill>
                <a:srgbClr val="0454A1"/>
              </a:solidFill>
            </a:endParaRPr>
          </a:p>
          <a:p>
            <a:pPr>
              <a:lnSpc>
                <a:spcPct val="150000"/>
              </a:lnSpc>
            </a:pPr>
            <a:r>
              <a:rPr lang="zh-CN" altLang="en-US" sz="2800" b="1">
                <a:solidFill>
                  <a:srgbClr val="0454A1"/>
                </a:solidFill>
              </a:rPr>
              <a:t>轶事记录</a:t>
            </a:r>
            <a:endParaRPr lang="zh-CN" altLang="en-US" sz="2800" b="1">
              <a:solidFill>
                <a:srgbClr val="0454A1"/>
              </a:solidFill>
            </a:endParaRPr>
          </a:p>
          <a:p>
            <a:pPr>
              <a:lnSpc>
                <a:spcPct val="150000"/>
              </a:lnSpc>
            </a:pPr>
            <a:r>
              <a:rPr lang="zh-CN" altLang="en-US" sz="2800" b="1">
                <a:solidFill>
                  <a:srgbClr val="0454A1"/>
                </a:solidFill>
              </a:rPr>
              <a:t>外部评鉴人员绩效考评</a:t>
            </a:r>
            <a:endParaRPr lang="zh-CN" altLang="en-US" sz="2800" b="1">
              <a:solidFill>
                <a:srgbClr val="0454A1"/>
              </a:solidFill>
            </a:endParaRPr>
          </a:p>
          <a:p>
            <a:pPr>
              <a:lnSpc>
                <a:spcPct val="150000"/>
              </a:lnSpc>
            </a:pPr>
            <a:r>
              <a:rPr lang="zh-CN" altLang="en-US" sz="2800" b="1">
                <a:solidFill>
                  <a:srgbClr val="0454A1"/>
                </a:solidFill>
              </a:rPr>
              <a:t>课堂评价或课堂研究</a:t>
            </a:r>
            <a:endParaRPr lang="zh-CN" altLang="en-US" sz="2800" b="1">
              <a:solidFill>
                <a:srgbClr val="0454A1"/>
              </a:solidFill>
            </a:endParaRPr>
          </a:p>
        </p:txBody>
      </p:sp>
      <p:sp>
        <p:nvSpPr>
          <p:cNvPr id="4" name="右大括号 3"/>
          <p:cNvSpPr/>
          <p:nvPr/>
        </p:nvSpPr>
        <p:spPr>
          <a:xfrm>
            <a:off x="4375785" y="1697990"/>
            <a:ext cx="640080" cy="4803140"/>
          </a:xfrm>
          <a:prstGeom prst="rightBrac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itchFamily="34" charset="0"/>
              <a:ea typeface="幼圆" pitchFamily="49" charset="-122"/>
            </a:endParaRPr>
          </a:p>
        </p:txBody>
      </p:sp>
      <p:sp>
        <p:nvSpPr>
          <p:cNvPr id="5" name="文本框 4"/>
          <p:cNvSpPr txBox="1"/>
          <p:nvPr/>
        </p:nvSpPr>
        <p:spPr>
          <a:xfrm>
            <a:off x="5087620" y="3690620"/>
            <a:ext cx="2490470" cy="701040"/>
          </a:xfrm>
          <a:prstGeom prst="rect">
            <a:avLst/>
          </a:prstGeom>
          <a:noFill/>
        </p:spPr>
        <p:txBody>
          <a:bodyPr wrap="square" rtlCol="0">
            <a:spAutoFit/>
          </a:bodyPr>
          <a:p>
            <a:r>
              <a:rPr lang="zh-CN" altLang="en-US" sz="4000"/>
              <a:t>直接评价</a:t>
            </a:r>
            <a:endParaRPr lang="zh-CN" altLang="en-US" sz="400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、设计技术</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302895" y="933450"/>
            <a:ext cx="8519160" cy="4572000"/>
          </a:xfrm>
          <a:prstGeom prst="rect">
            <a:avLst/>
          </a:prstGeom>
          <a:noFill/>
        </p:spPr>
        <p:txBody>
          <a:bodyPr wrap="square" rtlCol="0">
            <a:spAutoFit/>
          </a:bodyPr>
          <a:p>
            <a:pPr>
              <a:lnSpc>
                <a:spcPct val="150000"/>
              </a:lnSpc>
            </a:pPr>
            <a:r>
              <a:rPr lang="zh-CN" altLang="en-US" sz="2800" b="1">
                <a:solidFill>
                  <a:srgbClr val="0454A1"/>
                </a:solidFill>
                <a:sym typeface="+mn-ea"/>
              </a:rPr>
              <a:t>（三）评价方法</a:t>
            </a:r>
            <a:endParaRPr lang="zh-CN" altLang="en-US" sz="2800" b="1">
              <a:solidFill>
                <a:srgbClr val="0454A1"/>
              </a:solidFill>
            </a:endParaRPr>
          </a:p>
          <a:p>
            <a:pPr>
              <a:lnSpc>
                <a:spcPct val="150000"/>
              </a:lnSpc>
            </a:pPr>
            <a:r>
              <a:rPr lang="zh-CN" altLang="en-US" sz="2800" b="1">
                <a:solidFill>
                  <a:srgbClr val="0454A1"/>
                </a:solidFill>
              </a:rPr>
              <a:t>学生参与</a:t>
            </a:r>
            <a:endParaRPr lang="zh-CN" altLang="en-US" sz="2800" b="1">
              <a:solidFill>
                <a:srgbClr val="0454A1"/>
              </a:solidFill>
            </a:endParaRPr>
          </a:p>
          <a:p>
            <a:pPr>
              <a:lnSpc>
                <a:spcPct val="150000"/>
              </a:lnSpc>
            </a:pPr>
            <a:r>
              <a:rPr lang="zh-CN" altLang="en-US" sz="2800" b="1">
                <a:solidFill>
                  <a:srgbClr val="0454A1"/>
                </a:solidFill>
              </a:rPr>
              <a:t>学生在工作中的成功</a:t>
            </a:r>
            <a:endParaRPr lang="zh-CN" altLang="en-US" sz="2800" b="1">
              <a:solidFill>
                <a:srgbClr val="0454A1"/>
              </a:solidFill>
            </a:endParaRPr>
          </a:p>
          <a:p>
            <a:pPr>
              <a:lnSpc>
                <a:spcPct val="150000"/>
              </a:lnSpc>
            </a:pPr>
            <a:r>
              <a:rPr lang="zh-CN" altLang="en-US" sz="2800" b="1">
                <a:solidFill>
                  <a:srgbClr val="0454A1"/>
                </a:solidFill>
              </a:rPr>
              <a:t>学生满意度调查</a:t>
            </a:r>
            <a:endParaRPr lang="zh-CN" altLang="en-US" sz="2800" b="1">
              <a:solidFill>
                <a:srgbClr val="0454A1"/>
              </a:solidFill>
            </a:endParaRPr>
          </a:p>
          <a:p>
            <a:pPr>
              <a:lnSpc>
                <a:spcPct val="150000"/>
              </a:lnSpc>
            </a:pPr>
            <a:r>
              <a:rPr lang="zh-CN" altLang="en-US" sz="2800" b="1">
                <a:solidFill>
                  <a:srgbClr val="0454A1"/>
                </a:solidFill>
              </a:rPr>
              <a:t>来自校友或单位反馈</a:t>
            </a:r>
            <a:endParaRPr lang="zh-CN" altLang="en-US" sz="2800" b="1">
              <a:solidFill>
                <a:srgbClr val="0454A1"/>
              </a:solidFill>
            </a:endParaRPr>
          </a:p>
          <a:p>
            <a:pPr>
              <a:lnSpc>
                <a:spcPct val="150000"/>
              </a:lnSpc>
            </a:pPr>
            <a:r>
              <a:rPr lang="zh-CN" altLang="en-US" sz="2800" b="1">
                <a:solidFill>
                  <a:srgbClr val="0454A1"/>
                </a:solidFill>
              </a:rPr>
              <a:t>对学校支持功能及</a:t>
            </a:r>
            <a:endParaRPr lang="zh-CN" altLang="en-US" sz="2800" b="1">
              <a:solidFill>
                <a:srgbClr val="0454A1"/>
              </a:solidFill>
            </a:endParaRPr>
          </a:p>
          <a:p>
            <a:pPr>
              <a:lnSpc>
                <a:spcPct val="150000"/>
              </a:lnSpc>
            </a:pPr>
            <a:r>
              <a:rPr lang="zh-CN" altLang="en-US" sz="2800" b="1">
                <a:solidFill>
                  <a:srgbClr val="0454A1"/>
                </a:solidFill>
              </a:rPr>
              <a:t>合作课程活动的评价</a:t>
            </a:r>
            <a:endParaRPr lang="zh-CN" altLang="en-US" sz="2800" b="1">
              <a:solidFill>
                <a:srgbClr val="0454A1"/>
              </a:solidFill>
            </a:endParaRPr>
          </a:p>
        </p:txBody>
      </p:sp>
      <p:sp>
        <p:nvSpPr>
          <p:cNvPr id="4" name="右大括号 3"/>
          <p:cNvSpPr/>
          <p:nvPr/>
        </p:nvSpPr>
        <p:spPr>
          <a:xfrm>
            <a:off x="4375785" y="1697990"/>
            <a:ext cx="640080" cy="4803140"/>
          </a:xfrm>
          <a:prstGeom prst="rightBrac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itchFamily="34" charset="0"/>
              <a:ea typeface="幼圆" pitchFamily="49" charset="-122"/>
            </a:endParaRPr>
          </a:p>
        </p:txBody>
      </p:sp>
      <p:sp>
        <p:nvSpPr>
          <p:cNvPr id="5" name="文本框 4"/>
          <p:cNvSpPr txBox="1"/>
          <p:nvPr/>
        </p:nvSpPr>
        <p:spPr>
          <a:xfrm>
            <a:off x="5087620" y="3690620"/>
            <a:ext cx="2490470" cy="701040"/>
          </a:xfrm>
          <a:prstGeom prst="rect">
            <a:avLst/>
          </a:prstGeom>
          <a:noFill/>
        </p:spPr>
        <p:txBody>
          <a:bodyPr wrap="square" rtlCol="0">
            <a:spAutoFit/>
          </a:bodyPr>
          <a:p>
            <a:r>
              <a:rPr lang="zh-CN" altLang="en-US" sz="4000"/>
              <a:t>间接评价</a:t>
            </a:r>
            <a:endParaRPr lang="zh-CN" altLang="en-US" sz="400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二</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、设计技术</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374015" y="1075690"/>
            <a:ext cx="8519160" cy="5212080"/>
          </a:xfrm>
          <a:prstGeom prst="rect">
            <a:avLst/>
          </a:prstGeom>
          <a:noFill/>
        </p:spPr>
        <p:txBody>
          <a:bodyPr wrap="square" rtlCol="0">
            <a:spAutoFit/>
          </a:bodyPr>
          <a:p>
            <a:pPr>
              <a:lnSpc>
                <a:spcPct val="150000"/>
              </a:lnSpc>
            </a:pPr>
            <a:r>
              <a:rPr lang="zh-CN" altLang="en-US" sz="2800" b="1">
                <a:solidFill>
                  <a:srgbClr val="0454A1"/>
                </a:solidFill>
                <a:sym typeface="+mn-ea"/>
              </a:rPr>
              <a:t>（四）评价工具</a:t>
            </a:r>
            <a:endParaRPr lang="zh-CN" altLang="en-US" sz="2800" b="1">
              <a:solidFill>
                <a:srgbClr val="0454A1"/>
              </a:solidFill>
            </a:endParaRPr>
          </a:p>
          <a:p>
            <a:pPr>
              <a:lnSpc>
                <a:spcPct val="150000"/>
              </a:lnSpc>
            </a:pPr>
            <a:r>
              <a:rPr lang="zh-CN" altLang="en-US" sz="2800" b="1">
                <a:solidFill>
                  <a:srgbClr val="0D0D0D"/>
                </a:solidFill>
              </a:rPr>
              <a:t>核查表</a:t>
            </a:r>
            <a:endParaRPr lang="zh-CN" altLang="en-US" sz="2800" b="1">
              <a:solidFill>
                <a:srgbClr val="0D0D0D"/>
              </a:solidFill>
            </a:endParaRPr>
          </a:p>
          <a:p>
            <a:pPr>
              <a:lnSpc>
                <a:spcPct val="150000"/>
              </a:lnSpc>
            </a:pPr>
            <a:r>
              <a:rPr lang="zh-CN" altLang="en-US" sz="2800" b="1">
                <a:solidFill>
                  <a:srgbClr val="0D0D0D"/>
                </a:solidFill>
              </a:rPr>
              <a:t>教学评定量表</a:t>
            </a:r>
            <a:endParaRPr lang="zh-CN" altLang="en-US" sz="2800" b="1">
              <a:solidFill>
                <a:srgbClr val="0D0D0D"/>
              </a:solidFill>
            </a:endParaRPr>
          </a:p>
          <a:p>
            <a:pPr>
              <a:lnSpc>
                <a:spcPct val="150000"/>
              </a:lnSpc>
            </a:pPr>
            <a:r>
              <a:rPr lang="zh-CN" altLang="en-US" sz="2800" b="1">
                <a:solidFill>
                  <a:srgbClr val="0D0D0D"/>
                </a:solidFill>
              </a:rPr>
              <a:t>图表评定量表</a:t>
            </a:r>
            <a:endParaRPr lang="zh-CN" altLang="en-US" sz="2800" b="1">
              <a:solidFill>
                <a:srgbClr val="0D0D0D"/>
              </a:solidFill>
            </a:endParaRPr>
          </a:p>
          <a:p>
            <a:pPr>
              <a:lnSpc>
                <a:spcPct val="150000"/>
              </a:lnSpc>
            </a:pPr>
            <a:r>
              <a:rPr lang="zh-CN" altLang="en-US" sz="2800" b="1">
                <a:solidFill>
                  <a:srgbClr val="0454A1"/>
                </a:solidFill>
              </a:rPr>
              <a:t>（五）评价语言</a:t>
            </a:r>
            <a:endParaRPr lang="zh-CN" altLang="en-US" sz="2800" b="1">
              <a:solidFill>
                <a:srgbClr val="0454A1"/>
              </a:solidFill>
            </a:endParaRPr>
          </a:p>
          <a:p>
            <a:pPr>
              <a:lnSpc>
                <a:spcPct val="150000"/>
              </a:lnSpc>
            </a:pPr>
            <a:r>
              <a:rPr lang="zh-CN" altLang="en-US" sz="2800" b="1">
                <a:solidFill>
                  <a:srgbClr val="0D0D0D"/>
                </a:solidFill>
              </a:rPr>
              <a:t>评价语言要准确</a:t>
            </a:r>
            <a:endParaRPr lang="zh-CN" altLang="en-US" sz="2800" b="1">
              <a:solidFill>
                <a:srgbClr val="0D0D0D"/>
              </a:solidFill>
            </a:endParaRPr>
          </a:p>
          <a:p>
            <a:pPr>
              <a:lnSpc>
                <a:spcPct val="150000"/>
              </a:lnSpc>
            </a:pPr>
            <a:r>
              <a:rPr lang="zh-CN" altLang="en-US" sz="2800" b="1">
                <a:solidFill>
                  <a:srgbClr val="0D0D0D"/>
                </a:solidFill>
              </a:rPr>
              <a:t>评价语言要丰富</a:t>
            </a:r>
            <a:endParaRPr lang="zh-CN" altLang="en-US" sz="2800" b="1">
              <a:solidFill>
                <a:srgbClr val="0D0D0D"/>
              </a:solidFill>
            </a:endParaRPr>
          </a:p>
          <a:p>
            <a:pPr>
              <a:lnSpc>
                <a:spcPct val="150000"/>
              </a:lnSpc>
            </a:pPr>
            <a:r>
              <a:rPr lang="zh-CN" altLang="en-US" sz="2800" b="1">
                <a:solidFill>
                  <a:srgbClr val="0D0D0D"/>
                </a:solidFill>
              </a:rPr>
              <a:t>评价语言要有效</a:t>
            </a:r>
            <a:endParaRPr lang="zh-CN" altLang="en-US" sz="2800" b="1">
              <a:solidFill>
                <a:srgbClr val="0D0D0D"/>
              </a:solidFill>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、测验简介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356235" y="1377950"/>
            <a:ext cx="8519160" cy="4785360"/>
          </a:xfrm>
          <a:prstGeom prst="rect">
            <a:avLst/>
          </a:prstGeom>
          <a:noFill/>
        </p:spPr>
        <p:txBody>
          <a:bodyPr wrap="square" rtlCol="0">
            <a:spAutoFit/>
          </a:bodyPr>
          <a:p>
            <a:pPr/>
            <a:r>
              <a:rPr lang="zh-CN" altLang="en-US" sz="2800" b="1">
                <a:solidFill>
                  <a:srgbClr val="0454A1"/>
                </a:solidFill>
                <a:sym typeface="+mn-ea"/>
              </a:rPr>
              <a:t>（一）测验、测量与评价</a:t>
            </a:r>
            <a:endParaRPr lang="zh-CN" altLang="en-US" sz="2800" b="1">
              <a:solidFill>
                <a:srgbClr val="0454A1"/>
              </a:solidFill>
            </a:endParaRPr>
          </a:p>
          <a:p>
            <a:pPr/>
            <a:r>
              <a:rPr lang="zh-CN" altLang="en-US" sz="2800" b="1">
                <a:solidFill>
                  <a:srgbClr val="0454A1"/>
                </a:solidFill>
              </a:rPr>
              <a:t>（二）测验的类型</a:t>
            </a:r>
            <a:endParaRPr lang="zh-CN" altLang="en-US" sz="2800" b="1">
              <a:solidFill>
                <a:srgbClr val="0454A1"/>
              </a:solidFill>
            </a:endParaRPr>
          </a:p>
          <a:p>
            <a:pPr/>
            <a:r>
              <a:rPr lang="zh-CN" altLang="en-US" sz="2800" b="1">
                <a:solidFill>
                  <a:srgbClr val="0454A1"/>
                </a:solidFill>
              </a:rPr>
              <a:t> 1. 根据测验的属性划分</a:t>
            </a:r>
            <a:endParaRPr lang="zh-CN" altLang="en-US" sz="2800" b="1">
              <a:solidFill>
                <a:srgbClr val="0454A1"/>
              </a:solidFill>
            </a:endParaRPr>
          </a:p>
          <a:p>
            <a:pPr/>
            <a:r>
              <a:rPr lang="zh-CN" altLang="en-US" sz="2800" b="1">
                <a:solidFill>
                  <a:srgbClr val="0D0D0D"/>
                </a:solidFill>
              </a:rPr>
              <a:t>　成就测验　智力测验　能力倾向测验　人格测验</a:t>
            </a:r>
            <a:endParaRPr lang="zh-CN" altLang="en-US" sz="2800" b="1">
              <a:solidFill>
                <a:srgbClr val="0D0D0D"/>
              </a:solidFill>
            </a:endParaRPr>
          </a:p>
          <a:p>
            <a:pPr/>
            <a:r>
              <a:rPr lang="zh-CN" altLang="en-US" sz="2800" b="1">
                <a:solidFill>
                  <a:srgbClr val="0454A1"/>
                </a:solidFill>
              </a:rPr>
              <a:t>2．根据测验在教学中的作用划分</a:t>
            </a:r>
            <a:endParaRPr lang="zh-CN" altLang="en-US" sz="2800" b="1">
              <a:solidFill>
                <a:srgbClr val="0454A1"/>
              </a:solidFill>
            </a:endParaRPr>
          </a:p>
          <a:p>
            <a:pPr/>
            <a:r>
              <a:rPr lang="zh-CN" altLang="en-US" sz="2800" b="1">
                <a:solidFill>
                  <a:srgbClr val="0D0D0D"/>
                </a:solidFill>
              </a:rPr>
              <a:t>　准备性测验　　安置性测验　　诊断性测验</a:t>
            </a:r>
            <a:endParaRPr lang="zh-CN" altLang="en-US" sz="2800" b="1">
              <a:solidFill>
                <a:srgbClr val="0D0D0D"/>
              </a:solidFill>
            </a:endParaRPr>
          </a:p>
          <a:p>
            <a:pPr/>
            <a:r>
              <a:rPr lang="zh-CN" altLang="en-US" sz="2800" b="1">
                <a:solidFill>
                  <a:srgbClr val="0D0D0D"/>
                </a:solidFill>
              </a:rPr>
              <a:t>　形成性测验　　终结性测验</a:t>
            </a:r>
            <a:endParaRPr lang="zh-CN" altLang="en-US" sz="2800" b="1">
              <a:solidFill>
                <a:srgbClr val="0D0D0D"/>
              </a:solidFill>
            </a:endParaRPr>
          </a:p>
          <a:p>
            <a:pPr/>
            <a:r>
              <a:rPr lang="zh-CN" altLang="en-US" sz="2800" b="1">
                <a:solidFill>
                  <a:srgbClr val="0454A1"/>
                </a:solidFill>
              </a:rPr>
              <a:t>3．根据标准化程度划分</a:t>
            </a:r>
            <a:endParaRPr lang="zh-CN" altLang="en-US" sz="2800" b="1">
              <a:solidFill>
                <a:srgbClr val="0454A1"/>
              </a:solidFill>
            </a:endParaRPr>
          </a:p>
          <a:p>
            <a:pPr/>
            <a:r>
              <a:rPr lang="zh-CN" altLang="en-US" sz="2800" b="1">
                <a:solidFill>
                  <a:srgbClr val="0D0D0D"/>
                </a:solidFill>
              </a:rPr>
              <a:t>　标准化测验　教师自编测验</a:t>
            </a:r>
            <a:endParaRPr lang="zh-CN" altLang="en-US" sz="2800" b="1">
              <a:solidFill>
                <a:srgbClr val="0D0D0D"/>
              </a:solidFill>
            </a:endParaRPr>
          </a:p>
          <a:p>
            <a:pPr/>
            <a:r>
              <a:rPr lang="zh-CN" altLang="en-US" sz="2800" b="1">
                <a:solidFill>
                  <a:srgbClr val="0454A1"/>
                </a:solidFill>
              </a:rPr>
              <a:t>4. 根据测验参照标准划分</a:t>
            </a:r>
            <a:endParaRPr lang="zh-CN" altLang="en-US" sz="2800" b="1">
              <a:solidFill>
                <a:srgbClr val="0454A1"/>
              </a:solidFill>
            </a:endParaRPr>
          </a:p>
          <a:p>
            <a:pPr/>
            <a:r>
              <a:rPr lang="zh-CN" altLang="en-US" sz="2800" b="1">
                <a:solidFill>
                  <a:srgbClr val="0D0D0D"/>
                </a:solidFill>
              </a:rPr>
              <a:t>　常模参照测验　标准参照测验</a:t>
            </a:r>
            <a:endParaRPr lang="zh-CN" altLang="en-US" sz="2800" b="1">
              <a:solidFill>
                <a:srgbClr val="0D0D0D"/>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custDataLst>
              <p:tags r:id="rId1"/>
            </p:custDataLst>
          </p:nvPr>
        </p:nvGrpSpPr>
        <p:grpSpPr>
          <a:xfrm>
            <a:off x="444913" y="2777462"/>
            <a:ext cx="5019024" cy="626368"/>
            <a:chOff x="2643187" y="2057399"/>
            <a:chExt cx="3860802" cy="626533"/>
          </a:xfrm>
        </p:grpSpPr>
        <p:sp>
          <p:nvSpPr>
            <p:cNvPr id="6" name="矩形 5"/>
            <p:cNvSpPr/>
            <p:nvPr>
              <p:custDataLst>
                <p:tags r:id="rId2"/>
              </p:custDataLst>
            </p:nvPr>
          </p:nvSpPr>
          <p:spPr>
            <a:xfrm>
              <a:off x="2702453" y="2057399"/>
              <a:ext cx="3132666" cy="626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400" dirty="0">
                  <a:solidFill>
                    <a:schemeClr val="accent1">
                      <a:lumMod val="50000"/>
                    </a:schemeClr>
                  </a:solidFill>
                  <a:sym typeface="Arial" pitchFamily="34" charset="0"/>
                </a:rPr>
                <a:t>1.  </a:t>
              </a:r>
              <a:r>
                <a:rPr lang="zh-CN" altLang="en-US" sz="2400" dirty="0">
                  <a:solidFill>
                    <a:schemeClr val="accent1">
                      <a:lumMod val="50000"/>
                    </a:schemeClr>
                  </a:solidFill>
                  <a:sym typeface="Arial" pitchFamily="34" charset="0"/>
                </a:rPr>
                <a:t>把教学设计视为应用科学</a:t>
              </a:r>
              <a:endParaRPr lang="zh-CN" altLang="en-US" sz="2400" dirty="0">
                <a:solidFill>
                  <a:schemeClr val="accent1">
                    <a:lumMod val="50000"/>
                  </a:schemeClr>
                </a:solidFill>
                <a:sym typeface="Arial" pitchFamily="34" charset="0"/>
              </a:endParaRPr>
            </a:p>
          </p:txBody>
        </p:sp>
        <p:sp>
          <p:nvSpPr>
            <p:cNvPr id="5" name="五边形 4"/>
            <p:cNvSpPr/>
            <p:nvPr>
              <p:custDataLst>
                <p:tags r:id="rId3"/>
              </p:custDataLst>
            </p:nvPr>
          </p:nvSpPr>
          <p:spPr>
            <a:xfrm>
              <a:off x="6021390" y="2171698"/>
              <a:ext cx="482599" cy="3979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rgbClr val="FEFFFF"/>
                  </a:solidFill>
                  <a:sym typeface="Arial" pitchFamily="34" charset="0"/>
                </a:rPr>
                <a:t>A</a:t>
              </a:r>
              <a:endParaRPr lang="zh-CN" altLang="en-US" dirty="0">
                <a:solidFill>
                  <a:srgbClr val="FEFFFF"/>
                </a:solidFill>
                <a:sym typeface="Arial" pitchFamily="34" charset="0"/>
              </a:endParaRPr>
            </a:p>
          </p:txBody>
        </p:sp>
        <p:sp>
          <p:nvSpPr>
            <p:cNvPr id="3" name="矩形 2"/>
            <p:cNvSpPr/>
            <p:nvPr>
              <p:custDataLst>
                <p:tags r:id="rId4"/>
              </p:custDataLst>
            </p:nvPr>
          </p:nvSpPr>
          <p:spPr>
            <a:xfrm>
              <a:off x="2643187" y="2057399"/>
              <a:ext cx="59266" cy="626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sp>
          <p:nvSpPr>
            <p:cNvPr id="4" name="矩形 3"/>
            <p:cNvSpPr/>
            <p:nvPr>
              <p:custDataLst>
                <p:tags r:id="rId5"/>
              </p:custDataLst>
            </p:nvPr>
          </p:nvSpPr>
          <p:spPr>
            <a:xfrm>
              <a:off x="5835121" y="2057399"/>
              <a:ext cx="186267" cy="626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grpSp>
      <p:grpSp>
        <p:nvGrpSpPr>
          <p:cNvPr id="35" name="组合 34"/>
          <p:cNvGrpSpPr/>
          <p:nvPr>
            <p:custDataLst>
              <p:tags r:id="rId6"/>
            </p:custDataLst>
          </p:nvPr>
        </p:nvGrpSpPr>
        <p:grpSpPr>
          <a:xfrm>
            <a:off x="3967046" y="3546033"/>
            <a:ext cx="4732842" cy="626368"/>
            <a:chOff x="5352530" y="2785532"/>
            <a:chExt cx="3640661" cy="626533"/>
          </a:xfrm>
        </p:grpSpPr>
        <p:sp>
          <p:nvSpPr>
            <p:cNvPr id="10" name="五边形 9"/>
            <p:cNvSpPr/>
            <p:nvPr>
              <p:custDataLst>
                <p:tags r:id="rId7"/>
              </p:custDataLst>
            </p:nvPr>
          </p:nvSpPr>
          <p:spPr>
            <a:xfrm flipH="1">
              <a:off x="5352530" y="2899831"/>
              <a:ext cx="482599" cy="3979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rgbClr val="FEFFFF"/>
                  </a:solidFill>
                  <a:sym typeface="Arial" pitchFamily="34" charset="0"/>
                </a:rPr>
                <a:t>B</a:t>
              </a:r>
              <a:endParaRPr lang="zh-CN" altLang="en-US" dirty="0">
                <a:solidFill>
                  <a:srgbClr val="FEFFFF"/>
                </a:solidFill>
                <a:sym typeface="Arial" pitchFamily="34" charset="0"/>
              </a:endParaRPr>
            </a:p>
          </p:txBody>
        </p:sp>
        <p:grpSp>
          <p:nvGrpSpPr>
            <p:cNvPr id="34" name="组合 33"/>
            <p:cNvGrpSpPr/>
            <p:nvPr/>
          </p:nvGrpSpPr>
          <p:grpSpPr>
            <a:xfrm>
              <a:off x="5835119" y="2785532"/>
              <a:ext cx="3158072" cy="626533"/>
              <a:chOff x="5835124" y="2785532"/>
              <a:chExt cx="3158072" cy="626533"/>
            </a:xfrm>
          </p:grpSpPr>
          <p:sp>
            <p:nvSpPr>
              <p:cNvPr id="9" name="矩形 8"/>
              <p:cNvSpPr/>
              <p:nvPr>
                <p:custDataLst>
                  <p:tags r:id="rId8"/>
                </p:custDataLst>
              </p:nvPr>
            </p:nvSpPr>
            <p:spPr>
              <a:xfrm flipH="1">
                <a:off x="6021395" y="2785532"/>
                <a:ext cx="2912535" cy="626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000" dirty="0">
                    <a:solidFill>
                      <a:schemeClr val="accent1">
                        <a:lumMod val="50000"/>
                      </a:schemeClr>
                    </a:solidFill>
                    <a:sym typeface="Arial" pitchFamily="34" charset="0"/>
                  </a:rPr>
                  <a:t>2. </a:t>
                </a:r>
                <a:r>
                  <a:rPr lang="zh-CN" altLang="zh-CN" sz="2000" dirty="0">
                    <a:solidFill>
                      <a:schemeClr val="accent1">
                        <a:lumMod val="50000"/>
                      </a:schemeClr>
                    </a:solidFill>
                    <a:sym typeface="Arial" pitchFamily="34" charset="0"/>
                  </a:rPr>
                  <a:t>美学教学设计产生了重要影响</a:t>
                </a:r>
                <a:endParaRPr lang="zh-CN" altLang="zh-CN" sz="2000" dirty="0">
                  <a:solidFill>
                    <a:schemeClr val="accent1">
                      <a:lumMod val="50000"/>
                    </a:schemeClr>
                  </a:solidFill>
                  <a:sym typeface="Arial" pitchFamily="34" charset="0"/>
                </a:endParaRPr>
              </a:p>
            </p:txBody>
          </p:sp>
          <p:sp>
            <p:nvSpPr>
              <p:cNvPr id="11" name="矩形 10"/>
              <p:cNvSpPr/>
              <p:nvPr>
                <p:custDataLst>
                  <p:tags r:id="rId9"/>
                </p:custDataLst>
              </p:nvPr>
            </p:nvSpPr>
            <p:spPr>
              <a:xfrm flipH="1">
                <a:off x="8933930" y="2785532"/>
                <a:ext cx="59266" cy="626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sp>
            <p:nvSpPr>
              <p:cNvPr id="12" name="矩形 11"/>
              <p:cNvSpPr/>
              <p:nvPr>
                <p:custDataLst>
                  <p:tags r:id="rId10"/>
                </p:custDataLst>
              </p:nvPr>
            </p:nvSpPr>
            <p:spPr>
              <a:xfrm flipH="1">
                <a:off x="5835124" y="2785532"/>
                <a:ext cx="186270" cy="626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grpSp>
      </p:grpSp>
      <p:grpSp>
        <p:nvGrpSpPr>
          <p:cNvPr id="62" name="组合 61"/>
          <p:cNvGrpSpPr/>
          <p:nvPr>
            <p:custDataLst>
              <p:tags r:id="rId11"/>
            </p:custDataLst>
          </p:nvPr>
        </p:nvGrpSpPr>
        <p:grpSpPr>
          <a:xfrm>
            <a:off x="445214" y="4316100"/>
            <a:ext cx="5018944" cy="1265494"/>
            <a:chOff x="2643187" y="2057399"/>
            <a:chExt cx="3860802" cy="1009442"/>
          </a:xfrm>
        </p:grpSpPr>
        <p:sp>
          <p:nvSpPr>
            <p:cNvPr id="69" name="矩形 68"/>
            <p:cNvSpPr/>
            <p:nvPr>
              <p:custDataLst>
                <p:tags r:id="rId12"/>
              </p:custDataLst>
            </p:nvPr>
          </p:nvSpPr>
          <p:spPr>
            <a:xfrm>
              <a:off x="2716945" y="2057905"/>
              <a:ext cx="3132505" cy="1008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dirty="0">
                  <a:solidFill>
                    <a:schemeClr val="accent1">
                      <a:lumMod val="50000"/>
                    </a:schemeClr>
                  </a:solidFill>
                  <a:sym typeface="Arial" pitchFamily="34" charset="0"/>
                </a:rPr>
                <a:t>3.教学设计着重研究解决问题的过程和方法，教师成为教学设计的主体，成为教学设计过程中的创造者和设计师。</a:t>
              </a:r>
              <a:endParaRPr lang="en-US" altLang="zh-CN" sz="2000" dirty="0">
                <a:solidFill>
                  <a:schemeClr val="accent1">
                    <a:lumMod val="50000"/>
                  </a:schemeClr>
                </a:solidFill>
                <a:sym typeface="Arial" pitchFamily="34" charset="0"/>
              </a:endParaRPr>
            </a:p>
          </p:txBody>
        </p:sp>
        <p:sp>
          <p:nvSpPr>
            <p:cNvPr id="70" name="五边形 69"/>
            <p:cNvSpPr/>
            <p:nvPr>
              <p:custDataLst>
                <p:tags r:id="rId13"/>
              </p:custDataLst>
            </p:nvPr>
          </p:nvSpPr>
          <p:spPr>
            <a:xfrm>
              <a:off x="6021390" y="2171698"/>
              <a:ext cx="482599" cy="3979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rgbClr val="FEFFFF"/>
                  </a:solidFill>
                  <a:sym typeface="Arial" pitchFamily="34" charset="0"/>
                </a:rPr>
                <a:t>C</a:t>
              </a:r>
              <a:endParaRPr lang="zh-CN" altLang="en-US" dirty="0">
                <a:solidFill>
                  <a:srgbClr val="FEFFFF"/>
                </a:solidFill>
                <a:sym typeface="Arial" pitchFamily="34" charset="0"/>
              </a:endParaRPr>
            </a:p>
          </p:txBody>
        </p:sp>
        <p:sp>
          <p:nvSpPr>
            <p:cNvPr id="71" name="矩形 70"/>
            <p:cNvSpPr/>
            <p:nvPr>
              <p:custDataLst>
                <p:tags r:id="rId14"/>
              </p:custDataLst>
            </p:nvPr>
          </p:nvSpPr>
          <p:spPr>
            <a:xfrm>
              <a:off x="2643187" y="2057399"/>
              <a:ext cx="59266" cy="626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sp>
          <p:nvSpPr>
            <p:cNvPr id="72" name="矩形 71"/>
            <p:cNvSpPr/>
            <p:nvPr>
              <p:custDataLst>
                <p:tags r:id="rId15"/>
              </p:custDataLst>
            </p:nvPr>
          </p:nvSpPr>
          <p:spPr>
            <a:xfrm>
              <a:off x="5835121" y="2057399"/>
              <a:ext cx="186267" cy="626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grpSp>
      <p:grpSp>
        <p:nvGrpSpPr>
          <p:cNvPr id="63" name="组合 62"/>
          <p:cNvGrpSpPr/>
          <p:nvPr>
            <p:custDataLst>
              <p:tags r:id="rId16"/>
            </p:custDataLst>
          </p:nvPr>
        </p:nvGrpSpPr>
        <p:grpSpPr>
          <a:xfrm>
            <a:off x="3984827" y="5456536"/>
            <a:ext cx="4726924" cy="928370"/>
            <a:chOff x="5420915" y="2785532"/>
            <a:chExt cx="3636109" cy="928615"/>
          </a:xfrm>
        </p:grpSpPr>
        <p:sp>
          <p:nvSpPr>
            <p:cNvPr id="64" name="五边形 63"/>
            <p:cNvSpPr/>
            <p:nvPr>
              <p:custDataLst>
                <p:tags r:id="rId17"/>
              </p:custDataLst>
            </p:nvPr>
          </p:nvSpPr>
          <p:spPr>
            <a:xfrm flipH="1">
              <a:off x="5420915" y="2989420"/>
              <a:ext cx="482602" cy="55831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rgbClr val="FEFFFF"/>
                  </a:solidFill>
                  <a:sym typeface="Arial" pitchFamily="34" charset="0"/>
                </a:rPr>
                <a:t>D</a:t>
              </a:r>
              <a:endParaRPr lang="zh-CN" altLang="en-US" dirty="0">
                <a:solidFill>
                  <a:srgbClr val="FEFFFF"/>
                </a:solidFill>
                <a:sym typeface="Arial" pitchFamily="34" charset="0"/>
              </a:endParaRPr>
            </a:p>
          </p:txBody>
        </p:sp>
        <p:grpSp>
          <p:nvGrpSpPr>
            <p:cNvPr id="65" name="组合 64"/>
            <p:cNvGrpSpPr/>
            <p:nvPr/>
          </p:nvGrpSpPr>
          <p:grpSpPr>
            <a:xfrm>
              <a:off x="5848796" y="2785532"/>
              <a:ext cx="3208228" cy="928615"/>
              <a:chOff x="5848801" y="2785532"/>
              <a:chExt cx="3208228" cy="928615"/>
            </a:xfrm>
          </p:grpSpPr>
          <p:sp>
            <p:nvSpPr>
              <p:cNvPr id="66" name="矩形 65"/>
              <p:cNvSpPr/>
              <p:nvPr>
                <p:custDataLst>
                  <p:tags r:id="rId18"/>
                </p:custDataLst>
              </p:nvPr>
            </p:nvSpPr>
            <p:spPr>
              <a:xfrm flipH="1">
                <a:off x="6034906" y="2785532"/>
                <a:ext cx="3022123" cy="9286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r>
                  <a:rPr lang="en-US" altLang="zh-CN" sz="2000" dirty="0">
                    <a:solidFill>
                      <a:schemeClr val="accent1">
                        <a:lumMod val="50000"/>
                      </a:schemeClr>
                    </a:solidFill>
                    <a:sym typeface="Arial" pitchFamily="34" charset="0"/>
                  </a:rPr>
                  <a:t>4.</a:t>
                </a:r>
                <a:r>
                  <a:rPr lang="zh-CN" altLang="zh-CN" sz="2000" dirty="0">
                    <a:solidFill>
                      <a:schemeClr val="accent1">
                        <a:lumMod val="50000"/>
                      </a:schemeClr>
                    </a:solidFill>
                    <a:sym typeface="Arial" pitchFamily="34" charset="0"/>
                  </a:rPr>
                  <a:t>在教学设计中起指导作用的</a:t>
                </a:r>
                <a:endParaRPr lang="zh-CN" altLang="zh-CN" sz="2000" dirty="0">
                  <a:solidFill>
                    <a:schemeClr val="accent1">
                      <a:lumMod val="50000"/>
                    </a:schemeClr>
                  </a:solidFill>
                  <a:sym typeface="Arial" pitchFamily="34" charset="0"/>
                </a:endParaRPr>
              </a:p>
              <a:p>
                <a:pPr algn="l"/>
                <a:r>
                  <a:rPr lang="zh-CN" altLang="zh-CN" sz="2000" dirty="0">
                    <a:solidFill>
                      <a:schemeClr val="accent1">
                        <a:lumMod val="50000"/>
                      </a:schemeClr>
                    </a:solidFill>
                    <a:sym typeface="Arial" pitchFamily="34" charset="0"/>
                  </a:rPr>
                  <a:t>核心学习理论变为建构主义</a:t>
                </a:r>
                <a:endParaRPr lang="zh-CN" altLang="zh-CN" sz="2000" dirty="0">
                  <a:solidFill>
                    <a:schemeClr val="accent1">
                      <a:lumMod val="50000"/>
                    </a:schemeClr>
                  </a:solidFill>
                  <a:sym typeface="Arial" pitchFamily="34" charset="0"/>
                </a:endParaRPr>
              </a:p>
            </p:txBody>
          </p:sp>
          <p:sp>
            <p:nvSpPr>
              <p:cNvPr id="67" name="矩形 66"/>
              <p:cNvSpPr/>
              <p:nvPr>
                <p:custDataLst>
                  <p:tags r:id="rId19"/>
                </p:custDataLst>
              </p:nvPr>
            </p:nvSpPr>
            <p:spPr>
              <a:xfrm flipH="1">
                <a:off x="8933930" y="2785532"/>
                <a:ext cx="59266" cy="626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sp>
            <p:nvSpPr>
              <p:cNvPr id="68" name="矩形 67"/>
              <p:cNvSpPr/>
              <p:nvPr>
                <p:custDataLst>
                  <p:tags r:id="rId20"/>
                </p:custDataLst>
              </p:nvPr>
            </p:nvSpPr>
            <p:spPr>
              <a:xfrm flipH="1">
                <a:off x="5848801" y="2927809"/>
                <a:ext cx="186270" cy="626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grpSp>
      </p:grpSp>
      <p:sp>
        <p:nvSpPr>
          <p:cNvPr id="85" name="文本框 84"/>
          <p:cNvSpPr txBox="1"/>
          <p:nvPr>
            <p:custDataLst>
              <p:tags r:id="rId21"/>
            </p:custDataLst>
          </p:nvPr>
        </p:nvSpPr>
        <p:spPr>
          <a:xfrm>
            <a:off x="1779006" y="1334661"/>
            <a:ext cx="3772429" cy="577850"/>
          </a:xfrm>
          <a:prstGeom prst="rect">
            <a:avLst/>
          </a:prstGeom>
          <a:noFill/>
        </p:spPr>
        <p:txBody>
          <a:bodyPr wrap="square" rtlCol="0" anchor="ctr"/>
          <a:lstStyle/>
          <a:p>
            <a:pPr algn="ctr">
              <a:lnSpc>
                <a:spcPct val="150000"/>
              </a:lnSpc>
            </a:pPr>
            <a:r>
              <a:rPr lang="zh-CN" altLang="en-US" sz="3600" dirty="0">
                <a:latin typeface="+mj-lt"/>
                <a:ea typeface="+mj-ea"/>
                <a:cs typeface="+mj-cs"/>
                <a:sym typeface="Arial" pitchFamily="34" charset="0"/>
              </a:rPr>
              <a:t>二、发展阶段</a:t>
            </a:r>
            <a:endParaRPr lang="zh-CN" altLang="en-US" sz="3600" dirty="0">
              <a:latin typeface="+mj-lt"/>
              <a:ea typeface="+mj-ea"/>
              <a:cs typeface="+mj-cs"/>
              <a:sym typeface="Arial" pitchFamily="34" charset="0"/>
            </a:endParaRPr>
          </a:p>
        </p:txBody>
      </p:sp>
    </p:spTree>
    <p:custDataLst>
      <p:tags r:id="rId22"/>
    </p:custData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5080" y="18415"/>
            <a:ext cx="9090660" cy="942975"/>
          </a:xfrm>
          <a:prstGeom prst="round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itchFamily="34" charset="0"/>
              <a:buNone/>
            </a:pPr>
            <a:r>
              <a:rPr kumimoji="0" lang="zh-CN" altLang="zh-CN" sz="4000" b="0" i="0" u="none" strike="noStrike" cap="none" normalizeH="0" baseline="0" smtClean="0">
                <a:ln>
                  <a:noFill/>
                </a:ln>
                <a:solidFill>
                  <a:schemeClr val="bg1"/>
                </a:solidFill>
                <a:effectLst/>
                <a:latin typeface="Arial" pitchFamily="34" charset="0"/>
                <a:ea typeface="黑体" pitchFamily="49" charset="-122"/>
              </a:rPr>
              <a:t>　三</a:t>
            </a:r>
            <a:r>
              <a:rPr kumimoji="0" lang="zh-CN" altLang="zh-CN" sz="4800" b="0" i="0" u="none" strike="noStrike" cap="none" normalizeH="0" baseline="0" smtClean="0">
                <a:ln>
                  <a:noFill/>
                </a:ln>
                <a:solidFill>
                  <a:schemeClr val="bg1"/>
                </a:solidFill>
                <a:effectLst/>
                <a:latin typeface="Arial" pitchFamily="34" charset="0"/>
                <a:ea typeface="黑体" pitchFamily="49" charset="-122"/>
              </a:rPr>
              <a:t>、测验简介</a:t>
            </a:r>
            <a:endParaRPr kumimoji="0" lang="zh-CN" altLang="zh-CN" sz="4000" b="0" i="0" u="none" strike="noStrike" cap="none" normalizeH="0" baseline="0" smtClean="0">
              <a:ln>
                <a:noFill/>
              </a:ln>
              <a:solidFill>
                <a:schemeClr val="bg1"/>
              </a:solidFill>
              <a:effectLst/>
              <a:latin typeface="Arial" pitchFamily="34" charset="0"/>
              <a:ea typeface="黑体" pitchFamily="49" charset="-122"/>
            </a:endParaRPr>
          </a:p>
        </p:txBody>
      </p:sp>
      <p:sp>
        <p:nvSpPr>
          <p:cNvPr id="3" name="文本框 2"/>
          <p:cNvSpPr txBox="1"/>
          <p:nvPr/>
        </p:nvSpPr>
        <p:spPr>
          <a:xfrm>
            <a:off x="320675" y="879475"/>
            <a:ext cx="8519160" cy="5852160"/>
          </a:xfrm>
          <a:prstGeom prst="rect">
            <a:avLst/>
          </a:prstGeom>
          <a:noFill/>
        </p:spPr>
        <p:txBody>
          <a:bodyPr wrap="square" rtlCol="0">
            <a:spAutoFit/>
          </a:bodyPr>
          <a:p>
            <a:pPr>
              <a:lnSpc>
                <a:spcPct val="150000"/>
              </a:lnSpc>
            </a:pPr>
            <a:r>
              <a:rPr lang="zh-CN" altLang="en-US" sz="2800" b="1">
                <a:solidFill>
                  <a:srgbClr val="0454A1"/>
                </a:solidFill>
                <a:sym typeface="+mn-ea"/>
              </a:rPr>
              <a:t>（三）编制测验的一般程序和要求</a:t>
            </a:r>
            <a:endParaRPr lang="zh-CN" altLang="en-US" sz="2800" b="1">
              <a:solidFill>
                <a:srgbClr val="0454A1"/>
              </a:solidFill>
              <a:sym typeface="+mn-ea"/>
            </a:endParaRPr>
          </a:p>
          <a:p>
            <a:pPr>
              <a:lnSpc>
                <a:spcPct val="150000"/>
              </a:lnSpc>
            </a:pPr>
            <a:r>
              <a:rPr lang="zh-CN" altLang="en-US" sz="2800" b="1">
                <a:solidFill>
                  <a:srgbClr val="0454A1"/>
                </a:solidFill>
              </a:rPr>
              <a:t> 1. 明确测验目的，分析测验目标</a:t>
            </a:r>
            <a:endParaRPr lang="zh-CN" altLang="en-US" sz="2800" b="1">
              <a:solidFill>
                <a:srgbClr val="0454A1"/>
              </a:solidFill>
            </a:endParaRPr>
          </a:p>
          <a:p>
            <a:pPr>
              <a:lnSpc>
                <a:spcPct val="150000"/>
              </a:lnSpc>
            </a:pPr>
            <a:r>
              <a:rPr lang="zh-CN" altLang="en-US" sz="2800" b="1">
                <a:solidFill>
                  <a:srgbClr val="0454A1"/>
                </a:solidFill>
              </a:rPr>
              <a:t> 2. 编制命题双向细目表</a:t>
            </a:r>
            <a:endParaRPr lang="zh-CN" altLang="en-US" sz="2800" b="1">
              <a:solidFill>
                <a:srgbClr val="0454A1"/>
              </a:solidFill>
            </a:endParaRPr>
          </a:p>
          <a:p>
            <a:pPr>
              <a:lnSpc>
                <a:spcPct val="150000"/>
              </a:lnSpc>
            </a:pPr>
            <a:r>
              <a:rPr lang="zh-CN" altLang="en-US" sz="2800" b="1">
                <a:solidFill>
                  <a:srgbClr val="0454A1"/>
                </a:solidFill>
              </a:rPr>
              <a:t>3. 命题并拟定标准答案、评分细则</a:t>
            </a:r>
            <a:endParaRPr lang="zh-CN" altLang="en-US" sz="2800" b="1">
              <a:solidFill>
                <a:srgbClr val="0454A1"/>
              </a:solidFill>
            </a:endParaRPr>
          </a:p>
          <a:p>
            <a:pPr>
              <a:lnSpc>
                <a:spcPct val="150000"/>
              </a:lnSpc>
            </a:pPr>
            <a:r>
              <a:rPr lang="zh-CN" altLang="en-US" sz="2800" b="1">
                <a:solidFill>
                  <a:srgbClr val="0454A1"/>
                </a:solidFill>
              </a:rPr>
              <a:t>4. 编制试卷</a:t>
            </a:r>
            <a:endParaRPr lang="zh-CN" altLang="en-US" sz="2800" b="1">
              <a:solidFill>
                <a:srgbClr val="0454A1"/>
              </a:solidFill>
            </a:endParaRPr>
          </a:p>
          <a:p>
            <a:pPr>
              <a:lnSpc>
                <a:spcPct val="150000"/>
              </a:lnSpc>
            </a:pPr>
            <a:r>
              <a:rPr lang="zh-CN" altLang="en-US" sz="2800" b="1">
                <a:solidFill>
                  <a:srgbClr val="0454A1"/>
                </a:solidFill>
              </a:rPr>
              <a:t>（四）测验题的编制技术</a:t>
            </a:r>
            <a:r>
              <a:rPr lang="zh-CN" altLang="en-US" sz="2800" b="1">
                <a:solidFill>
                  <a:srgbClr val="0D0D0D"/>
                </a:solidFill>
              </a:rPr>
              <a:t>　</a:t>
            </a:r>
            <a:endParaRPr lang="zh-CN" altLang="en-US" sz="2800" b="1">
              <a:solidFill>
                <a:srgbClr val="0D0D0D"/>
              </a:solidFill>
            </a:endParaRPr>
          </a:p>
          <a:p>
            <a:pPr>
              <a:lnSpc>
                <a:spcPct val="150000"/>
              </a:lnSpc>
            </a:pPr>
            <a:r>
              <a:rPr lang="zh-CN" altLang="en-US" sz="2800" b="1">
                <a:solidFill>
                  <a:srgbClr val="0D0D0D"/>
                </a:solidFill>
              </a:rPr>
              <a:t>不同题型　编制技术（选择　填空　简答　分析</a:t>
            </a:r>
            <a:r>
              <a:rPr lang="en-US" altLang="zh-CN" sz="2800" b="1">
                <a:solidFill>
                  <a:srgbClr val="0D0D0D"/>
                </a:solidFill>
              </a:rPr>
              <a:t>……</a:t>
            </a:r>
            <a:r>
              <a:rPr lang="zh-CN" altLang="en-US" sz="2800" b="1">
                <a:solidFill>
                  <a:srgbClr val="0D0D0D"/>
                </a:solidFill>
              </a:rPr>
              <a:t>）</a:t>
            </a:r>
            <a:endParaRPr lang="zh-CN" altLang="en-US" sz="2800" b="1">
              <a:solidFill>
                <a:srgbClr val="0D0D0D"/>
              </a:solidFill>
            </a:endParaRPr>
          </a:p>
          <a:p>
            <a:pPr>
              <a:lnSpc>
                <a:spcPct val="150000"/>
              </a:lnSpc>
            </a:pPr>
            <a:r>
              <a:rPr lang="zh-CN" altLang="en-US" sz="2800" b="1">
                <a:solidFill>
                  <a:srgbClr val="0454A1"/>
                </a:solidFill>
              </a:rPr>
              <a:t>（五）主客观试题的评价量表（</a:t>
            </a:r>
            <a:r>
              <a:rPr lang="en-US" altLang="zh-CN" sz="2800" b="1">
                <a:solidFill>
                  <a:srgbClr val="0454A1"/>
                </a:solidFill>
              </a:rPr>
              <a:t>P322</a:t>
            </a:r>
            <a:r>
              <a:rPr lang="zh-CN" altLang="en-US" sz="2800" b="1">
                <a:solidFill>
                  <a:srgbClr val="0454A1"/>
                </a:solidFill>
              </a:rPr>
              <a:t>）</a:t>
            </a:r>
            <a:endParaRPr lang="zh-CN" altLang="en-US" sz="2800" b="1">
              <a:solidFill>
                <a:srgbClr val="0454A1"/>
              </a:solidFill>
            </a:endParaRPr>
          </a:p>
          <a:p>
            <a:pPr>
              <a:lnSpc>
                <a:spcPct val="150000"/>
              </a:lnSpc>
            </a:pPr>
            <a:endParaRPr lang="zh-CN" altLang="en-US" sz="2800" b="1">
              <a:solidFill>
                <a:srgbClr val="0454A1"/>
              </a:solidFill>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3515" y="1495425"/>
            <a:ext cx="8299450" cy="4846320"/>
          </a:xfrm>
          <a:prstGeom prst="rect">
            <a:avLst/>
          </a:prstGeom>
          <a:noFill/>
          <a:ln w="9525">
            <a:noFill/>
            <a:miter/>
          </a:ln>
        </p:spPr>
        <p:txBody>
          <a:bodyPr wrap="square">
            <a:spAutoFit/>
          </a:bodyPr>
          <a:p>
            <a:pPr marL="0" indent="0" algn="l"/>
            <a:r>
              <a:rPr lang="zh-CN" altLang="en-US" sz="2400" b="0" u="none">
                <a:latin typeface="宋体" charset="0"/>
                <a:ea typeface="宋体" charset="0"/>
                <a:cs typeface="宋体" charset="0"/>
              </a:rPr>
              <a:t>根据惯例，对于测验中图表和符号使用的基本要求如下：第一，测验中图表和符号的使用应符合国家标准。第二，在题卡上命题时，图表序号用该题的命题编号表示。第三，在试卷中出现的图表序号用该题的试题序号表示。一般表示格式为“题</a:t>
            </a:r>
            <a:r>
              <a:rPr lang="en-US" altLang="zh-CN" sz="2400" b="0" u="none">
                <a:latin typeface="宋体" charset="0"/>
                <a:ea typeface="宋体" charset="0"/>
                <a:cs typeface="宋体" charset="0"/>
              </a:rPr>
              <a:t>[    ]</a:t>
            </a:r>
            <a:r>
              <a:rPr lang="zh-CN" altLang="en-US" sz="2400" b="0" u="none">
                <a:latin typeface="宋体" charset="0"/>
                <a:ea typeface="宋体" charset="0"/>
                <a:cs typeface="宋体" charset="0"/>
              </a:rPr>
              <a:t>图”，若一道试题有多个图表，则分别用（</a:t>
            </a:r>
            <a:r>
              <a:rPr lang="en-US" altLang="zh-CN" sz="2400" b="0" u="none">
                <a:latin typeface="宋体" charset="0"/>
                <a:ea typeface="宋体" charset="0"/>
                <a:cs typeface="宋体" charset="0"/>
              </a:rPr>
              <a:t>a</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b</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c</a:t>
            </a:r>
            <a:r>
              <a:rPr lang="zh-CN" altLang="en-US" sz="2400" b="0" u="none">
                <a:latin typeface="宋体" charset="0"/>
                <a:ea typeface="宋体" charset="0"/>
                <a:cs typeface="宋体" charset="0"/>
              </a:rPr>
              <a:t>）表示，如“题</a:t>
            </a:r>
            <a:r>
              <a:rPr lang="en-US" altLang="zh-CN" sz="2400" b="0" u="none">
                <a:latin typeface="宋体" charset="0"/>
                <a:ea typeface="宋体" charset="0"/>
                <a:cs typeface="宋体" charset="0"/>
              </a:rPr>
              <a:t>1</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a</a:t>
            </a:r>
            <a:r>
              <a:rPr lang="zh-CN" altLang="en-US" sz="2400" b="0" u="none">
                <a:latin typeface="宋体" charset="0"/>
                <a:ea typeface="宋体" charset="0"/>
                <a:cs typeface="宋体" charset="0"/>
              </a:rPr>
              <a:t>）图”“题</a:t>
            </a:r>
            <a:r>
              <a:rPr lang="en-US" altLang="zh-CN" sz="2400" b="0" u="none">
                <a:latin typeface="宋体" charset="0"/>
                <a:ea typeface="宋体" charset="0"/>
                <a:cs typeface="宋体" charset="0"/>
              </a:rPr>
              <a:t>1</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b</a:t>
            </a:r>
            <a:r>
              <a:rPr lang="zh-CN" altLang="en-US" sz="2400" b="0" u="none">
                <a:latin typeface="宋体" charset="0"/>
                <a:ea typeface="宋体" charset="0"/>
                <a:cs typeface="宋体" charset="0"/>
              </a:rPr>
              <a:t>）图”“题</a:t>
            </a:r>
            <a:r>
              <a:rPr lang="en-US" altLang="zh-CN" sz="2400" b="0" u="none">
                <a:latin typeface="宋体" charset="0"/>
                <a:ea typeface="宋体" charset="0"/>
                <a:cs typeface="宋体" charset="0"/>
              </a:rPr>
              <a:t>1</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c</a:t>
            </a:r>
            <a:r>
              <a:rPr lang="zh-CN" altLang="en-US" sz="2400" b="0" u="none">
                <a:latin typeface="宋体" charset="0"/>
                <a:ea typeface="宋体" charset="0"/>
                <a:cs typeface="宋体" charset="0"/>
              </a:rPr>
              <a:t>）图”等。第四，在参考答案和评分标准中出现的图表序号用该题的试题序号表示。一般表示格式为“答图”；若一道试题的参考答案中有多个图表，则分别用（</a:t>
            </a:r>
            <a:r>
              <a:rPr lang="en-US" altLang="zh-CN" sz="2400" b="0" u="none">
                <a:latin typeface="宋体" charset="0"/>
                <a:ea typeface="宋体" charset="0"/>
                <a:cs typeface="宋体" charset="0"/>
              </a:rPr>
              <a:t>a</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b</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c</a:t>
            </a:r>
            <a:r>
              <a:rPr lang="zh-CN" altLang="en-US" sz="2400" b="0" u="none">
                <a:latin typeface="宋体" charset="0"/>
                <a:ea typeface="宋体" charset="0"/>
                <a:cs typeface="宋体" charset="0"/>
              </a:rPr>
              <a:t>）表示，如“答</a:t>
            </a:r>
            <a:r>
              <a:rPr lang="en-US" altLang="zh-CN" sz="2400" b="0" u="none">
                <a:latin typeface="宋体" charset="0"/>
                <a:ea typeface="宋体" charset="0"/>
                <a:cs typeface="宋体" charset="0"/>
              </a:rPr>
              <a:t>1</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a</a:t>
            </a:r>
            <a:r>
              <a:rPr lang="zh-CN" altLang="en-US" sz="2400" b="0" u="none">
                <a:latin typeface="宋体" charset="0"/>
                <a:ea typeface="宋体" charset="0"/>
                <a:cs typeface="宋体" charset="0"/>
              </a:rPr>
              <a:t>）图”“答</a:t>
            </a:r>
            <a:r>
              <a:rPr lang="en-US" altLang="zh-CN" sz="2400" b="0" u="none">
                <a:latin typeface="宋体" charset="0"/>
                <a:ea typeface="宋体" charset="0"/>
                <a:cs typeface="宋体" charset="0"/>
              </a:rPr>
              <a:t>1</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b</a:t>
            </a:r>
            <a:r>
              <a:rPr lang="zh-CN" altLang="en-US" sz="2400" b="0" u="none">
                <a:latin typeface="宋体" charset="0"/>
                <a:ea typeface="宋体" charset="0"/>
                <a:cs typeface="宋体" charset="0"/>
              </a:rPr>
              <a:t>）图”“答</a:t>
            </a:r>
            <a:r>
              <a:rPr lang="en-US" altLang="zh-CN" sz="2400" b="0" u="none">
                <a:latin typeface="宋体" charset="0"/>
                <a:ea typeface="宋体" charset="0"/>
                <a:cs typeface="宋体" charset="0"/>
              </a:rPr>
              <a:t>1</a:t>
            </a:r>
            <a:r>
              <a:rPr lang="zh-CN" altLang="en-US" sz="2400" b="0" u="none">
                <a:latin typeface="宋体" charset="0"/>
                <a:ea typeface="宋体" charset="0"/>
                <a:cs typeface="宋体" charset="0"/>
              </a:rPr>
              <a:t>（</a:t>
            </a:r>
            <a:r>
              <a:rPr lang="en-US" altLang="zh-CN" sz="2400" b="0" u="none">
                <a:latin typeface="宋体" charset="0"/>
                <a:ea typeface="宋体" charset="0"/>
                <a:cs typeface="宋体" charset="0"/>
              </a:rPr>
              <a:t>c</a:t>
            </a:r>
            <a:r>
              <a:rPr lang="zh-CN" altLang="en-US" sz="2400" b="0" u="none">
                <a:latin typeface="宋体" charset="0"/>
                <a:ea typeface="宋体" charset="0"/>
                <a:cs typeface="宋体" charset="0"/>
              </a:rPr>
              <a:t>）图”等。　　第五，一般情况下，图表序号位于该图表正下方。</a:t>
            </a:r>
            <a:endParaRPr lang="zh-CN" altLang="en-US" sz="2400" b="0" u="none">
              <a:latin typeface="宋体" charset="0"/>
              <a:ea typeface="宋体" charset="0"/>
              <a:cs typeface="宋体" charset="0"/>
            </a:endParaRPr>
          </a:p>
        </p:txBody>
      </p:sp>
      <p:sp>
        <p:nvSpPr>
          <p:cNvPr id="2" name="文本框 1"/>
          <p:cNvSpPr txBox="1"/>
          <p:nvPr/>
        </p:nvSpPr>
        <p:spPr>
          <a:xfrm>
            <a:off x="1254125" y="669290"/>
            <a:ext cx="5516880" cy="731520"/>
          </a:xfrm>
          <a:prstGeom prst="rect">
            <a:avLst/>
          </a:prstGeom>
          <a:noFill/>
        </p:spPr>
        <p:txBody>
          <a:bodyPr wrap="none" rtlCol="0" anchor="t">
            <a:spAutoFit/>
          </a:bodyPr>
          <a:p>
            <a:pPr>
              <a:lnSpc>
                <a:spcPct val="150000"/>
              </a:lnSpc>
            </a:pPr>
            <a:r>
              <a:rPr lang="zh-CN" altLang="en-US" sz="2800" b="1">
                <a:solidFill>
                  <a:srgbClr val="0454A1"/>
                </a:solidFill>
                <a:sym typeface="+mn-ea"/>
              </a:rPr>
              <a:t>（六）测验中图表和符号使用要求</a:t>
            </a:r>
            <a:endParaRPr lang="zh-CN" altLang="en-US" sz="2800" b="1">
              <a:solidFill>
                <a:srgbClr val="0454A1"/>
              </a:solidFill>
              <a:sym typeface="+mn-ea"/>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 name="直角三角形 132"/>
          <p:cNvSpPr/>
          <p:nvPr/>
        </p:nvSpPr>
        <p:spPr>
          <a:xfrm rot="10800000" flipV="1">
            <a:off x="914400" y="4646613"/>
            <a:ext cx="8229600" cy="2211388"/>
          </a:xfrm>
          <a:prstGeom prst="rtTriangl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2" name="直角三角形 131"/>
          <p:cNvSpPr/>
          <p:nvPr/>
        </p:nvSpPr>
        <p:spPr>
          <a:xfrm rot="5400000">
            <a:off x="1857375" y="-1857375"/>
            <a:ext cx="1409700" cy="5124450"/>
          </a:xfrm>
          <a:prstGeom prst="rtTriangle">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228" name="文本框 133"/>
          <p:cNvSpPr txBox="1"/>
          <p:nvPr/>
        </p:nvSpPr>
        <p:spPr>
          <a:xfrm>
            <a:off x="0" y="2536825"/>
            <a:ext cx="9144000" cy="1234440"/>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lnSpc>
                <a:spcPct val="125000"/>
              </a:lnSpc>
              <a:spcBef>
                <a:spcPct val="0"/>
              </a:spcBef>
              <a:buNone/>
            </a:pPr>
            <a:r>
              <a:rPr lang="zh-CN" altLang="en-US" sz="6000" b="1" dirty="0">
                <a:solidFill>
                  <a:srgbClr val="0053A3"/>
                </a:solidFill>
                <a:latin typeface="Arial" charset="0"/>
                <a:ea typeface="微软雅黑" pitchFamily="34" charset="-122"/>
                <a:sym typeface="Arial" charset="0"/>
              </a:rPr>
              <a:t>谢谢大家！</a:t>
            </a:r>
            <a:endParaRPr lang="zh-CN" altLang="en-US" sz="6000" b="1" dirty="0">
              <a:solidFill>
                <a:srgbClr val="0053A3"/>
              </a:solidFill>
              <a:latin typeface="Arial" charset="0"/>
              <a:ea typeface="微软雅黑" pitchFamily="34" charset="-122"/>
              <a:sym typeface="Arial" charset="0"/>
            </a:endParaRPr>
          </a:p>
        </p:txBody>
      </p:sp>
      <p:grpSp>
        <p:nvGrpSpPr>
          <p:cNvPr id="28679" name="Group 39"/>
          <p:cNvGrpSpPr>
            <a:grpSpLocks noChangeAspect="1"/>
          </p:cNvGrpSpPr>
          <p:nvPr/>
        </p:nvGrpSpPr>
        <p:grpSpPr>
          <a:xfrm>
            <a:off x="368300" y="220663"/>
            <a:ext cx="666750" cy="625475"/>
            <a:chOff x="3999" y="78"/>
            <a:chExt cx="1268" cy="1186"/>
          </a:xfrm>
        </p:grpSpPr>
        <p:sp>
          <p:nvSpPr>
            <p:cNvPr id="28680" name="Freeform 40"/>
            <p:cNvSpPr/>
            <p:nvPr/>
          </p:nvSpPr>
          <p:spPr>
            <a:xfrm>
              <a:off x="3999" y="162"/>
              <a:ext cx="1268" cy="848"/>
            </a:xfrm>
            <a:custGeom>
              <a:avLst/>
              <a:gdLst>
                <a:gd name="txL" fmla="*/ 0 w 120"/>
                <a:gd name="txT" fmla="*/ 0 h 80"/>
                <a:gd name="txR" fmla="*/ 120 w 120"/>
                <a:gd name="txB" fmla="*/ 80 h 80"/>
              </a:gdLst>
              <a:ahLst/>
              <a:cxnLst>
                <a:cxn ang="0">
                  <a:pos x="11195257" y="0"/>
                </a:cxn>
                <a:cxn ang="0">
                  <a:pos x="0" y="85115954"/>
                </a:cxn>
                <a:cxn ang="0">
                  <a:pos x="55726180" y="85115954"/>
                </a:cxn>
                <a:cxn ang="0">
                  <a:pos x="83514400" y="113483600"/>
                </a:cxn>
                <a:cxn ang="0">
                  <a:pos x="111315575" y="85115954"/>
                </a:cxn>
                <a:cxn ang="0">
                  <a:pos x="167041861" y="85115954"/>
                </a:cxn>
                <a:cxn ang="0">
                  <a:pos x="155833544" y="0"/>
                </a:cxn>
              </a:cxnLst>
              <a:rect l="txL" t="txT" r="txR" b="txB"/>
              <a:pathLst>
                <a:path w="120" h="80">
                  <a:moveTo>
                    <a:pt x="8" y="0"/>
                  </a:moveTo>
                  <a:cubicBezTo>
                    <a:pt x="0" y="60"/>
                    <a:pt x="0" y="60"/>
                    <a:pt x="0" y="60"/>
                  </a:cubicBezTo>
                  <a:cubicBezTo>
                    <a:pt x="40" y="60"/>
                    <a:pt x="40" y="60"/>
                    <a:pt x="40" y="60"/>
                  </a:cubicBezTo>
                  <a:cubicBezTo>
                    <a:pt x="40" y="71"/>
                    <a:pt x="49" y="80"/>
                    <a:pt x="60" y="80"/>
                  </a:cubicBezTo>
                  <a:cubicBezTo>
                    <a:pt x="71" y="80"/>
                    <a:pt x="80" y="71"/>
                    <a:pt x="80" y="60"/>
                  </a:cubicBezTo>
                  <a:cubicBezTo>
                    <a:pt x="120" y="60"/>
                    <a:pt x="120" y="60"/>
                    <a:pt x="120" y="60"/>
                  </a:cubicBezTo>
                  <a:cubicBezTo>
                    <a:pt x="112" y="0"/>
                    <a:pt x="112" y="0"/>
                    <a:pt x="112" y="0"/>
                  </a:cubicBezTo>
                </a:path>
              </a:pathLst>
            </a:custGeom>
            <a:noFill/>
            <a:ln w="285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28681" name="Freeform 41"/>
            <p:cNvSpPr/>
            <p:nvPr/>
          </p:nvSpPr>
          <p:spPr>
            <a:xfrm>
              <a:off x="3999" y="925"/>
              <a:ext cx="1268" cy="339"/>
            </a:xfrm>
            <a:custGeom>
              <a:avLst/>
              <a:gdLst>
                <a:gd name="txL" fmla="*/ 0 w 1268"/>
                <a:gd name="txT" fmla="*/ 0 h 339"/>
                <a:gd name="txR" fmla="*/ 1268 w 1268"/>
                <a:gd name="txB" fmla="*/ 339 h 339"/>
              </a:gdLst>
              <a:ahLst/>
              <a:cxnLst>
                <a:cxn ang="0">
                  <a:pos x="0" y="0"/>
                </a:cxn>
                <a:cxn ang="0">
                  <a:pos x="0" y="339"/>
                </a:cxn>
                <a:cxn ang="0">
                  <a:pos x="1268" y="339"/>
                </a:cxn>
                <a:cxn ang="0">
                  <a:pos x="1268" y="0"/>
                </a:cxn>
              </a:cxnLst>
              <a:rect l="txL" t="txT" r="txR" b="txB"/>
              <a:pathLst>
                <a:path w="1268" h="339">
                  <a:moveTo>
                    <a:pt x="0" y="0"/>
                  </a:moveTo>
                  <a:lnTo>
                    <a:pt x="0" y="339"/>
                  </a:lnTo>
                  <a:lnTo>
                    <a:pt x="1268" y="339"/>
                  </a:lnTo>
                  <a:lnTo>
                    <a:pt x="1268" y="0"/>
                  </a:lnTo>
                </a:path>
              </a:pathLst>
            </a:custGeom>
            <a:noFill/>
            <a:ln w="285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28682" name="Freeform 42"/>
            <p:cNvSpPr/>
            <p:nvPr/>
          </p:nvSpPr>
          <p:spPr>
            <a:xfrm>
              <a:off x="4253" y="78"/>
              <a:ext cx="760" cy="593"/>
            </a:xfrm>
            <a:custGeom>
              <a:avLst/>
              <a:gdLst>
                <a:gd name="txL" fmla="*/ 0 w 760"/>
                <a:gd name="txT" fmla="*/ 0 h 593"/>
                <a:gd name="txR" fmla="*/ 760 w 760"/>
                <a:gd name="txB" fmla="*/ 593 h 593"/>
              </a:gdLst>
              <a:ahLst/>
              <a:cxnLst>
                <a:cxn ang="0">
                  <a:pos x="760" y="593"/>
                </a:cxn>
                <a:cxn ang="0">
                  <a:pos x="760" y="0"/>
                </a:cxn>
                <a:cxn ang="0">
                  <a:pos x="0" y="0"/>
                </a:cxn>
                <a:cxn ang="0">
                  <a:pos x="0" y="593"/>
                </a:cxn>
              </a:cxnLst>
              <a:rect l="txL" t="txT" r="txR" b="txB"/>
              <a:pathLst>
                <a:path w="760" h="593">
                  <a:moveTo>
                    <a:pt x="760" y="593"/>
                  </a:moveTo>
                  <a:lnTo>
                    <a:pt x="760" y="0"/>
                  </a:lnTo>
                  <a:lnTo>
                    <a:pt x="0" y="0"/>
                  </a:lnTo>
                  <a:lnTo>
                    <a:pt x="0" y="593"/>
                  </a:lnTo>
                </a:path>
              </a:pathLst>
            </a:custGeom>
            <a:noFill/>
            <a:ln w="285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28683" name="Line 43"/>
            <p:cNvSpPr/>
            <p:nvPr/>
          </p:nvSpPr>
          <p:spPr>
            <a:xfrm>
              <a:off x="4379" y="247"/>
              <a:ext cx="212" cy="0"/>
            </a:xfrm>
            <a:prstGeom prst="line">
              <a:avLst/>
            </a:prstGeom>
            <a:ln w="28575" cap="flat" cmpd="sng">
              <a:solidFill>
                <a:schemeClr val="bg1"/>
              </a:solidFill>
              <a:prstDash val="solid"/>
              <a:miter/>
              <a:headEnd type="none" w="med" len="med"/>
              <a:tailEnd type="none" w="med" len="med"/>
            </a:ln>
          </p:spPr>
          <p:txBody>
            <a:bodyPr/>
            <a:p>
              <a:endParaRPr lang="zh-CN" altLang="en-US"/>
            </a:p>
          </p:txBody>
        </p:sp>
        <p:sp>
          <p:nvSpPr>
            <p:cNvPr id="28684" name="Line 44"/>
            <p:cNvSpPr/>
            <p:nvPr/>
          </p:nvSpPr>
          <p:spPr>
            <a:xfrm>
              <a:off x="4379" y="416"/>
              <a:ext cx="508" cy="0"/>
            </a:xfrm>
            <a:prstGeom prst="line">
              <a:avLst/>
            </a:prstGeom>
            <a:ln w="28575" cap="flat" cmpd="sng">
              <a:solidFill>
                <a:schemeClr val="bg1"/>
              </a:solidFill>
              <a:prstDash val="solid"/>
              <a:miter/>
              <a:headEnd type="none" w="med" len="med"/>
              <a:tailEnd type="none" w="med" len="med"/>
            </a:ln>
          </p:spPr>
          <p:txBody>
            <a:bodyPr/>
            <a:p>
              <a:endParaRPr lang="zh-CN" altLang="en-US"/>
            </a:p>
          </p:txBody>
        </p:sp>
        <p:sp>
          <p:nvSpPr>
            <p:cNvPr id="28685" name="Line 45"/>
            <p:cNvSpPr/>
            <p:nvPr/>
          </p:nvSpPr>
          <p:spPr>
            <a:xfrm>
              <a:off x="4379" y="586"/>
              <a:ext cx="508" cy="0"/>
            </a:xfrm>
            <a:prstGeom prst="line">
              <a:avLst/>
            </a:prstGeom>
            <a:ln w="28575" cap="flat" cmpd="sng">
              <a:solidFill>
                <a:schemeClr val="bg1"/>
              </a:solidFill>
              <a:prstDash val="solid"/>
              <a:miter/>
              <a:headEnd type="none" w="med" len="med"/>
              <a:tailEnd type="none" w="med" len="med"/>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wipe(right)">
                                      <p:cBhvr>
                                        <p:cTn id="10" dur="500"/>
                                        <p:tgtEl>
                                          <p:spTgt spid="133"/>
                                        </p:tgtEl>
                                      </p:cBhvr>
                                    </p:animEffect>
                                  </p:childTnLst>
                                </p:cTn>
                              </p:par>
                              <p:par>
                                <p:cTn id="11" presetID="53" presetClass="entr" presetSubtype="16" fill="hold" grpId="0" nodeType="withEffect">
                                  <p:stCondLst>
                                    <p:cond delay="250"/>
                                  </p:stCondLst>
                                  <p:childTnLst>
                                    <p:set>
                                      <p:cBhvr>
                                        <p:cTn id="12" dur="1" fill="hold">
                                          <p:stCondLst>
                                            <p:cond delay="0"/>
                                          </p:stCondLst>
                                        </p:cTn>
                                        <p:tgtEl>
                                          <p:spTgt spid="52228"/>
                                        </p:tgtEl>
                                        <p:attrNameLst>
                                          <p:attrName>style.visibility</p:attrName>
                                        </p:attrNameLst>
                                      </p:cBhvr>
                                      <p:to>
                                        <p:strVal val="visible"/>
                                      </p:to>
                                    </p:set>
                                    <p:anim calcmode="lin" valueType="num">
                                      <p:cBhvr>
                                        <p:cTn id="13" dur="500" fill="hold"/>
                                        <p:tgtEl>
                                          <p:spTgt spid="52228"/>
                                        </p:tgtEl>
                                        <p:attrNameLst>
                                          <p:attrName>ppt_w</p:attrName>
                                        </p:attrNameLst>
                                      </p:cBhvr>
                                      <p:tavLst>
                                        <p:tav tm="0">
                                          <p:val>
                                            <p:fltVal val="0.000000"/>
                                          </p:val>
                                        </p:tav>
                                        <p:tav tm="100000">
                                          <p:val>
                                            <p:strVal val="#ppt_w"/>
                                          </p:val>
                                        </p:tav>
                                      </p:tavLst>
                                    </p:anim>
                                    <p:anim calcmode="lin" valueType="num">
                                      <p:cBhvr>
                                        <p:cTn id="14" dur="500" fill="hold"/>
                                        <p:tgtEl>
                                          <p:spTgt spid="52228"/>
                                        </p:tgtEl>
                                        <p:attrNameLst>
                                          <p:attrName>ppt_h</p:attrName>
                                        </p:attrNameLst>
                                      </p:cBhvr>
                                      <p:tavLst>
                                        <p:tav tm="0">
                                          <p:val>
                                            <p:fltVal val="0.000000"/>
                                          </p:val>
                                        </p:tav>
                                        <p:tav tm="100000">
                                          <p:val>
                                            <p:strVal val="#ppt_h"/>
                                          </p:val>
                                        </p:tav>
                                      </p:tavLst>
                                    </p:anim>
                                    <p:animEffect transition="in" filter="fade">
                                      <p:cBhvr>
                                        <p:cTn id="15"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2" grpId="0" animBg="1"/>
      <p:bldP spid="522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2592388" y="563563"/>
            <a:ext cx="5400675" cy="548640"/>
          </a:xfrm>
          <a:prstGeom prst="rect">
            <a:avLst/>
          </a:prstGeom>
          <a:noFill/>
          <a:ln w="9525">
            <a:noFill/>
            <a:miter/>
          </a:ln>
        </p:spPr>
        <p:txBody>
          <a:bodyPr>
            <a:spAutoFit/>
          </a:bodyPr>
          <a:p>
            <a:pPr lvl="0"/>
            <a:r>
              <a:rPr lang="zh-CN" altLang="zh-CN" sz="2800" b="1" dirty="0">
                <a:solidFill>
                  <a:srgbClr val="0053A3"/>
                </a:solidFill>
                <a:latin typeface="微软雅黑" pitchFamily="34" charset="-122"/>
                <a:ea typeface="微软雅黑" pitchFamily="34" charset="-122"/>
              </a:rPr>
              <a:t>三、重要功能</a:t>
            </a:r>
            <a:endParaRPr lang="zh-CN" altLang="zh-CN" sz="2800" b="1" dirty="0">
              <a:solidFill>
                <a:srgbClr val="0053A3"/>
              </a:solidFill>
              <a:latin typeface="微软雅黑" pitchFamily="34" charset="-122"/>
              <a:ea typeface="微软雅黑" pitchFamily="34" charset="-122"/>
            </a:endParaRPr>
          </a:p>
        </p:txBody>
      </p:sp>
      <p:sp>
        <p:nvSpPr>
          <p:cNvPr id="19" name="矩形 18"/>
          <p:cNvSpPr/>
          <p:nvPr/>
        </p:nvSpPr>
        <p:spPr>
          <a:xfrm>
            <a:off x="2592388" y="1697038"/>
            <a:ext cx="6119813" cy="4429125"/>
          </a:xfrm>
          <a:prstGeom prst="rect">
            <a:avLst/>
          </a:prstGeom>
          <a:no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78" name="组合 54277"/>
          <p:cNvGrpSpPr/>
          <p:nvPr/>
        </p:nvGrpSpPr>
        <p:grpSpPr>
          <a:xfrm>
            <a:off x="3473450" y="2201863"/>
            <a:ext cx="5400675" cy="817562"/>
            <a:chOff x="3473325" y="2201090"/>
            <a:chExt cx="5400675" cy="818918"/>
          </a:xfrm>
        </p:grpSpPr>
        <p:sp>
          <p:nvSpPr>
            <p:cNvPr id="36" name="矩形 35"/>
            <p:cNvSpPr/>
            <p:nvPr/>
          </p:nvSpPr>
          <p:spPr>
            <a:xfrm>
              <a:off x="3871667" y="2201090"/>
              <a:ext cx="4480171" cy="818918"/>
            </a:xfrm>
            <a:prstGeom prst="rect">
              <a:avLst/>
            </a:prstGeom>
            <a:ln w="12700">
              <a:solidFill>
                <a:srgbClr val="005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2" tIns="63608" rIns="63608" bIns="63608" numCol="1" spcCol="1270" anchor="ctr" anchorCtr="0">
              <a:noAutofit/>
            </a:bodyPr>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2326" name="文本框 42"/>
            <p:cNvSpPr txBox="1"/>
            <p:nvPr/>
          </p:nvSpPr>
          <p:spPr>
            <a:xfrm>
              <a:off x="3473325" y="2453250"/>
              <a:ext cx="5400675" cy="484036"/>
            </a:xfrm>
            <a:prstGeom prst="rect">
              <a:avLst/>
            </a:prstGeom>
            <a:noFill/>
            <a:ln w="9525">
              <a:noFill/>
              <a:miter/>
            </a:ln>
          </p:spPr>
          <p:txBody>
            <a:bodyPr>
              <a:spAutoFit/>
            </a:bodyPr>
            <a:p>
              <a:pPr lvl="0" algn="ctr"/>
              <a:r>
                <a:rPr sz="2400" dirty="0">
                  <a:latin typeface="微软雅黑" pitchFamily="34" charset="-122"/>
                  <a:ea typeface="微软雅黑" pitchFamily="34" charset="-122"/>
                </a:rPr>
                <a:t>作为教育双方沟通交流的载体</a:t>
              </a:r>
              <a:endParaRPr sz="2400" dirty="0">
                <a:latin typeface="微软雅黑" pitchFamily="34" charset="-122"/>
                <a:ea typeface="微软雅黑" pitchFamily="34" charset="-122"/>
              </a:endParaRPr>
            </a:p>
          </p:txBody>
        </p:sp>
      </p:grpSp>
      <p:grpSp>
        <p:nvGrpSpPr>
          <p:cNvPr id="54279" name="组合 54278"/>
          <p:cNvGrpSpPr/>
          <p:nvPr/>
        </p:nvGrpSpPr>
        <p:grpSpPr>
          <a:xfrm>
            <a:off x="3473450" y="3295650"/>
            <a:ext cx="5400675" cy="817563"/>
            <a:chOff x="3473325" y="3294898"/>
            <a:chExt cx="5400675" cy="818919"/>
          </a:xfrm>
        </p:grpSpPr>
        <p:sp>
          <p:nvSpPr>
            <p:cNvPr id="38" name="矩形 37"/>
            <p:cNvSpPr/>
            <p:nvPr/>
          </p:nvSpPr>
          <p:spPr>
            <a:xfrm>
              <a:off x="3871667" y="3294898"/>
              <a:ext cx="4480171" cy="818919"/>
            </a:xfrm>
            <a:prstGeom prst="rect">
              <a:avLst/>
            </a:prstGeom>
            <a:ln w="12700">
              <a:solidFill>
                <a:srgbClr val="005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2" tIns="63608" rIns="63608" bIns="63609" numCol="1" spcCol="1270" anchor="ctr" anchorCtr="0">
              <a:noAutofit/>
            </a:bodyPr>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2324" name="文本框 43"/>
            <p:cNvSpPr txBox="1"/>
            <p:nvPr/>
          </p:nvSpPr>
          <p:spPr>
            <a:xfrm>
              <a:off x="3473325" y="3530727"/>
              <a:ext cx="5400675" cy="484036"/>
            </a:xfrm>
            <a:prstGeom prst="rect">
              <a:avLst/>
            </a:prstGeom>
            <a:noFill/>
            <a:ln w="9525">
              <a:noFill/>
              <a:miter/>
            </a:ln>
          </p:spPr>
          <p:txBody>
            <a:bodyPr>
              <a:spAutoFit/>
            </a:bodyPr>
            <a:p>
              <a:pPr lvl="0" algn="ctr"/>
              <a:r>
                <a:rPr sz="2400" dirty="0">
                  <a:latin typeface="微软雅黑" pitchFamily="34" charset="-122"/>
                  <a:ea typeface="微软雅黑" pitchFamily="34" charset="-122"/>
                </a:rPr>
                <a:t>作为管理教学设计活动的指南</a:t>
              </a:r>
              <a:endParaRPr sz="2400" dirty="0">
                <a:latin typeface="微软雅黑" pitchFamily="34" charset="-122"/>
                <a:ea typeface="微软雅黑" pitchFamily="34" charset="-122"/>
              </a:endParaRPr>
            </a:p>
          </p:txBody>
        </p:sp>
      </p:grpSp>
      <p:grpSp>
        <p:nvGrpSpPr>
          <p:cNvPr id="54280" name="组合 54279"/>
          <p:cNvGrpSpPr/>
          <p:nvPr/>
        </p:nvGrpSpPr>
        <p:grpSpPr>
          <a:xfrm>
            <a:off x="3473450" y="4389438"/>
            <a:ext cx="5400675" cy="817562"/>
            <a:chOff x="3473325" y="4388708"/>
            <a:chExt cx="5400675" cy="818919"/>
          </a:xfrm>
        </p:grpSpPr>
        <p:sp>
          <p:nvSpPr>
            <p:cNvPr id="40" name="矩形 39"/>
            <p:cNvSpPr/>
            <p:nvPr/>
          </p:nvSpPr>
          <p:spPr>
            <a:xfrm>
              <a:off x="3871668" y="4388708"/>
              <a:ext cx="4480171" cy="818919"/>
            </a:xfrm>
            <a:prstGeom prst="rect">
              <a:avLst/>
            </a:prstGeom>
            <a:ln w="12700">
              <a:solidFill>
                <a:srgbClr val="005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2" tIns="63608" rIns="63608" bIns="63609" numCol="1" spcCol="1270" anchor="ctr" anchorCtr="0">
              <a:noAutofit/>
            </a:bodyPr>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2322" name="文本框 44"/>
            <p:cNvSpPr txBox="1"/>
            <p:nvPr/>
          </p:nvSpPr>
          <p:spPr>
            <a:xfrm>
              <a:off x="3473325" y="4633329"/>
              <a:ext cx="5400675" cy="484037"/>
            </a:xfrm>
            <a:prstGeom prst="rect">
              <a:avLst/>
            </a:prstGeom>
            <a:noFill/>
            <a:ln w="9525">
              <a:noFill/>
              <a:miter/>
            </a:ln>
          </p:spPr>
          <p:txBody>
            <a:bodyPr>
              <a:spAutoFit/>
            </a:bodyPr>
            <a:p>
              <a:pPr lvl="0" algn="ctr"/>
              <a:r>
                <a:rPr sz="2400" dirty="0">
                  <a:latin typeface="微软雅黑" pitchFamily="34" charset="-122"/>
                  <a:ea typeface="微软雅黑" pitchFamily="34" charset="-122"/>
                </a:rPr>
                <a:t>作为教学设计过程决策的依据</a:t>
              </a:r>
              <a:endParaRPr sz="2400" dirty="0">
                <a:latin typeface="微软雅黑" pitchFamily="34" charset="-122"/>
                <a:ea typeface="微软雅黑" pitchFamily="34" charset="-122"/>
              </a:endParaRPr>
            </a:p>
          </p:txBody>
        </p:sp>
      </p:grpSp>
      <p:grpSp>
        <p:nvGrpSpPr>
          <p:cNvPr id="54273" name="组合 54272"/>
          <p:cNvGrpSpPr/>
          <p:nvPr/>
        </p:nvGrpSpPr>
        <p:grpSpPr>
          <a:xfrm>
            <a:off x="2951163" y="2201863"/>
            <a:ext cx="920750" cy="1258887"/>
            <a:chOff x="2951163" y="2201088"/>
            <a:chExt cx="920506" cy="1259875"/>
          </a:xfrm>
        </p:grpSpPr>
        <p:sp>
          <p:nvSpPr>
            <p:cNvPr id="28" name="任意多边形 27"/>
            <p:cNvSpPr/>
            <p:nvPr/>
          </p:nvSpPr>
          <p:spPr>
            <a:xfrm>
              <a:off x="2951163" y="2201088"/>
              <a:ext cx="920506" cy="125987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53A3"/>
            </a:solidFill>
            <a:ln>
              <a:solidFill>
                <a:srgbClr val="0053A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536655" rIns="17146" bIns="536654" numCol="1" spcCol="1270" anchor="ctr" anchorCtr="0">
              <a:noAutofit/>
            </a:bodyPr>
            <a:lstStyle/>
            <a:p>
              <a:pPr marL="0" marR="0" lvl="0" indent="0" algn="ctr" defTabSz="1200150" rtl="0" eaLnBrk="0" fontAlgn="base" latinLnBrk="0" hangingPunct="0">
                <a:lnSpc>
                  <a:spcPct val="90000"/>
                </a:lnSpc>
                <a:spcBef>
                  <a:spcPct val="0"/>
                </a:spcBef>
                <a:spcAft>
                  <a:spcPct val="35000"/>
                </a:spcAft>
                <a:buClrTx/>
                <a:buSzTx/>
                <a:buFontTx/>
                <a:buNone/>
                <a:defRPr/>
              </a:pPr>
              <a:endParaRPr kumimoji="0" lang="zh-CN"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320" name="Freeform 9"/>
            <p:cNvSpPr>
              <a:spLocks noEditPoints="1"/>
            </p:cNvSpPr>
            <p:nvPr/>
          </p:nvSpPr>
          <p:spPr>
            <a:xfrm>
              <a:off x="3136200" y="2733544"/>
              <a:ext cx="550430" cy="413518"/>
            </a:xfrm>
            <a:custGeom>
              <a:avLst/>
              <a:gdLst/>
              <a:ahLst/>
              <a:cxnLst>
                <a:cxn ang="0">
                  <a:pos x="364660" y="117163"/>
                </a:cxn>
                <a:cxn ang="0">
                  <a:pos x="399062" y="165407"/>
                </a:cxn>
                <a:cxn ang="0">
                  <a:pos x="399062" y="130947"/>
                </a:cxn>
                <a:cxn ang="0">
                  <a:pos x="419703" y="124055"/>
                </a:cxn>
                <a:cxn ang="0">
                  <a:pos x="412823" y="130947"/>
                </a:cxn>
                <a:cxn ang="0">
                  <a:pos x="440344" y="117163"/>
                </a:cxn>
                <a:cxn ang="0">
                  <a:pos x="467866" y="117163"/>
                </a:cxn>
                <a:cxn ang="0">
                  <a:pos x="550430" y="199867"/>
                </a:cxn>
                <a:cxn ang="0">
                  <a:pos x="529789" y="241219"/>
                </a:cxn>
                <a:cxn ang="0">
                  <a:pos x="488507" y="413518"/>
                </a:cxn>
                <a:cxn ang="0">
                  <a:pos x="302737" y="241219"/>
                </a:cxn>
                <a:cxn ang="0">
                  <a:pos x="261454" y="413518"/>
                </a:cxn>
                <a:cxn ang="0">
                  <a:pos x="233933" y="241219"/>
                </a:cxn>
                <a:cxn ang="0">
                  <a:pos x="316497" y="199867"/>
                </a:cxn>
                <a:cxn ang="0">
                  <a:pos x="110086" y="144731"/>
                </a:cxn>
                <a:cxn ang="0">
                  <a:pos x="178890" y="268787"/>
                </a:cxn>
                <a:cxn ang="0">
                  <a:pos x="213292" y="282571"/>
                </a:cxn>
                <a:cxn ang="0">
                  <a:pos x="185770" y="413518"/>
                </a:cxn>
                <a:cxn ang="0">
                  <a:pos x="172009" y="317030"/>
                </a:cxn>
                <a:cxn ang="0">
                  <a:pos x="123847" y="330814"/>
                </a:cxn>
                <a:cxn ang="0">
                  <a:pos x="82565" y="372166"/>
                </a:cxn>
                <a:cxn ang="0">
                  <a:pos x="75684" y="399734"/>
                </a:cxn>
                <a:cxn ang="0">
                  <a:pos x="103206" y="413518"/>
                </a:cxn>
                <a:cxn ang="0">
                  <a:pos x="34402" y="399734"/>
                </a:cxn>
                <a:cxn ang="0">
                  <a:pos x="55043" y="372166"/>
                </a:cxn>
                <a:cxn ang="0">
                  <a:pos x="48163" y="330814"/>
                </a:cxn>
                <a:cxn ang="0">
                  <a:pos x="0" y="310139"/>
                </a:cxn>
                <a:cxn ang="0">
                  <a:pos x="0" y="192975"/>
                </a:cxn>
                <a:cxn ang="0">
                  <a:pos x="34402" y="303247"/>
                </a:cxn>
                <a:cxn ang="0">
                  <a:pos x="27522" y="144731"/>
                </a:cxn>
                <a:cxn ang="0">
                  <a:pos x="137608" y="268787"/>
                </a:cxn>
                <a:cxn ang="0">
                  <a:pos x="110086" y="261895"/>
                </a:cxn>
                <a:cxn ang="0">
                  <a:pos x="68804" y="13784"/>
                </a:cxn>
                <a:cxn ang="0">
                  <a:pos x="68804" y="117163"/>
                </a:cxn>
                <a:cxn ang="0">
                  <a:pos x="68804" y="13784"/>
                </a:cxn>
                <a:cxn ang="0">
                  <a:pos x="364660" y="68920"/>
                </a:cxn>
                <a:cxn ang="0">
                  <a:pos x="364660" y="55136"/>
                </a:cxn>
                <a:cxn ang="0">
                  <a:pos x="364660" y="55136"/>
                </a:cxn>
                <a:cxn ang="0">
                  <a:pos x="433464" y="13784"/>
                </a:cxn>
                <a:cxn ang="0">
                  <a:pos x="447224" y="55136"/>
                </a:cxn>
                <a:cxn ang="0">
                  <a:pos x="454105" y="55136"/>
                </a:cxn>
                <a:cxn ang="0">
                  <a:pos x="440344" y="75812"/>
                </a:cxn>
                <a:cxn ang="0">
                  <a:pos x="399062" y="110271"/>
                </a:cxn>
              </a:cxnLst>
              <a:pathLst>
                <a:path w="80" h="60">
                  <a:moveTo>
                    <a:pt x="50" y="17"/>
                  </a:moveTo>
                  <a:cubicBezTo>
                    <a:pt x="51" y="17"/>
                    <a:pt x="52" y="17"/>
                    <a:pt x="53" y="17"/>
                  </a:cubicBezTo>
                  <a:cubicBezTo>
                    <a:pt x="53" y="17"/>
                    <a:pt x="54" y="17"/>
                    <a:pt x="55" y="16"/>
                  </a:cubicBezTo>
                  <a:cubicBezTo>
                    <a:pt x="58" y="24"/>
                    <a:pt x="58" y="24"/>
                    <a:pt x="58" y="24"/>
                  </a:cubicBezTo>
                  <a:cubicBezTo>
                    <a:pt x="59" y="19"/>
                    <a:pt x="59" y="19"/>
                    <a:pt x="59" y="19"/>
                  </a:cubicBezTo>
                  <a:cubicBezTo>
                    <a:pt x="58" y="19"/>
                    <a:pt x="58" y="19"/>
                    <a:pt x="58" y="19"/>
                  </a:cubicBezTo>
                  <a:cubicBezTo>
                    <a:pt x="58" y="18"/>
                    <a:pt x="58" y="18"/>
                    <a:pt x="58" y="18"/>
                  </a:cubicBezTo>
                  <a:cubicBezTo>
                    <a:pt x="61" y="18"/>
                    <a:pt x="61" y="18"/>
                    <a:pt x="61" y="18"/>
                  </a:cubicBezTo>
                  <a:cubicBezTo>
                    <a:pt x="61" y="19"/>
                    <a:pt x="61" y="19"/>
                    <a:pt x="61" y="19"/>
                  </a:cubicBezTo>
                  <a:cubicBezTo>
                    <a:pt x="60" y="19"/>
                    <a:pt x="60" y="19"/>
                    <a:pt x="60" y="19"/>
                  </a:cubicBezTo>
                  <a:cubicBezTo>
                    <a:pt x="61" y="23"/>
                    <a:pt x="61" y="23"/>
                    <a:pt x="61" y="23"/>
                  </a:cubicBezTo>
                  <a:cubicBezTo>
                    <a:pt x="64" y="17"/>
                    <a:pt x="64" y="17"/>
                    <a:pt x="64" y="17"/>
                  </a:cubicBezTo>
                  <a:cubicBezTo>
                    <a:pt x="64" y="17"/>
                    <a:pt x="65" y="17"/>
                    <a:pt x="66" y="17"/>
                  </a:cubicBezTo>
                  <a:cubicBezTo>
                    <a:pt x="66" y="17"/>
                    <a:pt x="67" y="17"/>
                    <a:pt x="68" y="17"/>
                  </a:cubicBezTo>
                  <a:cubicBezTo>
                    <a:pt x="70" y="19"/>
                    <a:pt x="72" y="25"/>
                    <a:pt x="72" y="29"/>
                  </a:cubicBezTo>
                  <a:cubicBezTo>
                    <a:pt x="80" y="29"/>
                    <a:pt x="80" y="29"/>
                    <a:pt x="80" y="29"/>
                  </a:cubicBezTo>
                  <a:cubicBezTo>
                    <a:pt x="80" y="35"/>
                    <a:pt x="80" y="35"/>
                    <a:pt x="80" y="35"/>
                  </a:cubicBezTo>
                  <a:cubicBezTo>
                    <a:pt x="77" y="35"/>
                    <a:pt x="77" y="35"/>
                    <a:pt x="77" y="35"/>
                  </a:cubicBezTo>
                  <a:cubicBezTo>
                    <a:pt x="77" y="60"/>
                    <a:pt x="77" y="60"/>
                    <a:pt x="77" y="60"/>
                  </a:cubicBezTo>
                  <a:cubicBezTo>
                    <a:pt x="71" y="60"/>
                    <a:pt x="71" y="60"/>
                    <a:pt x="71" y="60"/>
                  </a:cubicBezTo>
                  <a:cubicBezTo>
                    <a:pt x="71" y="35"/>
                    <a:pt x="71" y="35"/>
                    <a:pt x="71" y="35"/>
                  </a:cubicBezTo>
                  <a:cubicBezTo>
                    <a:pt x="44" y="35"/>
                    <a:pt x="44" y="35"/>
                    <a:pt x="44" y="35"/>
                  </a:cubicBezTo>
                  <a:cubicBezTo>
                    <a:pt x="44" y="60"/>
                    <a:pt x="44" y="60"/>
                    <a:pt x="44" y="60"/>
                  </a:cubicBezTo>
                  <a:cubicBezTo>
                    <a:pt x="38" y="60"/>
                    <a:pt x="38" y="60"/>
                    <a:pt x="38" y="60"/>
                  </a:cubicBezTo>
                  <a:cubicBezTo>
                    <a:pt x="38" y="35"/>
                    <a:pt x="38" y="35"/>
                    <a:pt x="38" y="35"/>
                  </a:cubicBezTo>
                  <a:cubicBezTo>
                    <a:pt x="34" y="35"/>
                    <a:pt x="34" y="35"/>
                    <a:pt x="34" y="35"/>
                  </a:cubicBezTo>
                  <a:cubicBezTo>
                    <a:pt x="34" y="29"/>
                    <a:pt x="34" y="29"/>
                    <a:pt x="34" y="29"/>
                  </a:cubicBezTo>
                  <a:cubicBezTo>
                    <a:pt x="46" y="29"/>
                    <a:pt x="46" y="29"/>
                    <a:pt x="46" y="29"/>
                  </a:cubicBezTo>
                  <a:cubicBezTo>
                    <a:pt x="46" y="25"/>
                    <a:pt x="47" y="19"/>
                    <a:pt x="50" y="17"/>
                  </a:cubicBezTo>
                  <a:close/>
                  <a:moveTo>
                    <a:pt x="16" y="21"/>
                  </a:moveTo>
                  <a:cubicBezTo>
                    <a:pt x="19" y="31"/>
                    <a:pt x="19" y="31"/>
                    <a:pt x="19" y="31"/>
                  </a:cubicBezTo>
                  <a:cubicBezTo>
                    <a:pt x="26" y="39"/>
                    <a:pt x="26" y="39"/>
                    <a:pt x="26" y="39"/>
                  </a:cubicBezTo>
                  <a:cubicBezTo>
                    <a:pt x="25" y="40"/>
                    <a:pt x="25" y="40"/>
                    <a:pt x="25" y="40"/>
                  </a:cubicBezTo>
                  <a:cubicBezTo>
                    <a:pt x="31" y="41"/>
                    <a:pt x="31" y="41"/>
                    <a:pt x="31" y="41"/>
                  </a:cubicBezTo>
                  <a:cubicBezTo>
                    <a:pt x="31" y="60"/>
                    <a:pt x="31" y="60"/>
                    <a:pt x="31" y="60"/>
                  </a:cubicBezTo>
                  <a:cubicBezTo>
                    <a:pt x="27" y="60"/>
                    <a:pt x="27" y="60"/>
                    <a:pt x="27" y="60"/>
                  </a:cubicBezTo>
                  <a:cubicBezTo>
                    <a:pt x="27" y="60"/>
                    <a:pt x="25" y="52"/>
                    <a:pt x="25" y="49"/>
                  </a:cubicBezTo>
                  <a:cubicBezTo>
                    <a:pt x="24" y="47"/>
                    <a:pt x="25" y="46"/>
                    <a:pt x="25" y="46"/>
                  </a:cubicBezTo>
                  <a:cubicBezTo>
                    <a:pt x="18" y="45"/>
                    <a:pt x="18" y="45"/>
                    <a:pt x="18" y="45"/>
                  </a:cubicBezTo>
                  <a:cubicBezTo>
                    <a:pt x="18" y="48"/>
                    <a:pt x="18" y="48"/>
                    <a:pt x="18" y="48"/>
                  </a:cubicBezTo>
                  <a:cubicBezTo>
                    <a:pt x="12" y="48"/>
                    <a:pt x="12" y="48"/>
                    <a:pt x="12" y="48"/>
                  </a:cubicBezTo>
                  <a:cubicBezTo>
                    <a:pt x="12" y="54"/>
                    <a:pt x="12" y="54"/>
                    <a:pt x="12" y="54"/>
                  </a:cubicBezTo>
                  <a:cubicBezTo>
                    <a:pt x="11" y="54"/>
                    <a:pt x="11" y="54"/>
                    <a:pt x="11" y="54"/>
                  </a:cubicBezTo>
                  <a:cubicBezTo>
                    <a:pt x="11" y="58"/>
                    <a:pt x="11" y="58"/>
                    <a:pt x="11" y="58"/>
                  </a:cubicBezTo>
                  <a:cubicBezTo>
                    <a:pt x="15" y="58"/>
                    <a:pt x="15" y="58"/>
                    <a:pt x="15" y="58"/>
                  </a:cubicBezTo>
                  <a:cubicBezTo>
                    <a:pt x="15" y="60"/>
                    <a:pt x="15" y="60"/>
                    <a:pt x="15" y="60"/>
                  </a:cubicBezTo>
                  <a:cubicBezTo>
                    <a:pt x="5" y="60"/>
                    <a:pt x="5" y="60"/>
                    <a:pt x="5" y="60"/>
                  </a:cubicBezTo>
                  <a:cubicBezTo>
                    <a:pt x="5" y="58"/>
                    <a:pt x="5" y="58"/>
                    <a:pt x="5" y="58"/>
                  </a:cubicBezTo>
                  <a:cubicBezTo>
                    <a:pt x="8" y="58"/>
                    <a:pt x="8" y="58"/>
                    <a:pt x="8" y="58"/>
                  </a:cubicBezTo>
                  <a:cubicBezTo>
                    <a:pt x="8" y="54"/>
                    <a:pt x="8" y="54"/>
                    <a:pt x="8" y="54"/>
                  </a:cubicBezTo>
                  <a:cubicBezTo>
                    <a:pt x="7" y="54"/>
                    <a:pt x="7" y="54"/>
                    <a:pt x="7" y="54"/>
                  </a:cubicBezTo>
                  <a:cubicBezTo>
                    <a:pt x="7" y="48"/>
                    <a:pt x="7" y="48"/>
                    <a:pt x="7" y="48"/>
                  </a:cubicBezTo>
                  <a:cubicBezTo>
                    <a:pt x="0" y="48"/>
                    <a:pt x="0" y="48"/>
                    <a:pt x="0" y="48"/>
                  </a:cubicBezTo>
                  <a:cubicBezTo>
                    <a:pt x="0" y="45"/>
                    <a:pt x="0" y="45"/>
                    <a:pt x="0" y="45"/>
                  </a:cubicBezTo>
                  <a:cubicBezTo>
                    <a:pt x="0" y="44"/>
                    <a:pt x="0" y="44"/>
                    <a:pt x="0" y="44"/>
                  </a:cubicBezTo>
                  <a:cubicBezTo>
                    <a:pt x="0" y="28"/>
                    <a:pt x="0" y="28"/>
                    <a:pt x="0" y="28"/>
                  </a:cubicBezTo>
                  <a:cubicBezTo>
                    <a:pt x="4" y="28"/>
                    <a:pt x="4" y="28"/>
                    <a:pt x="4" y="28"/>
                  </a:cubicBezTo>
                  <a:cubicBezTo>
                    <a:pt x="5" y="44"/>
                    <a:pt x="5" y="44"/>
                    <a:pt x="5" y="44"/>
                  </a:cubicBezTo>
                  <a:cubicBezTo>
                    <a:pt x="8" y="44"/>
                    <a:pt x="8" y="44"/>
                    <a:pt x="8" y="44"/>
                  </a:cubicBezTo>
                  <a:cubicBezTo>
                    <a:pt x="4" y="21"/>
                    <a:pt x="4" y="21"/>
                    <a:pt x="4" y="21"/>
                  </a:cubicBezTo>
                  <a:cubicBezTo>
                    <a:pt x="16" y="21"/>
                    <a:pt x="16" y="21"/>
                    <a:pt x="16" y="21"/>
                  </a:cubicBezTo>
                  <a:close/>
                  <a:moveTo>
                    <a:pt x="20" y="39"/>
                  </a:moveTo>
                  <a:cubicBezTo>
                    <a:pt x="16" y="36"/>
                    <a:pt x="16" y="36"/>
                    <a:pt x="16" y="36"/>
                  </a:cubicBezTo>
                  <a:cubicBezTo>
                    <a:pt x="16" y="38"/>
                    <a:pt x="16" y="38"/>
                    <a:pt x="16" y="38"/>
                  </a:cubicBezTo>
                  <a:cubicBezTo>
                    <a:pt x="20" y="39"/>
                    <a:pt x="20" y="39"/>
                    <a:pt x="20" y="39"/>
                  </a:cubicBezTo>
                  <a:close/>
                  <a:moveTo>
                    <a:pt x="10" y="2"/>
                  </a:moveTo>
                  <a:cubicBezTo>
                    <a:pt x="14" y="2"/>
                    <a:pt x="17" y="5"/>
                    <a:pt x="17" y="10"/>
                  </a:cubicBezTo>
                  <a:cubicBezTo>
                    <a:pt x="17" y="14"/>
                    <a:pt x="14" y="17"/>
                    <a:pt x="10" y="17"/>
                  </a:cubicBezTo>
                  <a:cubicBezTo>
                    <a:pt x="5" y="17"/>
                    <a:pt x="2" y="14"/>
                    <a:pt x="2" y="10"/>
                  </a:cubicBezTo>
                  <a:cubicBezTo>
                    <a:pt x="2" y="5"/>
                    <a:pt x="5" y="2"/>
                    <a:pt x="10" y="2"/>
                  </a:cubicBezTo>
                  <a:close/>
                  <a:moveTo>
                    <a:pt x="54" y="11"/>
                  </a:moveTo>
                  <a:cubicBezTo>
                    <a:pt x="53" y="11"/>
                    <a:pt x="53" y="11"/>
                    <a:pt x="53" y="10"/>
                  </a:cubicBezTo>
                  <a:cubicBezTo>
                    <a:pt x="53" y="10"/>
                    <a:pt x="52" y="9"/>
                    <a:pt x="53" y="8"/>
                  </a:cubicBezTo>
                  <a:cubicBezTo>
                    <a:pt x="53" y="8"/>
                    <a:pt x="53" y="8"/>
                    <a:pt x="53" y="8"/>
                  </a:cubicBezTo>
                  <a:cubicBezTo>
                    <a:pt x="53" y="8"/>
                    <a:pt x="53" y="8"/>
                    <a:pt x="53" y="8"/>
                  </a:cubicBezTo>
                  <a:cubicBezTo>
                    <a:pt x="53" y="8"/>
                    <a:pt x="53" y="8"/>
                    <a:pt x="53" y="8"/>
                  </a:cubicBezTo>
                  <a:cubicBezTo>
                    <a:pt x="52" y="5"/>
                    <a:pt x="53" y="3"/>
                    <a:pt x="54" y="2"/>
                  </a:cubicBezTo>
                  <a:cubicBezTo>
                    <a:pt x="57" y="0"/>
                    <a:pt x="61" y="0"/>
                    <a:pt x="63" y="2"/>
                  </a:cubicBezTo>
                  <a:cubicBezTo>
                    <a:pt x="65" y="3"/>
                    <a:pt x="65" y="5"/>
                    <a:pt x="65" y="8"/>
                  </a:cubicBezTo>
                  <a:cubicBezTo>
                    <a:pt x="65" y="8"/>
                    <a:pt x="65" y="8"/>
                    <a:pt x="65" y="8"/>
                  </a:cubicBezTo>
                  <a:cubicBezTo>
                    <a:pt x="66" y="8"/>
                    <a:pt x="66" y="8"/>
                    <a:pt x="66" y="8"/>
                  </a:cubicBezTo>
                  <a:cubicBezTo>
                    <a:pt x="66" y="8"/>
                    <a:pt x="66" y="8"/>
                    <a:pt x="66" y="8"/>
                  </a:cubicBezTo>
                  <a:cubicBezTo>
                    <a:pt x="66" y="9"/>
                    <a:pt x="65" y="10"/>
                    <a:pt x="65" y="10"/>
                  </a:cubicBezTo>
                  <a:cubicBezTo>
                    <a:pt x="65" y="11"/>
                    <a:pt x="65" y="11"/>
                    <a:pt x="64" y="11"/>
                  </a:cubicBezTo>
                  <a:cubicBezTo>
                    <a:pt x="64" y="13"/>
                    <a:pt x="62" y="16"/>
                    <a:pt x="59" y="16"/>
                  </a:cubicBezTo>
                  <a:cubicBezTo>
                    <a:pt x="59" y="16"/>
                    <a:pt x="59" y="16"/>
                    <a:pt x="58" y="16"/>
                  </a:cubicBezTo>
                  <a:cubicBezTo>
                    <a:pt x="56" y="15"/>
                    <a:pt x="54" y="14"/>
                    <a:pt x="54" y="11"/>
                  </a:cubicBezTo>
                  <a:close/>
                </a:path>
              </a:pathLst>
            </a:custGeom>
            <a:solidFill>
              <a:schemeClr val="bg1">
                <a:alpha val="100000"/>
              </a:schemeClr>
            </a:solidFill>
            <a:ln w="9525">
              <a:noFill/>
            </a:ln>
          </p:spPr>
          <p:txBody>
            <a:bodyPr/>
            <a:p>
              <a:endParaRPr lang="zh-CN" altLang="en-US"/>
            </a:p>
          </p:txBody>
        </p:sp>
      </p:grpSp>
      <p:grpSp>
        <p:nvGrpSpPr>
          <p:cNvPr id="54277" name="组合 54276"/>
          <p:cNvGrpSpPr/>
          <p:nvPr/>
        </p:nvGrpSpPr>
        <p:grpSpPr>
          <a:xfrm>
            <a:off x="2951163" y="4389438"/>
            <a:ext cx="920750" cy="1258887"/>
            <a:chOff x="2951163" y="4388708"/>
            <a:chExt cx="920505" cy="1259874"/>
          </a:xfrm>
        </p:grpSpPr>
        <p:sp>
          <p:nvSpPr>
            <p:cNvPr id="39" name="任意多边形 38"/>
            <p:cNvSpPr/>
            <p:nvPr/>
          </p:nvSpPr>
          <p:spPr>
            <a:xfrm>
              <a:off x="2951163" y="4388708"/>
              <a:ext cx="920505" cy="1259874"/>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53A3"/>
            </a:solidFill>
            <a:ln>
              <a:solidFill>
                <a:srgbClr val="0053A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536655" rIns="17146" bIns="536654" numCol="1" spcCol="1270" anchor="ctr" anchorCtr="0">
              <a:noAutofit/>
            </a:bodyPr>
            <a:lstStyle/>
            <a:p>
              <a:pPr marL="0" marR="0" lvl="0" indent="0" algn="ctr" defTabSz="1200150" rtl="0" eaLnBrk="0" fontAlgn="base" latinLnBrk="0" hangingPunct="0">
                <a:lnSpc>
                  <a:spcPct val="90000"/>
                </a:lnSpc>
                <a:spcBef>
                  <a:spcPct val="0"/>
                </a:spcBef>
                <a:spcAft>
                  <a:spcPct val="35000"/>
                </a:spcAft>
                <a:buClrTx/>
                <a:buSzTx/>
                <a:buFontTx/>
                <a:buNone/>
                <a:defRPr/>
              </a:pPr>
              <a:endParaRPr kumimoji="0" lang="zh-CN"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318" name="Freeform 13"/>
            <p:cNvSpPr>
              <a:spLocks noEditPoints="1"/>
            </p:cNvSpPr>
            <p:nvPr/>
          </p:nvSpPr>
          <p:spPr>
            <a:xfrm>
              <a:off x="3198813" y="4909134"/>
              <a:ext cx="450850" cy="490538"/>
            </a:xfrm>
            <a:custGeom>
              <a:avLst/>
              <a:gdLst/>
              <a:ahLst/>
              <a:cxnLst>
                <a:cxn ang="0">
                  <a:pos x="381488" y="269450"/>
                </a:cxn>
                <a:cxn ang="0">
                  <a:pos x="69362" y="269450"/>
                </a:cxn>
                <a:cxn ang="0">
                  <a:pos x="69362" y="490538"/>
                </a:cxn>
                <a:cxn ang="0">
                  <a:pos x="117915" y="490538"/>
                </a:cxn>
                <a:cxn ang="0">
                  <a:pos x="117915" y="338540"/>
                </a:cxn>
                <a:cxn ang="0">
                  <a:pos x="131787" y="324722"/>
                </a:cxn>
                <a:cxn ang="0">
                  <a:pos x="201148" y="324722"/>
                </a:cxn>
                <a:cxn ang="0">
                  <a:pos x="208085" y="338540"/>
                </a:cxn>
                <a:cxn ang="0">
                  <a:pos x="208085" y="490538"/>
                </a:cxn>
                <a:cxn ang="0">
                  <a:pos x="381488" y="490538"/>
                </a:cxn>
                <a:cxn ang="0">
                  <a:pos x="381488" y="269450"/>
                </a:cxn>
                <a:cxn ang="0">
                  <a:pos x="450850" y="207270"/>
                </a:cxn>
                <a:cxn ang="0">
                  <a:pos x="249702" y="13818"/>
                </a:cxn>
                <a:cxn ang="0">
                  <a:pos x="228893" y="0"/>
                </a:cxn>
                <a:cxn ang="0">
                  <a:pos x="215021" y="13818"/>
                </a:cxn>
                <a:cxn ang="0">
                  <a:pos x="0" y="207270"/>
                </a:cxn>
                <a:cxn ang="0">
                  <a:pos x="34681" y="248723"/>
                </a:cxn>
                <a:cxn ang="0">
                  <a:pos x="416169" y="241815"/>
                </a:cxn>
                <a:cxn ang="0">
                  <a:pos x="450850" y="207270"/>
                </a:cxn>
                <a:cxn ang="0">
                  <a:pos x="90170" y="193452"/>
                </a:cxn>
                <a:cxn ang="0">
                  <a:pos x="228893" y="69090"/>
                </a:cxn>
                <a:cxn ang="0">
                  <a:pos x="360680" y="193452"/>
                </a:cxn>
                <a:cxn ang="0">
                  <a:pos x="90170" y="193452"/>
                </a:cxn>
                <a:cxn ang="0">
                  <a:pos x="332935" y="331631"/>
                </a:cxn>
                <a:cxn ang="0">
                  <a:pos x="332935" y="366176"/>
                </a:cxn>
                <a:cxn ang="0">
                  <a:pos x="305191" y="366176"/>
                </a:cxn>
                <a:cxn ang="0">
                  <a:pos x="305191" y="331631"/>
                </a:cxn>
                <a:cxn ang="0">
                  <a:pos x="332935" y="331631"/>
                </a:cxn>
                <a:cxn ang="0">
                  <a:pos x="291318" y="379994"/>
                </a:cxn>
                <a:cxn ang="0">
                  <a:pos x="291318" y="414539"/>
                </a:cxn>
                <a:cxn ang="0">
                  <a:pos x="256638" y="414539"/>
                </a:cxn>
                <a:cxn ang="0">
                  <a:pos x="256638" y="379994"/>
                </a:cxn>
                <a:cxn ang="0">
                  <a:pos x="291318" y="379994"/>
                </a:cxn>
                <a:cxn ang="0">
                  <a:pos x="332935" y="379994"/>
                </a:cxn>
                <a:cxn ang="0">
                  <a:pos x="332935" y="414539"/>
                </a:cxn>
                <a:cxn ang="0">
                  <a:pos x="305191" y="414539"/>
                </a:cxn>
                <a:cxn ang="0">
                  <a:pos x="305191" y="379994"/>
                </a:cxn>
                <a:cxn ang="0">
                  <a:pos x="332935" y="379994"/>
                </a:cxn>
                <a:cxn ang="0">
                  <a:pos x="291318" y="331631"/>
                </a:cxn>
                <a:cxn ang="0">
                  <a:pos x="291318" y="366176"/>
                </a:cxn>
                <a:cxn ang="0">
                  <a:pos x="256638" y="366176"/>
                </a:cxn>
                <a:cxn ang="0">
                  <a:pos x="256638" y="331631"/>
                </a:cxn>
                <a:cxn ang="0">
                  <a:pos x="291318" y="331631"/>
                </a:cxn>
              </a:cxnLst>
              <a:pathLst>
                <a:path w="65" h="71">
                  <a:moveTo>
                    <a:pt x="55" y="39"/>
                  </a:moveTo>
                  <a:cubicBezTo>
                    <a:pt x="10" y="39"/>
                    <a:pt x="10" y="39"/>
                    <a:pt x="10" y="39"/>
                  </a:cubicBezTo>
                  <a:cubicBezTo>
                    <a:pt x="10" y="71"/>
                    <a:pt x="10" y="71"/>
                    <a:pt x="10" y="71"/>
                  </a:cubicBezTo>
                  <a:cubicBezTo>
                    <a:pt x="17" y="71"/>
                    <a:pt x="17" y="71"/>
                    <a:pt x="17" y="71"/>
                  </a:cubicBezTo>
                  <a:cubicBezTo>
                    <a:pt x="17" y="49"/>
                    <a:pt x="17" y="49"/>
                    <a:pt x="17" y="49"/>
                  </a:cubicBezTo>
                  <a:cubicBezTo>
                    <a:pt x="17" y="48"/>
                    <a:pt x="18" y="47"/>
                    <a:pt x="19" y="47"/>
                  </a:cubicBezTo>
                  <a:cubicBezTo>
                    <a:pt x="29" y="47"/>
                    <a:pt x="29" y="47"/>
                    <a:pt x="29" y="47"/>
                  </a:cubicBezTo>
                  <a:cubicBezTo>
                    <a:pt x="30" y="47"/>
                    <a:pt x="30" y="48"/>
                    <a:pt x="30" y="49"/>
                  </a:cubicBezTo>
                  <a:cubicBezTo>
                    <a:pt x="30" y="71"/>
                    <a:pt x="30" y="71"/>
                    <a:pt x="30" y="71"/>
                  </a:cubicBezTo>
                  <a:cubicBezTo>
                    <a:pt x="55" y="71"/>
                    <a:pt x="55" y="71"/>
                    <a:pt x="55" y="71"/>
                  </a:cubicBezTo>
                  <a:cubicBezTo>
                    <a:pt x="55" y="39"/>
                    <a:pt x="55" y="39"/>
                    <a:pt x="55" y="39"/>
                  </a:cubicBezTo>
                  <a:close/>
                  <a:moveTo>
                    <a:pt x="65" y="30"/>
                  </a:moveTo>
                  <a:cubicBezTo>
                    <a:pt x="36" y="2"/>
                    <a:pt x="36" y="2"/>
                    <a:pt x="36" y="2"/>
                  </a:cubicBezTo>
                  <a:cubicBezTo>
                    <a:pt x="33" y="0"/>
                    <a:pt x="33" y="0"/>
                    <a:pt x="33" y="0"/>
                  </a:cubicBezTo>
                  <a:cubicBezTo>
                    <a:pt x="31" y="2"/>
                    <a:pt x="31" y="2"/>
                    <a:pt x="31" y="2"/>
                  </a:cubicBezTo>
                  <a:cubicBezTo>
                    <a:pt x="0" y="30"/>
                    <a:pt x="0" y="30"/>
                    <a:pt x="0" y="30"/>
                  </a:cubicBezTo>
                  <a:cubicBezTo>
                    <a:pt x="5" y="36"/>
                    <a:pt x="5" y="36"/>
                    <a:pt x="5" y="36"/>
                  </a:cubicBezTo>
                  <a:cubicBezTo>
                    <a:pt x="60" y="35"/>
                    <a:pt x="60" y="35"/>
                    <a:pt x="60" y="35"/>
                  </a:cubicBezTo>
                  <a:cubicBezTo>
                    <a:pt x="65" y="30"/>
                    <a:pt x="65" y="30"/>
                    <a:pt x="65" y="30"/>
                  </a:cubicBezTo>
                  <a:close/>
                  <a:moveTo>
                    <a:pt x="13" y="28"/>
                  </a:moveTo>
                  <a:cubicBezTo>
                    <a:pt x="33" y="10"/>
                    <a:pt x="33" y="10"/>
                    <a:pt x="33" y="10"/>
                  </a:cubicBezTo>
                  <a:cubicBezTo>
                    <a:pt x="52" y="28"/>
                    <a:pt x="52" y="28"/>
                    <a:pt x="52" y="28"/>
                  </a:cubicBezTo>
                  <a:cubicBezTo>
                    <a:pt x="13" y="28"/>
                    <a:pt x="13" y="28"/>
                    <a:pt x="13" y="28"/>
                  </a:cubicBezTo>
                  <a:close/>
                  <a:moveTo>
                    <a:pt x="48" y="48"/>
                  </a:moveTo>
                  <a:cubicBezTo>
                    <a:pt x="48" y="53"/>
                    <a:pt x="48" y="53"/>
                    <a:pt x="48" y="53"/>
                  </a:cubicBezTo>
                  <a:cubicBezTo>
                    <a:pt x="44" y="53"/>
                    <a:pt x="44" y="53"/>
                    <a:pt x="44" y="53"/>
                  </a:cubicBezTo>
                  <a:cubicBezTo>
                    <a:pt x="44" y="48"/>
                    <a:pt x="44" y="48"/>
                    <a:pt x="44" y="48"/>
                  </a:cubicBezTo>
                  <a:cubicBezTo>
                    <a:pt x="48" y="48"/>
                    <a:pt x="48" y="48"/>
                    <a:pt x="48" y="48"/>
                  </a:cubicBezTo>
                  <a:close/>
                  <a:moveTo>
                    <a:pt x="42" y="55"/>
                  </a:moveTo>
                  <a:cubicBezTo>
                    <a:pt x="42" y="60"/>
                    <a:pt x="42" y="60"/>
                    <a:pt x="42" y="60"/>
                  </a:cubicBezTo>
                  <a:cubicBezTo>
                    <a:pt x="37" y="60"/>
                    <a:pt x="37" y="60"/>
                    <a:pt x="37" y="60"/>
                  </a:cubicBezTo>
                  <a:cubicBezTo>
                    <a:pt x="37" y="55"/>
                    <a:pt x="37" y="55"/>
                    <a:pt x="37" y="55"/>
                  </a:cubicBezTo>
                  <a:cubicBezTo>
                    <a:pt x="42" y="55"/>
                    <a:pt x="42" y="55"/>
                    <a:pt x="42" y="55"/>
                  </a:cubicBezTo>
                  <a:close/>
                  <a:moveTo>
                    <a:pt x="48" y="55"/>
                  </a:moveTo>
                  <a:cubicBezTo>
                    <a:pt x="48" y="60"/>
                    <a:pt x="48" y="60"/>
                    <a:pt x="48" y="60"/>
                  </a:cubicBezTo>
                  <a:cubicBezTo>
                    <a:pt x="44" y="60"/>
                    <a:pt x="44" y="60"/>
                    <a:pt x="44" y="60"/>
                  </a:cubicBezTo>
                  <a:cubicBezTo>
                    <a:pt x="44" y="55"/>
                    <a:pt x="44" y="55"/>
                    <a:pt x="44" y="55"/>
                  </a:cubicBezTo>
                  <a:cubicBezTo>
                    <a:pt x="48" y="55"/>
                    <a:pt x="48" y="55"/>
                    <a:pt x="48" y="55"/>
                  </a:cubicBezTo>
                  <a:close/>
                  <a:moveTo>
                    <a:pt x="42" y="48"/>
                  </a:moveTo>
                  <a:cubicBezTo>
                    <a:pt x="42" y="53"/>
                    <a:pt x="42" y="53"/>
                    <a:pt x="42" y="53"/>
                  </a:cubicBezTo>
                  <a:cubicBezTo>
                    <a:pt x="37" y="53"/>
                    <a:pt x="37" y="53"/>
                    <a:pt x="37" y="53"/>
                  </a:cubicBezTo>
                  <a:cubicBezTo>
                    <a:pt x="37" y="48"/>
                    <a:pt x="37" y="48"/>
                    <a:pt x="37" y="48"/>
                  </a:cubicBezTo>
                  <a:lnTo>
                    <a:pt x="42" y="48"/>
                  </a:lnTo>
                  <a:close/>
                </a:path>
              </a:pathLst>
            </a:custGeom>
            <a:solidFill>
              <a:schemeClr val="bg1">
                <a:alpha val="100000"/>
              </a:schemeClr>
            </a:solidFill>
            <a:ln w="9525">
              <a:noFill/>
            </a:ln>
          </p:spPr>
          <p:txBody>
            <a:bodyPr/>
            <a:p>
              <a:endParaRPr lang="zh-CN" altLang="en-US"/>
            </a:p>
          </p:txBody>
        </p:sp>
      </p:grpSp>
      <p:grpSp>
        <p:nvGrpSpPr>
          <p:cNvPr id="54276" name="组合 54275"/>
          <p:cNvGrpSpPr/>
          <p:nvPr/>
        </p:nvGrpSpPr>
        <p:grpSpPr>
          <a:xfrm>
            <a:off x="2951163" y="3295650"/>
            <a:ext cx="920750" cy="1258888"/>
            <a:chOff x="2951163" y="3294898"/>
            <a:chExt cx="920505" cy="1259874"/>
          </a:xfrm>
        </p:grpSpPr>
        <p:sp>
          <p:nvSpPr>
            <p:cNvPr id="37" name="任意多边形 36"/>
            <p:cNvSpPr/>
            <p:nvPr/>
          </p:nvSpPr>
          <p:spPr>
            <a:xfrm>
              <a:off x="2951163" y="3294898"/>
              <a:ext cx="920505" cy="1259874"/>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53A3"/>
            </a:solidFill>
            <a:ln>
              <a:solidFill>
                <a:srgbClr val="0053A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536654" rIns="17145" bIns="536654" numCol="1" spcCol="1270" anchor="ctr" anchorCtr="0">
              <a:noAutofit/>
            </a:bodyPr>
            <a:lstStyle/>
            <a:p>
              <a:pPr marL="0" marR="0" lvl="0" indent="0" algn="ctr" defTabSz="1200150" rtl="0" eaLnBrk="0" fontAlgn="base" latinLnBrk="0" hangingPunct="0">
                <a:lnSpc>
                  <a:spcPct val="90000"/>
                </a:lnSpc>
                <a:spcBef>
                  <a:spcPct val="0"/>
                </a:spcBef>
                <a:spcAft>
                  <a:spcPct val="35000"/>
                </a:spcAft>
                <a:buClrTx/>
                <a:buSzTx/>
                <a:buFontTx/>
                <a:buNone/>
                <a:defRPr/>
              </a:pPr>
              <a:endParaRPr kumimoji="0" lang="zh-CN"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316" name="Freeform 21"/>
            <p:cNvSpPr>
              <a:spLocks noEditPoints="1"/>
            </p:cNvSpPr>
            <p:nvPr/>
          </p:nvSpPr>
          <p:spPr>
            <a:xfrm rot="-5400000">
              <a:off x="3190248" y="3771943"/>
              <a:ext cx="442334" cy="502458"/>
            </a:xfrm>
            <a:custGeom>
              <a:avLst/>
              <a:gdLst/>
              <a:ahLst/>
              <a:cxnLst>
                <a:cxn ang="0">
                  <a:pos x="245741" y="494354"/>
                </a:cxn>
                <a:cxn ang="0">
                  <a:pos x="196593" y="494354"/>
                </a:cxn>
                <a:cxn ang="0">
                  <a:pos x="49148" y="502458"/>
                </a:cxn>
                <a:cxn ang="0">
                  <a:pos x="0" y="502458"/>
                </a:cxn>
                <a:cxn ang="0">
                  <a:pos x="0" y="437625"/>
                </a:cxn>
                <a:cxn ang="0">
                  <a:pos x="16383" y="283646"/>
                </a:cxn>
                <a:cxn ang="0">
                  <a:pos x="16383" y="226917"/>
                </a:cxn>
                <a:cxn ang="0">
                  <a:pos x="0" y="64833"/>
                </a:cxn>
                <a:cxn ang="0">
                  <a:pos x="0" y="0"/>
                </a:cxn>
                <a:cxn ang="0">
                  <a:pos x="49148" y="0"/>
                </a:cxn>
                <a:cxn ang="0">
                  <a:pos x="196593" y="8104"/>
                </a:cxn>
                <a:cxn ang="0">
                  <a:pos x="245741" y="8104"/>
                </a:cxn>
                <a:cxn ang="0">
                  <a:pos x="384994" y="0"/>
                </a:cxn>
                <a:cxn ang="0">
                  <a:pos x="442334" y="0"/>
                </a:cxn>
                <a:cxn ang="0">
                  <a:pos x="442334" y="64833"/>
                </a:cxn>
                <a:cxn ang="0">
                  <a:pos x="425951" y="226917"/>
                </a:cxn>
                <a:cxn ang="0">
                  <a:pos x="425951" y="283646"/>
                </a:cxn>
                <a:cxn ang="0">
                  <a:pos x="442334" y="437625"/>
                </a:cxn>
                <a:cxn ang="0">
                  <a:pos x="442334" y="502458"/>
                </a:cxn>
                <a:cxn ang="0">
                  <a:pos x="384994" y="502458"/>
                </a:cxn>
                <a:cxn ang="0">
                  <a:pos x="245741" y="494354"/>
                </a:cxn>
                <a:cxn ang="0">
                  <a:pos x="360420" y="81042"/>
                </a:cxn>
                <a:cxn ang="0">
                  <a:pos x="90105" y="81042"/>
                </a:cxn>
                <a:cxn ang="0">
                  <a:pos x="90105" y="421416"/>
                </a:cxn>
                <a:cxn ang="0">
                  <a:pos x="360420" y="421416"/>
                </a:cxn>
                <a:cxn ang="0">
                  <a:pos x="360420" y="81042"/>
                </a:cxn>
              </a:cxnLst>
              <a:pathLst>
                <a:path w="54" h="62">
                  <a:moveTo>
                    <a:pt x="30" y="61"/>
                  </a:moveTo>
                  <a:cubicBezTo>
                    <a:pt x="24" y="61"/>
                    <a:pt x="24" y="61"/>
                    <a:pt x="24" y="61"/>
                  </a:cubicBezTo>
                  <a:cubicBezTo>
                    <a:pt x="19" y="55"/>
                    <a:pt x="13" y="57"/>
                    <a:pt x="6" y="62"/>
                  </a:cubicBezTo>
                  <a:cubicBezTo>
                    <a:pt x="0" y="62"/>
                    <a:pt x="0" y="62"/>
                    <a:pt x="0" y="62"/>
                  </a:cubicBezTo>
                  <a:cubicBezTo>
                    <a:pt x="0" y="54"/>
                    <a:pt x="0" y="54"/>
                    <a:pt x="0" y="54"/>
                  </a:cubicBezTo>
                  <a:cubicBezTo>
                    <a:pt x="6" y="47"/>
                    <a:pt x="8" y="40"/>
                    <a:pt x="2" y="35"/>
                  </a:cubicBezTo>
                  <a:cubicBezTo>
                    <a:pt x="2" y="28"/>
                    <a:pt x="2" y="28"/>
                    <a:pt x="2" y="28"/>
                  </a:cubicBezTo>
                  <a:cubicBezTo>
                    <a:pt x="8" y="22"/>
                    <a:pt x="6" y="16"/>
                    <a:pt x="0" y="8"/>
                  </a:cubicBezTo>
                  <a:cubicBezTo>
                    <a:pt x="0" y="0"/>
                    <a:pt x="0" y="0"/>
                    <a:pt x="0" y="0"/>
                  </a:cubicBezTo>
                  <a:cubicBezTo>
                    <a:pt x="6" y="0"/>
                    <a:pt x="6" y="0"/>
                    <a:pt x="6" y="0"/>
                  </a:cubicBezTo>
                  <a:cubicBezTo>
                    <a:pt x="13" y="5"/>
                    <a:pt x="19" y="7"/>
                    <a:pt x="24" y="1"/>
                  </a:cubicBezTo>
                  <a:cubicBezTo>
                    <a:pt x="30" y="1"/>
                    <a:pt x="30" y="1"/>
                    <a:pt x="30" y="1"/>
                  </a:cubicBezTo>
                  <a:cubicBezTo>
                    <a:pt x="35" y="7"/>
                    <a:pt x="41" y="5"/>
                    <a:pt x="47" y="0"/>
                  </a:cubicBezTo>
                  <a:cubicBezTo>
                    <a:pt x="54" y="0"/>
                    <a:pt x="54" y="0"/>
                    <a:pt x="54" y="0"/>
                  </a:cubicBezTo>
                  <a:cubicBezTo>
                    <a:pt x="54" y="8"/>
                    <a:pt x="54" y="8"/>
                    <a:pt x="54" y="8"/>
                  </a:cubicBezTo>
                  <a:cubicBezTo>
                    <a:pt x="49" y="16"/>
                    <a:pt x="47" y="22"/>
                    <a:pt x="52" y="28"/>
                  </a:cubicBezTo>
                  <a:cubicBezTo>
                    <a:pt x="52" y="35"/>
                    <a:pt x="52" y="35"/>
                    <a:pt x="52" y="35"/>
                  </a:cubicBezTo>
                  <a:cubicBezTo>
                    <a:pt x="47" y="40"/>
                    <a:pt x="49" y="47"/>
                    <a:pt x="54" y="54"/>
                  </a:cubicBezTo>
                  <a:cubicBezTo>
                    <a:pt x="54" y="62"/>
                    <a:pt x="54" y="62"/>
                    <a:pt x="54" y="62"/>
                  </a:cubicBezTo>
                  <a:cubicBezTo>
                    <a:pt x="47" y="62"/>
                    <a:pt x="47" y="62"/>
                    <a:pt x="47" y="62"/>
                  </a:cubicBezTo>
                  <a:cubicBezTo>
                    <a:pt x="41" y="57"/>
                    <a:pt x="35" y="55"/>
                    <a:pt x="30" y="61"/>
                  </a:cubicBezTo>
                  <a:close/>
                  <a:moveTo>
                    <a:pt x="44" y="10"/>
                  </a:moveTo>
                  <a:cubicBezTo>
                    <a:pt x="32" y="10"/>
                    <a:pt x="23" y="10"/>
                    <a:pt x="11" y="10"/>
                  </a:cubicBezTo>
                  <a:cubicBezTo>
                    <a:pt x="11" y="25"/>
                    <a:pt x="11" y="36"/>
                    <a:pt x="11" y="52"/>
                  </a:cubicBezTo>
                  <a:cubicBezTo>
                    <a:pt x="23" y="52"/>
                    <a:pt x="32" y="52"/>
                    <a:pt x="44" y="52"/>
                  </a:cubicBezTo>
                  <a:cubicBezTo>
                    <a:pt x="44" y="36"/>
                    <a:pt x="44" y="25"/>
                    <a:pt x="44" y="10"/>
                  </a:cubicBezTo>
                  <a:close/>
                </a:path>
              </a:pathLst>
            </a:custGeom>
            <a:solidFill>
              <a:schemeClr val="bg1">
                <a:alpha val="100000"/>
              </a:schemeClr>
            </a:solidFill>
            <a:ln w="9525">
              <a:noFill/>
            </a:ln>
          </p:spPr>
          <p:txBody>
            <a:bodyPr/>
            <a:p>
              <a:endParaRPr lang="zh-CN" altLang="en-US"/>
            </a:p>
          </p:txBody>
        </p:sp>
      </p:grpSp>
      <p:sp>
        <p:nvSpPr>
          <p:cNvPr id="41"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等腰三角形 55"/>
          <p:cNvSpPr>
            <a:spLocks noChangeAspect="1"/>
          </p:cNvSpPr>
          <p:nvPr/>
        </p:nvSpPr>
        <p:spPr>
          <a:xfrm rot="16200000">
            <a:off x="1925638" y="2416175"/>
            <a:ext cx="252413"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728980" y="822325"/>
            <a:ext cx="853440" cy="5016500"/>
          </a:xfrm>
          <a:prstGeom prst="rect">
            <a:avLst/>
          </a:prstGeom>
          <a:noFill/>
        </p:spPr>
        <p:txBody>
          <a:bodyPr vert="eaVert" wrap="square" rtlCol="0">
            <a:spAutoFit/>
          </a:bodyPr>
          <a:p>
            <a:r>
              <a:rPr lang="zh-CN" altLang="en-US" sz="4400">
                <a:solidFill>
                  <a:schemeClr val="bg1"/>
                </a:solidFill>
              </a:rPr>
              <a:t>教学设计模式</a:t>
            </a:r>
            <a:endParaRPr lang="zh-CN" altLang="en-US" sz="440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2" presetClass="entr" presetSubtype="1" fill="hold" nodeType="withEffect">
                                  <p:stCondLst>
                                    <p:cond delay="500"/>
                                  </p:stCondLst>
                                  <p:childTnLst>
                                    <p:set>
                                      <p:cBhvr>
                                        <p:cTn id="9" dur="1" fill="hold">
                                          <p:stCondLst>
                                            <p:cond delay="0"/>
                                          </p:stCondLst>
                                        </p:cTn>
                                        <p:tgtEl>
                                          <p:spTgt spid="54273"/>
                                        </p:tgtEl>
                                        <p:attrNameLst>
                                          <p:attrName>style.visibility</p:attrName>
                                        </p:attrNameLst>
                                      </p:cBhvr>
                                      <p:to>
                                        <p:strVal val="visible"/>
                                      </p:to>
                                    </p:set>
                                    <p:anim calcmode="lin" valueType="num">
                                      <p:cBhvr additive="base">
                                        <p:cTn id="10" dur="500"/>
                                        <p:tgtEl>
                                          <p:spTgt spid="54273"/>
                                        </p:tgtEl>
                                        <p:attrNameLst>
                                          <p:attrName>ppt_y</p:attrName>
                                        </p:attrNameLst>
                                      </p:cBhvr>
                                      <p:tavLst>
                                        <p:tav tm="0">
                                          <p:val>
                                            <p:strVal val="#ppt_y-#ppt_h*1.125000"/>
                                          </p:val>
                                        </p:tav>
                                        <p:tav tm="100000">
                                          <p:val>
                                            <p:strVal val="#ppt_y"/>
                                          </p:val>
                                        </p:tav>
                                      </p:tavLst>
                                    </p:anim>
                                    <p:animEffect transition="in" filter="wipe(down)">
                                      <p:cBhvr>
                                        <p:cTn id="11" dur="500"/>
                                        <p:tgtEl>
                                          <p:spTgt spid="54273"/>
                                        </p:tgtEl>
                                      </p:cBhvr>
                                    </p:animEffect>
                                  </p:childTnLst>
                                </p:cTn>
                              </p:par>
                              <p:par>
                                <p:cTn id="12" presetID="12" presetClass="entr" presetSubtype="1" fill="hold" nodeType="withEffect">
                                  <p:stCondLst>
                                    <p:cond delay="500"/>
                                  </p:stCondLst>
                                  <p:childTnLst>
                                    <p:set>
                                      <p:cBhvr>
                                        <p:cTn id="13" dur="1" fill="hold">
                                          <p:stCondLst>
                                            <p:cond delay="0"/>
                                          </p:stCondLst>
                                        </p:cTn>
                                        <p:tgtEl>
                                          <p:spTgt spid="54276"/>
                                        </p:tgtEl>
                                        <p:attrNameLst>
                                          <p:attrName>style.visibility</p:attrName>
                                        </p:attrNameLst>
                                      </p:cBhvr>
                                      <p:to>
                                        <p:strVal val="visible"/>
                                      </p:to>
                                    </p:set>
                                    <p:anim calcmode="lin" valueType="num">
                                      <p:cBhvr additive="base">
                                        <p:cTn id="14" dur="500"/>
                                        <p:tgtEl>
                                          <p:spTgt spid="54276"/>
                                        </p:tgtEl>
                                        <p:attrNameLst>
                                          <p:attrName>ppt_y</p:attrName>
                                        </p:attrNameLst>
                                      </p:cBhvr>
                                      <p:tavLst>
                                        <p:tav tm="0">
                                          <p:val>
                                            <p:strVal val="#ppt_y-#ppt_h*1.125000"/>
                                          </p:val>
                                        </p:tav>
                                        <p:tav tm="100000">
                                          <p:val>
                                            <p:strVal val="#ppt_y"/>
                                          </p:val>
                                        </p:tav>
                                      </p:tavLst>
                                    </p:anim>
                                    <p:animEffect transition="in" filter="wipe(down)">
                                      <p:cBhvr>
                                        <p:cTn id="15" dur="500"/>
                                        <p:tgtEl>
                                          <p:spTgt spid="54276"/>
                                        </p:tgtEl>
                                      </p:cBhvr>
                                    </p:animEffect>
                                  </p:childTnLst>
                                </p:cTn>
                              </p:par>
                              <p:par>
                                <p:cTn id="16" presetID="12" presetClass="entr" presetSubtype="1" fill="hold" nodeType="withEffect">
                                  <p:stCondLst>
                                    <p:cond delay="500"/>
                                  </p:stCondLst>
                                  <p:childTnLst>
                                    <p:set>
                                      <p:cBhvr>
                                        <p:cTn id="17" dur="1" fill="hold">
                                          <p:stCondLst>
                                            <p:cond delay="0"/>
                                          </p:stCondLst>
                                        </p:cTn>
                                        <p:tgtEl>
                                          <p:spTgt spid="54277"/>
                                        </p:tgtEl>
                                        <p:attrNameLst>
                                          <p:attrName>style.visibility</p:attrName>
                                        </p:attrNameLst>
                                      </p:cBhvr>
                                      <p:to>
                                        <p:strVal val="visible"/>
                                      </p:to>
                                    </p:set>
                                    <p:anim calcmode="lin" valueType="num">
                                      <p:cBhvr additive="base">
                                        <p:cTn id="18" dur="500"/>
                                        <p:tgtEl>
                                          <p:spTgt spid="54277"/>
                                        </p:tgtEl>
                                        <p:attrNameLst>
                                          <p:attrName>ppt_y</p:attrName>
                                        </p:attrNameLst>
                                      </p:cBhvr>
                                      <p:tavLst>
                                        <p:tav tm="0">
                                          <p:val>
                                            <p:strVal val="#ppt_y-#ppt_h*1.125000"/>
                                          </p:val>
                                        </p:tav>
                                        <p:tav tm="100000">
                                          <p:val>
                                            <p:strVal val="#ppt_y"/>
                                          </p:val>
                                        </p:tav>
                                      </p:tavLst>
                                    </p:anim>
                                    <p:animEffect transition="in" filter="wipe(down)">
                                      <p:cBhvr>
                                        <p:cTn id="19" dur="500"/>
                                        <p:tgtEl>
                                          <p:spTgt spid="54277"/>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2" presetClass="entr" presetSubtype="8" fill="hold" nodeType="withEffect">
                                  <p:stCondLst>
                                    <p:cond delay="750"/>
                                  </p:stCondLst>
                                  <p:childTnLst>
                                    <p:set>
                                      <p:cBhvr>
                                        <p:cTn id="24" dur="1" fill="hold">
                                          <p:stCondLst>
                                            <p:cond delay="0"/>
                                          </p:stCondLst>
                                        </p:cTn>
                                        <p:tgtEl>
                                          <p:spTgt spid="54280"/>
                                        </p:tgtEl>
                                        <p:attrNameLst>
                                          <p:attrName>style.visibility</p:attrName>
                                        </p:attrNameLst>
                                      </p:cBhvr>
                                      <p:to>
                                        <p:strVal val="visible"/>
                                      </p:to>
                                    </p:set>
                                    <p:animEffect transition="in" filter="wipe(left)">
                                      <p:cBhvr>
                                        <p:cTn id="25" dur="500"/>
                                        <p:tgtEl>
                                          <p:spTgt spid="54280"/>
                                        </p:tgtEl>
                                      </p:cBhvr>
                                    </p:animEffect>
                                  </p:childTnLst>
                                </p:cTn>
                              </p:par>
                              <p:par>
                                <p:cTn id="26" presetID="22" presetClass="entr" presetSubtype="8" fill="hold" nodeType="withEffect">
                                  <p:stCondLst>
                                    <p:cond delay="750"/>
                                  </p:stCondLst>
                                  <p:childTnLst>
                                    <p:set>
                                      <p:cBhvr>
                                        <p:cTn id="27" dur="1" fill="hold">
                                          <p:stCondLst>
                                            <p:cond delay="0"/>
                                          </p:stCondLst>
                                        </p:cTn>
                                        <p:tgtEl>
                                          <p:spTgt spid="54279"/>
                                        </p:tgtEl>
                                        <p:attrNameLst>
                                          <p:attrName>style.visibility</p:attrName>
                                        </p:attrNameLst>
                                      </p:cBhvr>
                                      <p:to>
                                        <p:strVal val="visible"/>
                                      </p:to>
                                    </p:set>
                                    <p:animEffect transition="in" filter="wipe(left)">
                                      <p:cBhvr>
                                        <p:cTn id="28" dur="500"/>
                                        <p:tgtEl>
                                          <p:spTgt spid="54279"/>
                                        </p:tgtEl>
                                      </p:cBhvr>
                                    </p:animEffect>
                                  </p:childTnLst>
                                </p:cTn>
                              </p:par>
                              <p:par>
                                <p:cTn id="29" presetID="22" presetClass="entr" presetSubtype="8" fill="hold" nodeType="withEffect">
                                  <p:stCondLst>
                                    <p:cond delay="750"/>
                                  </p:stCondLst>
                                  <p:childTnLst>
                                    <p:set>
                                      <p:cBhvr>
                                        <p:cTn id="30" dur="1" fill="hold">
                                          <p:stCondLst>
                                            <p:cond delay="0"/>
                                          </p:stCondLst>
                                        </p:cTn>
                                        <p:tgtEl>
                                          <p:spTgt spid="54278"/>
                                        </p:tgtEl>
                                        <p:attrNameLst>
                                          <p:attrName>style.visibility</p:attrName>
                                        </p:attrNameLst>
                                      </p:cBhvr>
                                      <p:to>
                                        <p:strVal val="visible"/>
                                      </p:to>
                                    </p:set>
                                    <p:animEffect transition="in" filter="wipe(left)">
                                      <p:cBhvr>
                                        <p:cTn id="31"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2592388" y="563563"/>
            <a:ext cx="5400675" cy="548640"/>
          </a:xfrm>
          <a:prstGeom prst="rect">
            <a:avLst/>
          </a:prstGeom>
          <a:noFill/>
          <a:ln w="9525">
            <a:noFill/>
            <a:miter/>
          </a:ln>
        </p:spPr>
        <p:txBody>
          <a:bodyPr>
            <a:spAutoFit/>
          </a:bodyPr>
          <a:p>
            <a:pPr lvl="0"/>
            <a:r>
              <a:rPr lang="zh-CN" altLang="zh-CN" sz="2800" b="1" dirty="0">
                <a:solidFill>
                  <a:srgbClr val="0053A3"/>
                </a:solidFill>
                <a:latin typeface="微软雅黑" pitchFamily="34" charset="-122"/>
                <a:ea typeface="微软雅黑" pitchFamily="34" charset="-122"/>
              </a:rPr>
              <a:t>（一）构成要素</a:t>
            </a:r>
            <a:endParaRPr lang="zh-CN" altLang="zh-CN" sz="2800" b="1" dirty="0">
              <a:solidFill>
                <a:srgbClr val="0053A3"/>
              </a:solidFill>
              <a:latin typeface="微软雅黑" pitchFamily="34" charset="-122"/>
              <a:ea typeface="微软雅黑" pitchFamily="34" charset="-122"/>
            </a:endParaRPr>
          </a:p>
        </p:txBody>
      </p:sp>
      <p:sp>
        <p:nvSpPr>
          <p:cNvPr id="19" name="矩形 18"/>
          <p:cNvSpPr/>
          <p:nvPr/>
        </p:nvSpPr>
        <p:spPr>
          <a:xfrm>
            <a:off x="2592388" y="1697038"/>
            <a:ext cx="6119813" cy="4429125"/>
          </a:xfrm>
          <a:prstGeom prst="rect">
            <a:avLst/>
          </a:prstGeom>
          <a:no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78" name="组合 54277"/>
          <p:cNvGrpSpPr/>
          <p:nvPr/>
        </p:nvGrpSpPr>
        <p:grpSpPr>
          <a:xfrm>
            <a:off x="3473450" y="2201863"/>
            <a:ext cx="5400675" cy="817562"/>
            <a:chOff x="3473325" y="2201090"/>
            <a:chExt cx="5400675" cy="818918"/>
          </a:xfrm>
        </p:grpSpPr>
        <p:sp>
          <p:nvSpPr>
            <p:cNvPr id="36" name="矩形 35"/>
            <p:cNvSpPr/>
            <p:nvPr/>
          </p:nvSpPr>
          <p:spPr>
            <a:xfrm>
              <a:off x="3871667" y="2201090"/>
              <a:ext cx="4480171" cy="818918"/>
            </a:xfrm>
            <a:prstGeom prst="rect">
              <a:avLst/>
            </a:prstGeom>
            <a:ln w="12700">
              <a:solidFill>
                <a:srgbClr val="005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2" tIns="63608" rIns="63608" bIns="63608" numCol="1" spcCol="1270" anchor="ctr" anchorCtr="0">
              <a:noAutofit/>
            </a:bodyPr>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2326" name="文本框 42"/>
            <p:cNvSpPr txBox="1"/>
            <p:nvPr/>
          </p:nvSpPr>
          <p:spPr>
            <a:xfrm>
              <a:off x="3473325" y="2453250"/>
              <a:ext cx="5400675" cy="484036"/>
            </a:xfrm>
            <a:prstGeom prst="rect">
              <a:avLst/>
            </a:prstGeom>
            <a:noFill/>
            <a:ln w="9525">
              <a:noFill/>
              <a:miter/>
            </a:ln>
          </p:spPr>
          <p:txBody>
            <a:bodyPr>
              <a:spAutoFit/>
            </a:bodyPr>
            <a:p>
              <a:pPr lvl="0" algn="ctr"/>
              <a:r>
                <a:rPr sz="2400" dirty="0">
                  <a:latin typeface="微软雅黑" pitchFamily="34" charset="-122"/>
                  <a:ea typeface="微软雅黑" pitchFamily="34" charset="-122"/>
                </a:rPr>
                <a:t>安德鲁斯和古德森</a:t>
              </a:r>
              <a:r>
                <a:rPr lang="zh-CN" sz="2400" dirty="0">
                  <a:latin typeface="微软雅黑" pitchFamily="34" charset="-122"/>
                  <a:ea typeface="微软雅黑" pitchFamily="34" charset="-122"/>
                </a:rPr>
                <a:t>提出</a:t>
              </a:r>
              <a:r>
                <a:rPr lang="en-US" altLang="zh-CN" sz="2400" dirty="0">
                  <a:latin typeface="微软雅黑" pitchFamily="34" charset="-122"/>
                  <a:ea typeface="微软雅黑" pitchFamily="34" charset="-122"/>
                </a:rPr>
                <a:t>14</a:t>
              </a:r>
              <a:r>
                <a:rPr lang="zh-CN" altLang="en-US" sz="2400" dirty="0">
                  <a:latin typeface="微软雅黑" pitchFamily="34" charset="-122"/>
                  <a:ea typeface="微软雅黑" pitchFamily="34" charset="-122"/>
                </a:rPr>
                <a:t>个要素</a:t>
              </a:r>
              <a:endParaRPr lang="zh-CN" altLang="en-US" sz="2400" dirty="0">
                <a:latin typeface="微软雅黑" pitchFamily="34" charset="-122"/>
                <a:ea typeface="微软雅黑" pitchFamily="34" charset="-122"/>
              </a:endParaRPr>
            </a:p>
          </p:txBody>
        </p:sp>
      </p:grpSp>
      <p:grpSp>
        <p:nvGrpSpPr>
          <p:cNvPr id="54279" name="组合 54278"/>
          <p:cNvGrpSpPr/>
          <p:nvPr/>
        </p:nvGrpSpPr>
        <p:grpSpPr>
          <a:xfrm>
            <a:off x="3871792" y="3295650"/>
            <a:ext cx="5002333" cy="817563"/>
            <a:chOff x="3871667" y="3294898"/>
            <a:chExt cx="5002333" cy="818919"/>
          </a:xfrm>
        </p:grpSpPr>
        <p:sp>
          <p:nvSpPr>
            <p:cNvPr id="38" name="矩形 37"/>
            <p:cNvSpPr/>
            <p:nvPr/>
          </p:nvSpPr>
          <p:spPr>
            <a:xfrm>
              <a:off x="3871667" y="3294898"/>
              <a:ext cx="4480171" cy="818919"/>
            </a:xfrm>
            <a:prstGeom prst="rect">
              <a:avLst/>
            </a:prstGeom>
            <a:ln w="12700">
              <a:solidFill>
                <a:srgbClr val="005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2" tIns="63608" rIns="63608" bIns="63609" numCol="1" spcCol="1270" anchor="ctr" anchorCtr="0">
              <a:noAutofit/>
            </a:bodyPr>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2324" name="文本框 43"/>
            <p:cNvSpPr txBox="1"/>
            <p:nvPr/>
          </p:nvSpPr>
          <p:spPr>
            <a:xfrm>
              <a:off x="3917190" y="3532146"/>
              <a:ext cx="4956810" cy="484036"/>
            </a:xfrm>
            <a:prstGeom prst="rect">
              <a:avLst/>
            </a:prstGeom>
            <a:noFill/>
            <a:ln w="9525">
              <a:noFill/>
              <a:miter/>
            </a:ln>
          </p:spPr>
          <p:txBody>
            <a:bodyPr wrap="square">
              <a:spAutoFit/>
            </a:bodyPr>
            <a:p>
              <a:pPr lvl="0" algn="l"/>
              <a:r>
                <a:rPr sz="2400" dirty="0">
                  <a:latin typeface="微软雅黑" pitchFamily="34" charset="-122"/>
                  <a:ea typeface="微软雅黑" pitchFamily="34" charset="-122"/>
                </a:rPr>
                <a:t>瑞奇</a:t>
              </a:r>
              <a:r>
                <a:rPr lang="zh-CN" sz="2400" dirty="0">
                  <a:latin typeface="微软雅黑" pitchFamily="34" charset="-122"/>
                  <a:ea typeface="微软雅黑" pitchFamily="34" charset="-122"/>
                </a:rPr>
                <a:t>提出</a:t>
              </a:r>
              <a:r>
                <a:rPr lang="en-US" altLang="zh-CN" sz="2400" dirty="0">
                  <a:latin typeface="微软雅黑" pitchFamily="34" charset="-122"/>
                  <a:ea typeface="微软雅黑" pitchFamily="34" charset="-122"/>
                </a:rPr>
                <a:t>6</a:t>
              </a:r>
              <a:r>
                <a:rPr lang="zh-CN" altLang="en-US" sz="2400" dirty="0">
                  <a:latin typeface="微软雅黑" pitchFamily="34" charset="-122"/>
                  <a:ea typeface="微软雅黑" pitchFamily="34" charset="-122"/>
                </a:rPr>
                <a:t>个要素</a:t>
              </a:r>
              <a:endParaRPr lang="zh-CN" altLang="en-US" sz="2400" dirty="0">
                <a:latin typeface="微软雅黑" pitchFamily="34" charset="-122"/>
                <a:ea typeface="微软雅黑" pitchFamily="34" charset="-122"/>
              </a:endParaRPr>
            </a:p>
          </p:txBody>
        </p:sp>
      </p:grpSp>
      <p:grpSp>
        <p:nvGrpSpPr>
          <p:cNvPr id="54280" name="组合 54279"/>
          <p:cNvGrpSpPr/>
          <p:nvPr/>
        </p:nvGrpSpPr>
        <p:grpSpPr>
          <a:xfrm>
            <a:off x="3871793" y="4389438"/>
            <a:ext cx="5002967" cy="817562"/>
            <a:chOff x="3871668" y="4388708"/>
            <a:chExt cx="5002967" cy="818919"/>
          </a:xfrm>
        </p:grpSpPr>
        <p:sp>
          <p:nvSpPr>
            <p:cNvPr id="40" name="矩形 39"/>
            <p:cNvSpPr/>
            <p:nvPr/>
          </p:nvSpPr>
          <p:spPr>
            <a:xfrm>
              <a:off x="3871668" y="4388708"/>
              <a:ext cx="4480171" cy="818919"/>
            </a:xfrm>
            <a:prstGeom prst="rect">
              <a:avLst/>
            </a:prstGeom>
            <a:ln w="12700">
              <a:solidFill>
                <a:srgbClr val="005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2" tIns="63608" rIns="63608" bIns="63609" numCol="1" spcCol="1270" anchor="ctr" anchorCtr="0">
              <a:noAutofit/>
            </a:bodyPr>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2322" name="文本框 44"/>
            <p:cNvSpPr txBox="1"/>
            <p:nvPr/>
          </p:nvSpPr>
          <p:spPr>
            <a:xfrm>
              <a:off x="3970530" y="4635497"/>
              <a:ext cx="4904105" cy="484037"/>
            </a:xfrm>
            <a:prstGeom prst="rect">
              <a:avLst/>
            </a:prstGeom>
            <a:noFill/>
            <a:ln w="9525">
              <a:noFill/>
              <a:miter/>
            </a:ln>
          </p:spPr>
          <p:txBody>
            <a:bodyPr wrap="square">
              <a:spAutoFit/>
            </a:bodyPr>
            <a:p>
              <a:pPr lvl="0" algn="l"/>
              <a:r>
                <a:rPr sz="2400" dirty="0">
                  <a:latin typeface="微软雅黑" pitchFamily="34" charset="-122"/>
                  <a:ea typeface="微软雅黑" pitchFamily="34" charset="-122"/>
                </a:rPr>
                <a:t>史密斯和雷根</a:t>
              </a:r>
              <a:r>
                <a:rPr lang="zh-CN" sz="2400" dirty="0">
                  <a:latin typeface="微软雅黑" pitchFamily="34" charset="-122"/>
                  <a:ea typeface="微软雅黑" pitchFamily="34" charset="-122"/>
                </a:rPr>
                <a:t>提出</a:t>
              </a:r>
              <a:r>
                <a:rPr lang="en-US" altLang="zh-CN" sz="2400" dirty="0">
                  <a:latin typeface="微软雅黑" pitchFamily="34" charset="-122"/>
                  <a:ea typeface="微软雅黑" pitchFamily="34" charset="-122"/>
                </a:rPr>
                <a:t>4</a:t>
              </a:r>
              <a:r>
                <a:rPr lang="zh-CN" altLang="en-US" sz="2400" dirty="0">
                  <a:latin typeface="微软雅黑" pitchFamily="34" charset="-122"/>
                  <a:ea typeface="微软雅黑" pitchFamily="34" charset="-122"/>
                </a:rPr>
                <a:t>个要素</a:t>
              </a:r>
              <a:endParaRPr lang="zh-CN" altLang="en-US" sz="2400" dirty="0">
                <a:latin typeface="微软雅黑" pitchFamily="34" charset="-122"/>
                <a:ea typeface="微软雅黑" pitchFamily="34" charset="-122"/>
              </a:endParaRPr>
            </a:p>
          </p:txBody>
        </p:sp>
      </p:grpSp>
      <p:grpSp>
        <p:nvGrpSpPr>
          <p:cNvPr id="54273" name="组合 54272"/>
          <p:cNvGrpSpPr/>
          <p:nvPr/>
        </p:nvGrpSpPr>
        <p:grpSpPr>
          <a:xfrm>
            <a:off x="2951163" y="2201863"/>
            <a:ext cx="920750" cy="1258887"/>
            <a:chOff x="2951163" y="2201088"/>
            <a:chExt cx="920506" cy="1259875"/>
          </a:xfrm>
        </p:grpSpPr>
        <p:sp>
          <p:nvSpPr>
            <p:cNvPr id="28" name="任意多边形 27"/>
            <p:cNvSpPr/>
            <p:nvPr/>
          </p:nvSpPr>
          <p:spPr>
            <a:xfrm>
              <a:off x="2951163" y="2201088"/>
              <a:ext cx="920506" cy="125987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53A3"/>
            </a:solidFill>
            <a:ln>
              <a:solidFill>
                <a:srgbClr val="0053A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536655" rIns="17146" bIns="536654" numCol="1" spcCol="1270" anchor="ctr" anchorCtr="0">
              <a:noAutofit/>
            </a:bodyPr>
            <a:lstStyle/>
            <a:p>
              <a:pPr marL="0" marR="0" lvl="0" indent="0" algn="ctr" defTabSz="1200150" rtl="0" eaLnBrk="0" fontAlgn="base" latinLnBrk="0" hangingPunct="0">
                <a:lnSpc>
                  <a:spcPct val="90000"/>
                </a:lnSpc>
                <a:spcBef>
                  <a:spcPct val="0"/>
                </a:spcBef>
                <a:spcAft>
                  <a:spcPct val="35000"/>
                </a:spcAft>
                <a:buClrTx/>
                <a:buSzTx/>
                <a:buFontTx/>
                <a:buNone/>
                <a:defRPr/>
              </a:pPr>
              <a:endParaRPr kumimoji="0" lang="zh-CN"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320" name="Freeform 9"/>
            <p:cNvSpPr>
              <a:spLocks noEditPoints="1"/>
            </p:cNvSpPr>
            <p:nvPr/>
          </p:nvSpPr>
          <p:spPr>
            <a:xfrm>
              <a:off x="3136200" y="2733544"/>
              <a:ext cx="550430" cy="413518"/>
            </a:xfrm>
            <a:custGeom>
              <a:avLst/>
              <a:gdLst/>
              <a:ahLst/>
              <a:cxnLst>
                <a:cxn ang="0">
                  <a:pos x="364660" y="117163"/>
                </a:cxn>
                <a:cxn ang="0">
                  <a:pos x="399062" y="165407"/>
                </a:cxn>
                <a:cxn ang="0">
                  <a:pos x="399062" y="130947"/>
                </a:cxn>
                <a:cxn ang="0">
                  <a:pos x="419703" y="124055"/>
                </a:cxn>
                <a:cxn ang="0">
                  <a:pos x="412823" y="130947"/>
                </a:cxn>
                <a:cxn ang="0">
                  <a:pos x="440344" y="117163"/>
                </a:cxn>
                <a:cxn ang="0">
                  <a:pos x="467866" y="117163"/>
                </a:cxn>
                <a:cxn ang="0">
                  <a:pos x="550430" y="199867"/>
                </a:cxn>
                <a:cxn ang="0">
                  <a:pos x="529789" y="241219"/>
                </a:cxn>
                <a:cxn ang="0">
                  <a:pos x="488507" y="413518"/>
                </a:cxn>
                <a:cxn ang="0">
                  <a:pos x="302737" y="241219"/>
                </a:cxn>
                <a:cxn ang="0">
                  <a:pos x="261454" y="413518"/>
                </a:cxn>
                <a:cxn ang="0">
                  <a:pos x="233933" y="241219"/>
                </a:cxn>
                <a:cxn ang="0">
                  <a:pos x="316497" y="199867"/>
                </a:cxn>
                <a:cxn ang="0">
                  <a:pos x="110086" y="144731"/>
                </a:cxn>
                <a:cxn ang="0">
                  <a:pos x="178890" y="268787"/>
                </a:cxn>
                <a:cxn ang="0">
                  <a:pos x="213292" y="282571"/>
                </a:cxn>
                <a:cxn ang="0">
                  <a:pos x="185770" y="413518"/>
                </a:cxn>
                <a:cxn ang="0">
                  <a:pos x="172009" y="317030"/>
                </a:cxn>
                <a:cxn ang="0">
                  <a:pos x="123847" y="330814"/>
                </a:cxn>
                <a:cxn ang="0">
                  <a:pos x="82565" y="372166"/>
                </a:cxn>
                <a:cxn ang="0">
                  <a:pos x="75684" y="399734"/>
                </a:cxn>
                <a:cxn ang="0">
                  <a:pos x="103206" y="413518"/>
                </a:cxn>
                <a:cxn ang="0">
                  <a:pos x="34402" y="399734"/>
                </a:cxn>
                <a:cxn ang="0">
                  <a:pos x="55043" y="372166"/>
                </a:cxn>
                <a:cxn ang="0">
                  <a:pos x="48163" y="330814"/>
                </a:cxn>
                <a:cxn ang="0">
                  <a:pos x="0" y="310139"/>
                </a:cxn>
                <a:cxn ang="0">
                  <a:pos x="0" y="192975"/>
                </a:cxn>
                <a:cxn ang="0">
                  <a:pos x="34402" y="303247"/>
                </a:cxn>
                <a:cxn ang="0">
                  <a:pos x="27522" y="144731"/>
                </a:cxn>
                <a:cxn ang="0">
                  <a:pos x="137608" y="268787"/>
                </a:cxn>
                <a:cxn ang="0">
                  <a:pos x="110086" y="261895"/>
                </a:cxn>
                <a:cxn ang="0">
                  <a:pos x="68804" y="13784"/>
                </a:cxn>
                <a:cxn ang="0">
                  <a:pos x="68804" y="117163"/>
                </a:cxn>
                <a:cxn ang="0">
                  <a:pos x="68804" y="13784"/>
                </a:cxn>
                <a:cxn ang="0">
                  <a:pos x="364660" y="68920"/>
                </a:cxn>
                <a:cxn ang="0">
                  <a:pos x="364660" y="55136"/>
                </a:cxn>
                <a:cxn ang="0">
                  <a:pos x="364660" y="55136"/>
                </a:cxn>
                <a:cxn ang="0">
                  <a:pos x="433464" y="13784"/>
                </a:cxn>
                <a:cxn ang="0">
                  <a:pos x="447224" y="55136"/>
                </a:cxn>
                <a:cxn ang="0">
                  <a:pos x="454105" y="55136"/>
                </a:cxn>
                <a:cxn ang="0">
                  <a:pos x="440344" y="75812"/>
                </a:cxn>
                <a:cxn ang="0">
                  <a:pos x="399062" y="110271"/>
                </a:cxn>
              </a:cxnLst>
              <a:pathLst>
                <a:path w="80" h="60">
                  <a:moveTo>
                    <a:pt x="50" y="17"/>
                  </a:moveTo>
                  <a:cubicBezTo>
                    <a:pt x="51" y="17"/>
                    <a:pt x="52" y="17"/>
                    <a:pt x="53" y="17"/>
                  </a:cubicBezTo>
                  <a:cubicBezTo>
                    <a:pt x="53" y="17"/>
                    <a:pt x="54" y="17"/>
                    <a:pt x="55" y="16"/>
                  </a:cubicBezTo>
                  <a:cubicBezTo>
                    <a:pt x="58" y="24"/>
                    <a:pt x="58" y="24"/>
                    <a:pt x="58" y="24"/>
                  </a:cubicBezTo>
                  <a:cubicBezTo>
                    <a:pt x="59" y="19"/>
                    <a:pt x="59" y="19"/>
                    <a:pt x="59" y="19"/>
                  </a:cubicBezTo>
                  <a:cubicBezTo>
                    <a:pt x="58" y="19"/>
                    <a:pt x="58" y="19"/>
                    <a:pt x="58" y="19"/>
                  </a:cubicBezTo>
                  <a:cubicBezTo>
                    <a:pt x="58" y="18"/>
                    <a:pt x="58" y="18"/>
                    <a:pt x="58" y="18"/>
                  </a:cubicBezTo>
                  <a:cubicBezTo>
                    <a:pt x="61" y="18"/>
                    <a:pt x="61" y="18"/>
                    <a:pt x="61" y="18"/>
                  </a:cubicBezTo>
                  <a:cubicBezTo>
                    <a:pt x="61" y="19"/>
                    <a:pt x="61" y="19"/>
                    <a:pt x="61" y="19"/>
                  </a:cubicBezTo>
                  <a:cubicBezTo>
                    <a:pt x="60" y="19"/>
                    <a:pt x="60" y="19"/>
                    <a:pt x="60" y="19"/>
                  </a:cubicBezTo>
                  <a:cubicBezTo>
                    <a:pt x="61" y="23"/>
                    <a:pt x="61" y="23"/>
                    <a:pt x="61" y="23"/>
                  </a:cubicBezTo>
                  <a:cubicBezTo>
                    <a:pt x="64" y="17"/>
                    <a:pt x="64" y="17"/>
                    <a:pt x="64" y="17"/>
                  </a:cubicBezTo>
                  <a:cubicBezTo>
                    <a:pt x="64" y="17"/>
                    <a:pt x="65" y="17"/>
                    <a:pt x="66" y="17"/>
                  </a:cubicBezTo>
                  <a:cubicBezTo>
                    <a:pt x="66" y="17"/>
                    <a:pt x="67" y="17"/>
                    <a:pt x="68" y="17"/>
                  </a:cubicBezTo>
                  <a:cubicBezTo>
                    <a:pt x="70" y="19"/>
                    <a:pt x="72" y="25"/>
                    <a:pt x="72" y="29"/>
                  </a:cubicBezTo>
                  <a:cubicBezTo>
                    <a:pt x="80" y="29"/>
                    <a:pt x="80" y="29"/>
                    <a:pt x="80" y="29"/>
                  </a:cubicBezTo>
                  <a:cubicBezTo>
                    <a:pt x="80" y="35"/>
                    <a:pt x="80" y="35"/>
                    <a:pt x="80" y="35"/>
                  </a:cubicBezTo>
                  <a:cubicBezTo>
                    <a:pt x="77" y="35"/>
                    <a:pt x="77" y="35"/>
                    <a:pt x="77" y="35"/>
                  </a:cubicBezTo>
                  <a:cubicBezTo>
                    <a:pt x="77" y="60"/>
                    <a:pt x="77" y="60"/>
                    <a:pt x="77" y="60"/>
                  </a:cubicBezTo>
                  <a:cubicBezTo>
                    <a:pt x="71" y="60"/>
                    <a:pt x="71" y="60"/>
                    <a:pt x="71" y="60"/>
                  </a:cubicBezTo>
                  <a:cubicBezTo>
                    <a:pt x="71" y="35"/>
                    <a:pt x="71" y="35"/>
                    <a:pt x="71" y="35"/>
                  </a:cubicBezTo>
                  <a:cubicBezTo>
                    <a:pt x="44" y="35"/>
                    <a:pt x="44" y="35"/>
                    <a:pt x="44" y="35"/>
                  </a:cubicBezTo>
                  <a:cubicBezTo>
                    <a:pt x="44" y="60"/>
                    <a:pt x="44" y="60"/>
                    <a:pt x="44" y="60"/>
                  </a:cubicBezTo>
                  <a:cubicBezTo>
                    <a:pt x="38" y="60"/>
                    <a:pt x="38" y="60"/>
                    <a:pt x="38" y="60"/>
                  </a:cubicBezTo>
                  <a:cubicBezTo>
                    <a:pt x="38" y="35"/>
                    <a:pt x="38" y="35"/>
                    <a:pt x="38" y="35"/>
                  </a:cubicBezTo>
                  <a:cubicBezTo>
                    <a:pt x="34" y="35"/>
                    <a:pt x="34" y="35"/>
                    <a:pt x="34" y="35"/>
                  </a:cubicBezTo>
                  <a:cubicBezTo>
                    <a:pt x="34" y="29"/>
                    <a:pt x="34" y="29"/>
                    <a:pt x="34" y="29"/>
                  </a:cubicBezTo>
                  <a:cubicBezTo>
                    <a:pt x="46" y="29"/>
                    <a:pt x="46" y="29"/>
                    <a:pt x="46" y="29"/>
                  </a:cubicBezTo>
                  <a:cubicBezTo>
                    <a:pt x="46" y="25"/>
                    <a:pt x="47" y="19"/>
                    <a:pt x="50" y="17"/>
                  </a:cubicBezTo>
                  <a:close/>
                  <a:moveTo>
                    <a:pt x="16" y="21"/>
                  </a:moveTo>
                  <a:cubicBezTo>
                    <a:pt x="19" y="31"/>
                    <a:pt x="19" y="31"/>
                    <a:pt x="19" y="31"/>
                  </a:cubicBezTo>
                  <a:cubicBezTo>
                    <a:pt x="26" y="39"/>
                    <a:pt x="26" y="39"/>
                    <a:pt x="26" y="39"/>
                  </a:cubicBezTo>
                  <a:cubicBezTo>
                    <a:pt x="25" y="40"/>
                    <a:pt x="25" y="40"/>
                    <a:pt x="25" y="40"/>
                  </a:cubicBezTo>
                  <a:cubicBezTo>
                    <a:pt x="31" y="41"/>
                    <a:pt x="31" y="41"/>
                    <a:pt x="31" y="41"/>
                  </a:cubicBezTo>
                  <a:cubicBezTo>
                    <a:pt x="31" y="60"/>
                    <a:pt x="31" y="60"/>
                    <a:pt x="31" y="60"/>
                  </a:cubicBezTo>
                  <a:cubicBezTo>
                    <a:pt x="27" y="60"/>
                    <a:pt x="27" y="60"/>
                    <a:pt x="27" y="60"/>
                  </a:cubicBezTo>
                  <a:cubicBezTo>
                    <a:pt x="27" y="60"/>
                    <a:pt x="25" y="52"/>
                    <a:pt x="25" y="49"/>
                  </a:cubicBezTo>
                  <a:cubicBezTo>
                    <a:pt x="24" y="47"/>
                    <a:pt x="25" y="46"/>
                    <a:pt x="25" y="46"/>
                  </a:cubicBezTo>
                  <a:cubicBezTo>
                    <a:pt x="18" y="45"/>
                    <a:pt x="18" y="45"/>
                    <a:pt x="18" y="45"/>
                  </a:cubicBezTo>
                  <a:cubicBezTo>
                    <a:pt x="18" y="48"/>
                    <a:pt x="18" y="48"/>
                    <a:pt x="18" y="48"/>
                  </a:cubicBezTo>
                  <a:cubicBezTo>
                    <a:pt x="12" y="48"/>
                    <a:pt x="12" y="48"/>
                    <a:pt x="12" y="48"/>
                  </a:cubicBezTo>
                  <a:cubicBezTo>
                    <a:pt x="12" y="54"/>
                    <a:pt x="12" y="54"/>
                    <a:pt x="12" y="54"/>
                  </a:cubicBezTo>
                  <a:cubicBezTo>
                    <a:pt x="11" y="54"/>
                    <a:pt x="11" y="54"/>
                    <a:pt x="11" y="54"/>
                  </a:cubicBezTo>
                  <a:cubicBezTo>
                    <a:pt x="11" y="58"/>
                    <a:pt x="11" y="58"/>
                    <a:pt x="11" y="58"/>
                  </a:cubicBezTo>
                  <a:cubicBezTo>
                    <a:pt x="15" y="58"/>
                    <a:pt x="15" y="58"/>
                    <a:pt x="15" y="58"/>
                  </a:cubicBezTo>
                  <a:cubicBezTo>
                    <a:pt x="15" y="60"/>
                    <a:pt x="15" y="60"/>
                    <a:pt x="15" y="60"/>
                  </a:cubicBezTo>
                  <a:cubicBezTo>
                    <a:pt x="5" y="60"/>
                    <a:pt x="5" y="60"/>
                    <a:pt x="5" y="60"/>
                  </a:cubicBezTo>
                  <a:cubicBezTo>
                    <a:pt x="5" y="58"/>
                    <a:pt x="5" y="58"/>
                    <a:pt x="5" y="58"/>
                  </a:cubicBezTo>
                  <a:cubicBezTo>
                    <a:pt x="8" y="58"/>
                    <a:pt x="8" y="58"/>
                    <a:pt x="8" y="58"/>
                  </a:cubicBezTo>
                  <a:cubicBezTo>
                    <a:pt x="8" y="54"/>
                    <a:pt x="8" y="54"/>
                    <a:pt x="8" y="54"/>
                  </a:cubicBezTo>
                  <a:cubicBezTo>
                    <a:pt x="7" y="54"/>
                    <a:pt x="7" y="54"/>
                    <a:pt x="7" y="54"/>
                  </a:cubicBezTo>
                  <a:cubicBezTo>
                    <a:pt x="7" y="48"/>
                    <a:pt x="7" y="48"/>
                    <a:pt x="7" y="48"/>
                  </a:cubicBezTo>
                  <a:cubicBezTo>
                    <a:pt x="0" y="48"/>
                    <a:pt x="0" y="48"/>
                    <a:pt x="0" y="48"/>
                  </a:cubicBezTo>
                  <a:cubicBezTo>
                    <a:pt x="0" y="45"/>
                    <a:pt x="0" y="45"/>
                    <a:pt x="0" y="45"/>
                  </a:cubicBezTo>
                  <a:cubicBezTo>
                    <a:pt x="0" y="44"/>
                    <a:pt x="0" y="44"/>
                    <a:pt x="0" y="44"/>
                  </a:cubicBezTo>
                  <a:cubicBezTo>
                    <a:pt x="0" y="28"/>
                    <a:pt x="0" y="28"/>
                    <a:pt x="0" y="28"/>
                  </a:cubicBezTo>
                  <a:cubicBezTo>
                    <a:pt x="4" y="28"/>
                    <a:pt x="4" y="28"/>
                    <a:pt x="4" y="28"/>
                  </a:cubicBezTo>
                  <a:cubicBezTo>
                    <a:pt x="5" y="44"/>
                    <a:pt x="5" y="44"/>
                    <a:pt x="5" y="44"/>
                  </a:cubicBezTo>
                  <a:cubicBezTo>
                    <a:pt x="8" y="44"/>
                    <a:pt x="8" y="44"/>
                    <a:pt x="8" y="44"/>
                  </a:cubicBezTo>
                  <a:cubicBezTo>
                    <a:pt x="4" y="21"/>
                    <a:pt x="4" y="21"/>
                    <a:pt x="4" y="21"/>
                  </a:cubicBezTo>
                  <a:cubicBezTo>
                    <a:pt x="16" y="21"/>
                    <a:pt x="16" y="21"/>
                    <a:pt x="16" y="21"/>
                  </a:cubicBezTo>
                  <a:close/>
                  <a:moveTo>
                    <a:pt x="20" y="39"/>
                  </a:moveTo>
                  <a:cubicBezTo>
                    <a:pt x="16" y="36"/>
                    <a:pt x="16" y="36"/>
                    <a:pt x="16" y="36"/>
                  </a:cubicBezTo>
                  <a:cubicBezTo>
                    <a:pt x="16" y="38"/>
                    <a:pt x="16" y="38"/>
                    <a:pt x="16" y="38"/>
                  </a:cubicBezTo>
                  <a:cubicBezTo>
                    <a:pt x="20" y="39"/>
                    <a:pt x="20" y="39"/>
                    <a:pt x="20" y="39"/>
                  </a:cubicBezTo>
                  <a:close/>
                  <a:moveTo>
                    <a:pt x="10" y="2"/>
                  </a:moveTo>
                  <a:cubicBezTo>
                    <a:pt x="14" y="2"/>
                    <a:pt x="17" y="5"/>
                    <a:pt x="17" y="10"/>
                  </a:cubicBezTo>
                  <a:cubicBezTo>
                    <a:pt x="17" y="14"/>
                    <a:pt x="14" y="17"/>
                    <a:pt x="10" y="17"/>
                  </a:cubicBezTo>
                  <a:cubicBezTo>
                    <a:pt x="5" y="17"/>
                    <a:pt x="2" y="14"/>
                    <a:pt x="2" y="10"/>
                  </a:cubicBezTo>
                  <a:cubicBezTo>
                    <a:pt x="2" y="5"/>
                    <a:pt x="5" y="2"/>
                    <a:pt x="10" y="2"/>
                  </a:cubicBezTo>
                  <a:close/>
                  <a:moveTo>
                    <a:pt x="54" y="11"/>
                  </a:moveTo>
                  <a:cubicBezTo>
                    <a:pt x="53" y="11"/>
                    <a:pt x="53" y="11"/>
                    <a:pt x="53" y="10"/>
                  </a:cubicBezTo>
                  <a:cubicBezTo>
                    <a:pt x="53" y="10"/>
                    <a:pt x="52" y="9"/>
                    <a:pt x="53" y="8"/>
                  </a:cubicBezTo>
                  <a:cubicBezTo>
                    <a:pt x="53" y="8"/>
                    <a:pt x="53" y="8"/>
                    <a:pt x="53" y="8"/>
                  </a:cubicBezTo>
                  <a:cubicBezTo>
                    <a:pt x="53" y="8"/>
                    <a:pt x="53" y="8"/>
                    <a:pt x="53" y="8"/>
                  </a:cubicBezTo>
                  <a:cubicBezTo>
                    <a:pt x="53" y="8"/>
                    <a:pt x="53" y="8"/>
                    <a:pt x="53" y="8"/>
                  </a:cubicBezTo>
                  <a:cubicBezTo>
                    <a:pt x="52" y="5"/>
                    <a:pt x="53" y="3"/>
                    <a:pt x="54" y="2"/>
                  </a:cubicBezTo>
                  <a:cubicBezTo>
                    <a:pt x="57" y="0"/>
                    <a:pt x="61" y="0"/>
                    <a:pt x="63" y="2"/>
                  </a:cubicBezTo>
                  <a:cubicBezTo>
                    <a:pt x="65" y="3"/>
                    <a:pt x="65" y="5"/>
                    <a:pt x="65" y="8"/>
                  </a:cubicBezTo>
                  <a:cubicBezTo>
                    <a:pt x="65" y="8"/>
                    <a:pt x="65" y="8"/>
                    <a:pt x="65" y="8"/>
                  </a:cubicBezTo>
                  <a:cubicBezTo>
                    <a:pt x="66" y="8"/>
                    <a:pt x="66" y="8"/>
                    <a:pt x="66" y="8"/>
                  </a:cubicBezTo>
                  <a:cubicBezTo>
                    <a:pt x="66" y="8"/>
                    <a:pt x="66" y="8"/>
                    <a:pt x="66" y="8"/>
                  </a:cubicBezTo>
                  <a:cubicBezTo>
                    <a:pt x="66" y="9"/>
                    <a:pt x="65" y="10"/>
                    <a:pt x="65" y="10"/>
                  </a:cubicBezTo>
                  <a:cubicBezTo>
                    <a:pt x="65" y="11"/>
                    <a:pt x="65" y="11"/>
                    <a:pt x="64" y="11"/>
                  </a:cubicBezTo>
                  <a:cubicBezTo>
                    <a:pt x="64" y="13"/>
                    <a:pt x="62" y="16"/>
                    <a:pt x="59" y="16"/>
                  </a:cubicBezTo>
                  <a:cubicBezTo>
                    <a:pt x="59" y="16"/>
                    <a:pt x="59" y="16"/>
                    <a:pt x="58" y="16"/>
                  </a:cubicBezTo>
                  <a:cubicBezTo>
                    <a:pt x="56" y="15"/>
                    <a:pt x="54" y="14"/>
                    <a:pt x="54" y="11"/>
                  </a:cubicBezTo>
                  <a:close/>
                </a:path>
              </a:pathLst>
            </a:custGeom>
            <a:solidFill>
              <a:schemeClr val="bg1">
                <a:alpha val="100000"/>
              </a:schemeClr>
            </a:solidFill>
            <a:ln w="9525">
              <a:noFill/>
            </a:ln>
          </p:spPr>
          <p:txBody>
            <a:bodyPr/>
            <a:p>
              <a:endParaRPr lang="zh-CN" altLang="en-US"/>
            </a:p>
          </p:txBody>
        </p:sp>
      </p:grpSp>
      <p:grpSp>
        <p:nvGrpSpPr>
          <p:cNvPr id="54277" name="组合 54276"/>
          <p:cNvGrpSpPr/>
          <p:nvPr/>
        </p:nvGrpSpPr>
        <p:grpSpPr>
          <a:xfrm>
            <a:off x="2951163" y="4389438"/>
            <a:ext cx="920750" cy="1258887"/>
            <a:chOff x="2951163" y="4388708"/>
            <a:chExt cx="920505" cy="1259874"/>
          </a:xfrm>
        </p:grpSpPr>
        <p:sp>
          <p:nvSpPr>
            <p:cNvPr id="39" name="任意多边形 38"/>
            <p:cNvSpPr/>
            <p:nvPr/>
          </p:nvSpPr>
          <p:spPr>
            <a:xfrm>
              <a:off x="2951163" y="4388708"/>
              <a:ext cx="920505" cy="1259874"/>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53A3"/>
            </a:solidFill>
            <a:ln>
              <a:solidFill>
                <a:srgbClr val="0053A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536655" rIns="17146" bIns="536654" numCol="1" spcCol="1270" anchor="ctr" anchorCtr="0">
              <a:noAutofit/>
            </a:bodyPr>
            <a:lstStyle/>
            <a:p>
              <a:pPr marL="0" marR="0" lvl="0" indent="0" algn="ctr" defTabSz="1200150" rtl="0" eaLnBrk="0" fontAlgn="base" latinLnBrk="0" hangingPunct="0">
                <a:lnSpc>
                  <a:spcPct val="90000"/>
                </a:lnSpc>
                <a:spcBef>
                  <a:spcPct val="0"/>
                </a:spcBef>
                <a:spcAft>
                  <a:spcPct val="35000"/>
                </a:spcAft>
                <a:buClrTx/>
                <a:buSzTx/>
                <a:buFontTx/>
                <a:buNone/>
                <a:defRPr/>
              </a:pPr>
              <a:endParaRPr kumimoji="0" lang="zh-CN"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318" name="Freeform 13"/>
            <p:cNvSpPr>
              <a:spLocks noEditPoints="1"/>
            </p:cNvSpPr>
            <p:nvPr/>
          </p:nvSpPr>
          <p:spPr>
            <a:xfrm>
              <a:off x="3198813" y="4909134"/>
              <a:ext cx="450850" cy="490538"/>
            </a:xfrm>
            <a:custGeom>
              <a:avLst/>
              <a:gdLst/>
              <a:ahLst/>
              <a:cxnLst>
                <a:cxn ang="0">
                  <a:pos x="381488" y="269450"/>
                </a:cxn>
                <a:cxn ang="0">
                  <a:pos x="69362" y="269450"/>
                </a:cxn>
                <a:cxn ang="0">
                  <a:pos x="69362" y="490538"/>
                </a:cxn>
                <a:cxn ang="0">
                  <a:pos x="117915" y="490538"/>
                </a:cxn>
                <a:cxn ang="0">
                  <a:pos x="117915" y="338540"/>
                </a:cxn>
                <a:cxn ang="0">
                  <a:pos x="131787" y="324722"/>
                </a:cxn>
                <a:cxn ang="0">
                  <a:pos x="201148" y="324722"/>
                </a:cxn>
                <a:cxn ang="0">
                  <a:pos x="208085" y="338540"/>
                </a:cxn>
                <a:cxn ang="0">
                  <a:pos x="208085" y="490538"/>
                </a:cxn>
                <a:cxn ang="0">
                  <a:pos x="381488" y="490538"/>
                </a:cxn>
                <a:cxn ang="0">
                  <a:pos x="381488" y="269450"/>
                </a:cxn>
                <a:cxn ang="0">
                  <a:pos x="450850" y="207270"/>
                </a:cxn>
                <a:cxn ang="0">
                  <a:pos x="249702" y="13818"/>
                </a:cxn>
                <a:cxn ang="0">
                  <a:pos x="228893" y="0"/>
                </a:cxn>
                <a:cxn ang="0">
                  <a:pos x="215021" y="13818"/>
                </a:cxn>
                <a:cxn ang="0">
                  <a:pos x="0" y="207270"/>
                </a:cxn>
                <a:cxn ang="0">
                  <a:pos x="34681" y="248723"/>
                </a:cxn>
                <a:cxn ang="0">
                  <a:pos x="416169" y="241815"/>
                </a:cxn>
                <a:cxn ang="0">
                  <a:pos x="450850" y="207270"/>
                </a:cxn>
                <a:cxn ang="0">
                  <a:pos x="90170" y="193452"/>
                </a:cxn>
                <a:cxn ang="0">
                  <a:pos x="228893" y="69090"/>
                </a:cxn>
                <a:cxn ang="0">
                  <a:pos x="360680" y="193452"/>
                </a:cxn>
                <a:cxn ang="0">
                  <a:pos x="90170" y="193452"/>
                </a:cxn>
                <a:cxn ang="0">
                  <a:pos x="332935" y="331631"/>
                </a:cxn>
                <a:cxn ang="0">
                  <a:pos x="332935" y="366176"/>
                </a:cxn>
                <a:cxn ang="0">
                  <a:pos x="305191" y="366176"/>
                </a:cxn>
                <a:cxn ang="0">
                  <a:pos x="305191" y="331631"/>
                </a:cxn>
                <a:cxn ang="0">
                  <a:pos x="332935" y="331631"/>
                </a:cxn>
                <a:cxn ang="0">
                  <a:pos x="291318" y="379994"/>
                </a:cxn>
                <a:cxn ang="0">
                  <a:pos x="291318" y="414539"/>
                </a:cxn>
                <a:cxn ang="0">
                  <a:pos x="256638" y="414539"/>
                </a:cxn>
                <a:cxn ang="0">
                  <a:pos x="256638" y="379994"/>
                </a:cxn>
                <a:cxn ang="0">
                  <a:pos x="291318" y="379994"/>
                </a:cxn>
                <a:cxn ang="0">
                  <a:pos x="332935" y="379994"/>
                </a:cxn>
                <a:cxn ang="0">
                  <a:pos x="332935" y="414539"/>
                </a:cxn>
                <a:cxn ang="0">
                  <a:pos x="305191" y="414539"/>
                </a:cxn>
                <a:cxn ang="0">
                  <a:pos x="305191" y="379994"/>
                </a:cxn>
                <a:cxn ang="0">
                  <a:pos x="332935" y="379994"/>
                </a:cxn>
                <a:cxn ang="0">
                  <a:pos x="291318" y="331631"/>
                </a:cxn>
                <a:cxn ang="0">
                  <a:pos x="291318" y="366176"/>
                </a:cxn>
                <a:cxn ang="0">
                  <a:pos x="256638" y="366176"/>
                </a:cxn>
                <a:cxn ang="0">
                  <a:pos x="256638" y="331631"/>
                </a:cxn>
                <a:cxn ang="0">
                  <a:pos x="291318" y="331631"/>
                </a:cxn>
              </a:cxnLst>
              <a:pathLst>
                <a:path w="65" h="71">
                  <a:moveTo>
                    <a:pt x="55" y="39"/>
                  </a:moveTo>
                  <a:cubicBezTo>
                    <a:pt x="10" y="39"/>
                    <a:pt x="10" y="39"/>
                    <a:pt x="10" y="39"/>
                  </a:cubicBezTo>
                  <a:cubicBezTo>
                    <a:pt x="10" y="71"/>
                    <a:pt x="10" y="71"/>
                    <a:pt x="10" y="71"/>
                  </a:cubicBezTo>
                  <a:cubicBezTo>
                    <a:pt x="17" y="71"/>
                    <a:pt x="17" y="71"/>
                    <a:pt x="17" y="71"/>
                  </a:cubicBezTo>
                  <a:cubicBezTo>
                    <a:pt x="17" y="49"/>
                    <a:pt x="17" y="49"/>
                    <a:pt x="17" y="49"/>
                  </a:cubicBezTo>
                  <a:cubicBezTo>
                    <a:pt x="17" y="48"/>
                    <a:pt x="18" y="47"/>
                    <a:pt x="19" y="47"/>
                  </a:cubicBezTo>
                  <a:cubicBezTo>
                    <a:pt x="29" y="47"/>
                    <a:pt x="29" y="47"/>
                    <a:pt x="29" y="47"/>
                  </a:cubicBezTo>
                  <a:cubicBezTo>
                    <a:pt x="30" y="47"/>
                    <a:pt x="30" y="48"/>
                    <a:pt x="30" y="49"/>
                  </a:cubicBezTo>
                  <a:cubicBezTo>
                    <a:pt x="30" y="71"/>
                    <a:pt x="30" y="71"/>
                    <a:pt x="30" y="71"/>
                  </a:cubicBezTo>
                  <a:cubicBezTo>
                    <a:pt x="55" y="71"/>
                    <a:pt x="55" y="71"/>
                    <a:pt x="55" y="71"/>
                  </a:cubicBezTo>
                  <a:cubicBezTo>
                    <a:pt x="55" y="39"/>
                    <a:pt x="55" y="39"/>
                    <a:pt x="55" y="39"/>
                  </a:cubicBezTo>
                  <a:close/>
                  <a:moveTo>
                    <a:pt x="65" y="30"/>
                  </a:moveTo>
                  <a:cubicBezTo>
                    <a:pt x="36" y="2"/>
                    <a:pt x="36" y="2"/>
                    <a:pt x="36" y="2"/>
                  </a:cubicBezTo>
                  <a:cubicBezTo>
                    <a:pt x="33" y="0"/>
                    <a:pt x="33" y="0"/>
                    <a:pt x="33" y="0"/>
                  </a:cubicBezTo>
                  <a:cubicBezTo>
                    <a:pt x="31" y="2"/>
                    <a:pt x="31" y="2"/>
                    <a:pt x="31" y="2"/>
                  </a:cubicBezTo>
                  <a:cubicBezTo>
                    <a:pt x="0" y="30"/>
                    <a:pt x="0" y="30"/>
                    <a:pt x="0" y="30"/>
                  </a:cubicBezTo>
                  <a:cubicBezTo>
                    <a:pt x="5" y="36"/>
                    <a:pt x="5" y="36"/>
                    <a:pt x="5" y="36"/>
                  </a:cubicBezTo>
                  <a:cubicBezTo>
                    <a:pt x="60" y="35"/>
                    <a:pt x="60" y="35"/>
                    <a:pt x="60" y="35"/>
                  </a:cubicBezTo>
                  <a:cubicBezTo>
                    <a:pt x="65" y="30"/>
                    <a:pt x="65" y="30"/>
                    <a:pt x="65" y="30"/>
                  </a:cubicBezTo>
                  <a:close/>
                  <a:moveTo>
                    <a:pt x="13" y="28"/>
                  </a:moveTo>
                  <a:cubicBezTo>
                    <a:pt x="33" y="10"/>
                    <a:pt x="33" y="10"/>
                    <a:pt x="33" y="10"/>
                  </a:cubicBezTo>
                  <a:cubicBezTo>
                    <a:pt x="52" y="28"/>
                    <a:pt x="52" y="28"/>
                    <a:pt x="52" y="28"/>
                  </a:cubicBezTo>
                  <a:cubicBezTo>
                    <a:pt x="13" y="28"/>
                    <a:pt x="13" y="28"/>
                    <a:pt x="13" y="28"/>
                  </a:cubicBezTo>
                  <a:close/>
                  <a:moveTo>
                    <a:pt x="48" y="48"/>
                  </a:moveTo>
                  <a:cubicBezTo>
                    <a:pt x="48" y="53"/>
                    <a:pt x="48" y="53"/>
                    <a:pt x="48" y="53"/>
                  </a:cubicBezTo>
                  <a:cubicBezTo>
                    <a:pt x="44" y="53"/>
                    <a:pt x="44" y="53"/>
                    <a:pt x="44" y="53"/>
                  </a:cubicBezTo>
                  <a:cubicBezTo>
                    <a:pt x="44" y="48"/>
                    <a:pt x="44" y="48"/>
                    <a:pt x="44" y="48"/>
                  </a:cubicBezTo>
                  <a:cubicBezTo>
                    <a:pt x="48" y="48"/>
                    <a:pt x="48" y="48"/>
                    <a:pt x="48" y="48"/>
                  </a:cubicBezTo>
                  <a:close/>
                  <a:moveTo>
                    <a:pt x="42" y="55"/>
                  </a:moveTo>
                  <a:cubicBezTo>
                    <a:pt x="42" y="60"/>
                    <a:pt x="42" y="60"/>
                    <a:pt x="42" y="60"/>
                  </a:cubicBezTo>
                  <a:cubicBezTo>
                    <a:pt x="37" y="60"/>
                    <a:pt x="37" y="60"/>
                    <a:pt x="37" y="60"/>
                  </a:cubicBezTo>
                  <a:cubicBezTo>
                    <a:pt x="37" y="55"/>
                    <a:pt x="37" y="55"/>
                    <a:pt x="37" y="55"/>
                  </a:cubicBezTo>
                  <a:cubicBezTo>
                    <a:pt x="42" y="55"/>
                    <a:pt x="42" y="55"/>
                    <a:pt x="42" y="55"/>
                  </a:cubicBezTo>
                  <a:close/>
                  <a:moveTo>
                    <a:pt x="48" y="55"/>
                  </a:moveTo>
                  <a:cubicBezTo>
                    <a:pt x="48" y="60"/>
                    <a:pt x="48" y="60"/>
                    <a:pt x="48" y="60"/>
                  </a:cubicBezTo>
                  <a:cubicBezTo>
                    <a:pt x="44" y="60"/>
                    <a:pt x="44" y="60"/>
                    <a:pt x="44" y="60"/>
                  </a:cubicBezTo>
                  <a:cubicBezTo>
                    <a:pt x="44" y="55"/>
                    <a:pt x="44" y="55"/>
                    <a:pt x="44" y="55"/>
                  </a:cubicBezTo>
                  <a:cubicBezTo>
                    <a:pt x="48" y="55"/>
                    <a:pt x="48" y="55"/>
                    <a:pt x="48" y="55"/>
                  </a:cubicBezTo>
                  <a:close/>
                  <a:moveTo>
                    <a:pt x="42" y="48"/>
                  </a:moveTo>
                  <a:cubicBezTo>
                    <a:pt x="42" y="53"/>
                    <a:pt x="42" y="53"/>
                    <a:pt x="42" y="53"/>
                  </a:cubicBezTo>
                  <a:cubicBezTo>
                    <a:pt x="37" y="53"/>
                    <a:pt x="37" y="53"/>
                    <a:pt x="37" y="53"/>
                  </a:cubicBezTo>
                  <a:cubicBezTo>
                    <a:pt x="37" y="48"/>
                    <a:pt x="37" y="48"/>
                    <a:pt x="37" y="48"/>
                  </a:cubicBezTo>
                  <a:lnTo>
                    <a:pt x="42" y="48"/>
                  </a:lnTo>
                  <a:close/>
                </a:path>
              </a:pathLst>
            </a:custGeom>
            <a:solidFill>
              <a:schemeClr val="bg1">
                <a:alpha val="100000"/>
              </a:schemeClr>
            </a:solidFill>
            <a:ln w="9525">
              <a:noFill/>
            </a:ln>
          </p:spPr>
          <p:txBody>
            <a:bodyPr/>
            <a:p>
              <a:endParaRPr lang="zh-CN" altLang="en-US"/>
            </a:p>
          </p:txBody>
        </p:sp>
      </p:grpSp>
      <p:grpSp>
        <p:nvGrpSpPr>
          <p:cNvPr id="54276" name="组合 54275"/>
          <p:cNvGrpSpPr/>
          <p:nvPr/>
        </p:nvGrpSpPr>
        <p:grpSpPr>
          <a:xfrm>
            <a:off x="2951163" y="3295650"/>
            <a:ext cx="920750" cy="1258888"/>
            <a:chOff x="2951163" y="3294898"/>
            <a:chExt cx="920505" cy="1259874"/>
          </a:xfrm>
        </p:grpSpPr>
        <p:sp>
          <p:nvSpPr>
            <p:cNvPr id="37" name="任意多边形 36"/>
            <p:cNvSpPr/>
            <p:nvPr/>
          </p:nvSpPr>
          <p:spPr>
            <a:xfrm>
              <a:off x="2951163" y="3294898"/>
              <a:ext cx="920505" cy="1259874"/>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53A3"/>
            </a:solidFill>
            <a:ln>
              <a:solidFill>
                <a:srgbClr val="0053A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536654" rIns="17145" bIns="536654" numCol="1" spcCol="1270" anchor="ctr" anchorCtr="0">
              <a:noAutofit/>
            </a:bodyPr>
            <a:lstStyle/>
            <a:p>
              <a:pPr marL="0" marR="0" lvl="0" indent="0" algn="ctr" defTabSz="1200150" rtl="0" eaLnBrk="0" fontAlgn="base" latinLnBrk="0" hangingPunct="0">
                <a:lnSpc>
                  <a:spcPct val="90000"/>
                </a:lnSpc>
                <a:spcBef>
                  <a:spcPct val="0"/>
                </a:spcBef>
                <a:spcAft>
                  <a:spcPct val="35000"/>
                </a:spcAft>
                <a:buClrTx/>
                <a:buSzTx/>
                <a:buFontTx/>
                <a:buNone/>
                <a:defRPr/>
              </a:pPr>
              <a:endParaRPr kumimoji="0" lang="zh-CN"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316" name="Freeform 21"/>
            <p:cNvSpPr>
              <a:spLocks noEditPoints="1"/>
            </p:cNvSpPr>
            <p:nvPr/>
          </p:nvSpPr>
          <p:spPr>
            <a:xfrm rot="-5400000">
              <a:off x="3190248" y="3771943"/>
              <a:ext cx="442334" cy="502458"/>
            </a:xfrm>
            <a:custGeom>
              <a:avLst/>
              <a:gdLst/>
              <a:ahLst/>
              <a:cxnLst>
                <a:cxn ang="0">
                  <a:pos x="245741" y="494354"/>
                </a:cxn>
                <a:cxn ang="0">
                  <a:pos x="196593" y="494354"/>
                </a:cxn>
                <a:cxn ang="0">
                  <a:pos x="49148" y="502458"/>
                </a:cxn>
                <a:cxn ang="0">
                  <a:pos x="0" y="502458"/>
                </a:cxn>
                <a:cxn ang="0">
                  <a:pos x="0" y="437625"/>
                </a:cxn>
                <a:cxn ang="0">
                  <a:pos x="16383" y="283646"/>
                </a:cxn>
                <a:cxn ang="0">
                  <a:pos x="16383" y="226917"/>
                </a:cxn>
                <a:cxn ang="0">
                  <a:pos x="0" y="64833"/>
                </a:cxn>
                <a:cxn ang="0">
                  <a:pos x="0" y="0"/>
                </a:cxn>
                <a:cxn ang="0">
                  <a:pos x="49148" y="0"/>
                </a:cxn>
                <a:cxn ang="0">
                  <a:pos x="196593" y="8104"/>
                </a:cxn>
                <a:cxn ang="0">
                  <a:pos x="245741" y="8104"/>
                </a:cxn>
                <a:cxn ang="0">
                  <a:pos x="384994" y="0"/>
                </a:cxn>
                <a:cxn ang="0">
                  <a:pos x="442334" y="0"/>
                </a:cxn>
                <a:cxn ang="0">
                  <a:pos x="442334" y="64833"/>
                </a:cxn>
                <a:cxn ang="0">
                  <a:pos x="425951" y="226917"/>
                </a:cxn>
                <a:cxn ang="0">
                  <a:pos x="425951" y="283646"/>
                </a:cxn>
                <a:cxn ang="0">
                  <a:pos x="442334" y="437625"/>
                </a:cxn>
                <a:cxn ang="0">
                  <a:pos x="442334" y="502458"/>
                </a:cxn>
                <a:cxn ang="0">
                  <a:pos x="384994" y="502458"/>
                </a:cxn>
                <a:cxn ang="0">
                  <a:pos x="245741" y="494354"/>
                </a:cxn>
                <a:cxn ang="0">
                  <a:pos x="360420" y="81042"/>
                </a:cxn>
                <a:cxn ang="0">
                  <a:pos x="90105" y="81042"/>
                </a:cxn>
                <a:cxn ang="0">
                  <a:pos x="90105" y="421416"/>
                </a:cxn>
                <a:cxn ang="0">
                  <a:pos x="360420" y="421416"/>
                </a:cxn>
                <a:cxn ang="0">
                  <a:pos x="360420" y="81042"/>
                </a:cxn>
              </a:cxnLst>
              <a:pathLst>
                <a:path w="54" h="62">
                  <a:moveTo>
                    <a:pt x="30" y="61"/>
                  </a:moveTo>
                  <a:cubicBezTo>
                    <a:pt x="24" y="61"/>
                    <a:pt x="24" y="61"/>
                    <a:pt x="24" y="61"/>
                  </a:cubicBezTo>
                  <a:cubicBezTo>
                    <a:pt x="19" y="55"/>
                    <a:pt x="13" y="57"/>
                    <a:pt x="6" y="62"/>
                  </a:cubicBezTo>
                  <a:cubicBezTo>
                    <a:pt x="0" y="62"/>
                    <a:pt x="0" y="62"/>
                    <a:pt x="0" y="62"/>
                  </a:cubicBezTo>
                  <a:cubicBezTo>
                    <a:pt x="0" y="54"/>
                    <a:pt x="0" y="54"/>
                    <a:pt x="0" y="54"/>
                  </a:cubicBezTo>
                  <a:cubicBezTo>
                    <a:pt x="6" y="47"/>
                    <a:pt x="8" y="40"/>
                    <a:pt x="2" y="35"/>
                  </a:cubicBezTo>
                  <a:cubicBezTo>
                    <a:pt x="2" y="28"/>
                    <a:pt x="2" y="28"/>
                    <a:pt x="2" y="28"/>
                  </a:cubicBezTo>
                  <a:cubicBezTo>
                    <a:pt x="8" y="22"/>
                    <a:pt x="6" y="16"/>
                    <a:pt x="0" y="8"/>
                  </a:cubicBezTo>
                  <a:cubicBezTo>
                    <a:pt x="0" y="0"/>
                    <a:pt x="0" y="0"/>
                    <a:pt x="0" y="0"/>
                  </a:cubicBezTo>
                  <a:cubicBezTo>
                    <a:pt x="6" y="0"/>
                    <a:pt x="6" y="0"/>
                    <a:pt x="6" y="0"/>
                  </a:cubicBezTo>
                  <a:cubicBezTo>
                    <a:pt x="13" y="5"/>
                    <a:pt x="19" y="7"/>
                    <a:pt x="24" y="1"/>
                  </a:cubicBezTo>
                  <a:cubicBezTo>
                    <a:pt x="30" y="1"/>
                    <a:pt x="30" y="1"/>
                    <a:pt x="30" y="1"/>
                  </a:cubicBezTo>
                  <a:cubicBezTo>
                    <a:pt x="35" y="7"/>
                    <a:pt x="41" y="5"/>
                    <a:pt x="47" y="0"/>
                  </a:cubicBezTo>
                  <a:cubicBezTo>
                    <a:pt x="54" y="0"/>
                    <a:pt x="54" y="0"/>
                    <a:pt x="54" y="0"/>
                  </a:cubicBezTo>
                  <a:cubicBezTo>
                    <a:pt x="54" y="8"/>
                    <a:pt x="54" y="8"/>
                    <a:pt x="54" y="8"/>
                  </a:cubicBezTo>
                  <a:cubicBezTo>
                    <a:pt x="49" y="16"/>
                    <a:pt x="47" y="22"/>
                    <a:pt x="52" y="28"/>
                  </a:cubicBezTo>
                  <a:cubicBezTo>
                    <a:pt x="52" y="35"/>
                    <a:pt x="52" y="35"/>
                    <a:pt x="52" y="35"/>
                  </a:cubicBezTo>
                  <a:cubicBezTo>
                    <a:pt x="47" y="40"/>
                    <a:pt x="49" y="47"/>
                    <a:pt x="54" y="54"/>
                  </a:cubicBezTo>
                  <a:cubicBezTo>
                    <a:pt x="54" y="62"/>
                    <a:pt x="54" y="62"/>
                    <a:pt x="54" y="62"/>
                  </a:cubicBezTo>
                  <a:cubicBezTo>
                    <a:pt x="47" y="62"/>
                    <a:pt x="47" y="62"/>
                    <a:pt x="47" y="62"/>
                  </a:cubicBezTo>
                  <a:cubicBezTo>
                    <a:pt x="41" y="57"/>
                    <a:pt x="35" y="55"/>
                    <a:pt x="30" y="61"/>
                  </a:cubicBezTo>
                  <a:close/>
                  <a:moveTo>
                    <a:pt x="44" y="10"/>
                  </a:moveTo>
                  <a:cubicBezTo>
                    <a:pt x="32" y="10"/>
                    <a:pt x="23" y="10"/>
                    <a:pt x="11" y="10"/>
                  </a:cubicBezTo>
                  <a:cubicBezTo>
                    <a:pt x="11" y="25"/>
                    <a:pt x="11" y="36"/>
                    <a:pt x="11" y="52"/>
                  </a:cubicBezTo>
                  <a:cubicBezTo>
                    <a:pt x="23" y="52"/>
                    <a:pt x="32" y="52"/>
                    <a:pt x="44" y="52"/>
                  </a:cubicBezTo>
                  <a:cubicBezTo>
                    <a:pt x="44" y="36"/>
                    <a:pt x="44" y="25"/>
                    <a:pt x="44" y="10"/>
                  </a:cubicBezTo>
                  <a:close/>
                </a:path>
              </a:pathLst>
            </a:custGeom>
            <a:solidFill>
              <a:schemeClr val="bg1">
                <a:alpha val="100000"/>
              </a:schemeClr>
            </a:solidFill>
            <a:ln w="9525">
              <a:noFill/>
            </a:ln>
          </p:spPr>
          <p:txBody>
            <a:bodyPr/>
            <a:p>
              <a:endParaRPr lang="zh-CN" altLang="en-US"/>
            </a:p>
          </p:txBody>
        </p:sp>
      </p:grpSp>
      <p:sp>
        <p:nvSpPr>
          <p:cNvPr id="41"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等腰三角形 55"/>
          <p:cNvSpPr>
            <a:spLocks noChangeAspect="1"/>
          </p:cNvSpPr>
          <p:nvPr/>
        </p:nvSpPr>
        <p:spPr>
          <a:xfrm rot="16200000">
            <a:off x="1925638" y="2416175"/>
            <a:ext cx="252413"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框 2"/>
          <p:cNvSpPr txBox="1"/>
          <p:nvPr/>
        </p:nvSpPr>
        <p:spPr>
          <a:xfrm>
            <a:off x="728980" y="822325"/>
            <a:ext cx="853440" cy="5016500"/>
          </a:xfrm>
          <a:prstGeom prst="rect">
            <a:avLst/>
          </a:prstGeom>
          <a:noFill/>
        </p:spPr>
        <p:txBody>
          <a:bodyPr vert="eaVert" wrap="square" rtlCol="0">
            <a:spAutoFit/>
          </a:bodyPr>
          <a:p>
            <a:r>
              <a:rPr lang="zh-CN" altLang="en-US" sz="4400">
                <a:solidFill>
                  <a:schemeClr val="bg1"/>
                </a:solidFill>
              </a:rPr>
              <a:t>四、设计模式</a:t>
            </a:r>
            <a:endParaRPr lang="zh-CN" altLang="en-US" sz="440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2" presetClass="entr" presetSubtype="1" fill="hold" nodeType="withEffect">
                                  <p:stCondLst>
                                    <p:cond delay="500"/>
                                  </p:stCondLst>
                                  <p:childTnLst>
                                    <p:set>
                                      <p:cBhvr>
                                        <p:cTn id="9" dur="1" fill="hold">
                                          <p:stCondLst>
                                            <p:cond delay="0"/>
                                          </p:stCondLst>
                                        </p:cTn>
                                        <p:tgtEl>
                                          <p:spTgt spid="54273"/>
                                        </p:tgtEl>
                                        <p:attrNameLst>
                                          <p:attrName>style.visibility</p:attrName>
                                        </p:attrNameLst>
                                      </p:cBhvr>
                                      <p:to>
                                        <p:strVal val="visible"/>
                                      </p:to>
                                    </p:set>
                                    <p:anim calcmode="lin" valueType="num">
                                      <p:cBhvr additive="base">
                                        <p:cTn id="10" dur="500"/>
                                        <p:tgtEl>
                                          <p:spTgt spid="54273"/>
                                        </p:tgtEl>
                                        <p:attrNameLst>
                                          <p:attrName>ppt_y</p:attrName>
                                        </p:attrNameLst>
                                      </p:cBhvr>
                                      <p:tavLst>
                                        <p:tav tm="0">
                                          <p:val>
                                            <p:strVal val="#ppt_y-#ppt_h*1.125000"/>
                                          </p:val>
                                        </p:tav>
                                        <p:tav tm="100000">
                                          <p:val>
                                            <p:strVal val="#ppt_y"/>
                                          </p:val>
                                        </p:tav>
                                      </p:tavLst>
                                    </p:anim>
                                    <p:animEffect transition="in" filter="wipe(down)">
                                      <p:cBhvr>
                                        <p:cTn id="11" dur="500"/>
                                        <p:tgtEl>
                                          <p:spTgt spid="54273"/>
                                        </p:tgtEl>
                                      </p:cBhvr>
                                    </p:animEffect>
                                  </p:childTnLst>
                                </p:cTn>
                              </p:par>
                              <p:par>
                                <p:cTn id="12" presetID="12" presetClass="entr" presetSubtype="1" fill="hold" nodeType="withEffect">
                                  <p:stCondLst>
                                    <p:cond delay="500"/>
                                  </p:stCondLst>
                                  <p:childTnLst>
                                    <p:set>
                                      <p:cBhvr>
                                        <p:cTn id="13" dur="1" fill="hold">
                                          <p:stCondLst>
                                            <p:cond delay="0"/>
                                          </p:stCondLst>
                                        </p:cTn>
                                        <p:tgtEl>
                                          <p:spTgt spid="54276"/>
                                        </p:tgtEl>
                                        <p:attrNameLst>
                                          <p:attrName>style.visibility</p:attrName>
                                        </p:attrNameLst>
                                      </p:cBhvr>
                                      <p:to>
                                        <p:strVal val="visible"/>
                                      </p:to>
                                    </p:set>
                                    <p:anim calcmode="lin" valueType="num">
                                      <p:cBhvr additive="base">
                                        <p:cTn id="14" dur="500"/>
                                        <p:tgtEl>
                                          <p:spTgt spid="54276"/>
                                        </p:tgtEl>
                                        <p:attrNameLst>
                                          <p:attrName>ppt_y</p:attrName>
                                        </p:attrNameLst>
                                      </p:cBhvr>
                                      <p:tavLst>
                                        <p:tav tm="0">
                                          <p:val>
                                            <p:strVal val="#ppt_y-#ppt_h*1.125000"/>
                                          </p:val>
                                        </p:tav>
                                        <p:tav tm="100000">
                                          <p:val>
                                            <p:strVal val="#ppt_y"/>
                                          </p:val>
                                        </p:tav>
                                      </p:tavLst>
                                    </p:anim>
                                    <p:animEffect transition="in" filter="wipe(down)">
                                      <p:cBhvr>
                                        <p:cTn id="15" dur="500"/>
                                        <p:tgtEl>
                                          <p:spTgt spid="54276"/>
                                        </p:tgtEl>
                                      </p:cBhvr>
                                    </p:animEffect>
                                  </p:childTnLst>
                                </p:cTn>
                              </p:par>
                              <p:par>
                                <p:cTn id="16" presetID="12" presetClass="entr" presetSubtype="1" fill="hold" nodeType="withEffect">
                                  <p:stCondLst>
                                    <p:cond delay="500"/>
                                  </p:stCondLst>
                                  <p:childTnLst>
                                    <p:set>
                                      <p:cBhvr>
                                        <p:cTn id="17" dur="1" fill="hold">
                                          <p:stCondLst>
                                            <p:cond delay="0"/>
                                          </p:stCondLst>
                                        </p:cTn>
                                        <p:tgtEl>
                                          <p:spTgt spid="54277"/>
                                        </p:tgtEl>
                                        <p:attrNameLst>
                                          <p:attrName>style.visibility</p:attrName>
                                        </p:attrNameLst>
                                      </p:cBhvr>
                                      <p:to>
                                        <p:strVal val="visible"/>
                                      </p:to>
                                    </p:set>
                                    <p:anim calcmode="lin" valueType="num">
                                      <p:cBhvr additive="base">
                                        <p:cTn id="18" dur="500"/>
                                        <p:tgtEl>
                                          <p:spTgt spid="54277"/>
                                        </p:tgtEl>
                                        <p:attrNameLst>
                                          <p:attrName>ppt_y</p:attrName>
                                        </p:attrNameLst>
                                      </p:cBhvr>
                                      <p:tavLst>
                                        <p:tav tm="0">
                                          <p:val>
                                            <p:strVal val="#ppt_y-#ppt_h*1.125000"/>
                                          </p:val>
                                        </p:tav>
                                        <p:tav tm="100000">
                                          <p:val>
                                            <p:strVal val="#ppt_y"/>
                                          </p:val>
                                        </p:tav>
                                      </p:tavLst>
                                    </p:anim>
                                    <p:animEffect transition="in" filter="wipe(down)">
                                      <p:cBhvr>
                                        <p:cTn id="19" dur="500"/>
                                        <p:tgtEl>
                                          <p:spTgt spid="54277"/>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2" presetClass="entr" presetSubtype="8" fill="hold" nodeType="withEffect">
                                  <p:stCondLst>
                                    <p:cond delay="750"/>
                                  </p:stCondLst>
                                  <p:childTnLst>
                                    <p:set>
                                      <p:cBhvr>
                                        <p:cTn id="24" dur="1" fill="hold">
                                          <p:stCondLst>
                                            <p:cond delay="0"/>
                                          </p:stCondLst>
                                        </p:cTn>
                                        <p:tgtEl>
                                          <p:spTgt spid="54280"/>
                                        </p:tgtEl>
                                        <p:attrNameLst>
                                          <p:attrName>style.visibility</p:attrName>
                                        </p:attrNameLst>
                                      </p:cBhvr>
                                      <p:to>
                                        <p:strVal val="visible"/>
                                      </p:to>
                                    </p:set>
                                    <p:animEffect transition="in" filter="wipe(left)">
                                      <p:cBhvr>
                                        <p:cTn id="25" dur="500"/>
                                        <p:tgtEl>
                                          <p:spTgt spid="54280"/>
                                        </p:tgtEl>
                                      </p:cBhvr>
                                    </p:animEffect>
                                  </p:childTnLst>
                                </p:cTn>
                              </p:par>
                              <p:par>
                                <p:cTn id="26" presetID="22" presetClass="entr" presetSubtype="8" fill="hold" nodeType="withEffect">
                                  <p:stCondLst>
                                    <p:cond delay="750"/>
                                  </p:stCondLst>
                                  <p:childTnLst>
                                    <p:set>
                                      <p:cBhvr>
                                        <p:cTn id="27" dur="1" fill="hold">
                                          <p:stCondLst>
                                            <p:cond delay="0"/>
                                          </p:stCondLst>
                                        </p:cTn>
                                        <p:tgtEl>
                                          <p:spTgt spid="54279"/>
                                        </p:tgtEl>
                                        <p:attrNameLst>
                                          <p:attrName>style.visibility</p:attrName>
                                        </p:attrNameLst>
                                      </p:cBhvr>
                                      <p:to>
                                        <p:strVal val="visible"/>
                                      </p:to>
                                    </p:set>
                                    <p:animEffect transition="in" filter="wipe(left)">
                                      <p:cBhvr>
                                        <p:cTn id="28" dur="500"/>
                                        <p:tgtEl>
                                          <p:spTgt spid="54279"/>
                                        </p:tgtEl>
                                      </p:cBhvr>
                                    </p:animEffect>
                                  </p:childTnLst>
                                </p:cTn>
                              </p:par>
                              <p:par>
                                <p:cTn id="29" presetID="22" presetClass="entr" presetSubtype="8" fill="hold" nodeType="withEffect">
                                  <p:stCondLst>
                                    <p:cond delay="750"/>
                                  </p:stCondLst>
                                  <p:childTnLst>
                                    <p:set>
                                      <p:cBhvr>
                                        <p:cTn id="30" dur="1" fill="hold">
                                          <p:stCondLst>
                                            <p:cond delay="0"/>
                                          </p:stCondLst>
                                        </p:cTn>
                                        <p:tgtEl>
                                          <p:spTgt spid="54278"/>
                                        </p:tgtEl>
                                        <p:attrNameLst>
                                          <p:attrName>style.visibility</p:attrName>
                                        </p:attrNameLst>
                                      </p:cBhvr>
                                      <p:to>
                                        <p:strVal val="visible"/>
                                      </p:to>
                                    </p:set>
                                    <p:animEffect transition="in" filter="wipe(left)">
                                      <p:cBhvr>
                                        <p:cTn id="31"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矩形 1"/>
          <p:cNvSpPr>
            <a:spLocks noChangeArrowheads="1"/>
          </p:cNvSpPr>
          <p:nvPr/>
        </p:nvSpPr>
        <p:spPr bwMode="auto">
          <a:xfrm>
            <a:off x="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123" name="组合 6"/>
          <p:cNvGrpSpPr/>
          <p:nvPr/>
        </p:nvGrpSpPr>
        <p:grpSpPr>
          <a:xfrm>
            <a:off x="107950" y="2874963"/>
            <a:ext cx="1943100" cy="1108075"/>
            <a:chOff x="0" y="1313877"/>
            <a:chExt cx="1943100" cy="1107996"/>
          </a:xfrm>
        </p:grpSpPr>
        <p:sp>
          <p:nvSpPr>
            <p:cNvPr id="5148"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5149"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grpSp>
        <p:nvGrpSpPr>
          <p:cNvPr id="53253" name="组合 96"/>
          <p:cNvGrpSpPr/>
          <p:nvPr/>
        </p:nvGrpSpPr>
        <p:grpSpPr>
          <a:xfrm>
            <a:off x="3240088" y="1082675"/>
            <a:ext cx="444500" cy="449263"/>
            <a:chOff x="2944759" y="497532"/>
            <a:chExt cx="657188" cy="663945"/>
          </a:xfrm>
        </p:grpSpPr>
        <p:sp>
          <p:nvSpPr>
            <p:cNvPr id="100" name="矩形 99"/>
            <p:cNvSpPr/>
            <p:nvPr/>
          </p:nvSpPr>
          <p:spPr>
            <a:xfrm>
              <a:off x="3026907" y="584338"/>
              <a:ext cx="575040" cy="577139"/>
            </a:xfrm>
            <a:prstGeom prst="rect">
              <a:avLst/>
            </a:prstGeom>
            <a:solidFill>
              <a:schemeClr val="tx1">
                <a:alpha val="25000"/>
              </a:schemeClr>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101" name="矩形 100"/>
            <p:cNvSpPr/>
            <p:nvPr/>
          </p:nvSpPr>
          <p:spPr>
            <a:xfrm>
              <a:off x="2944759" y="497532"/>
              <a:ext cx="575039" cy="577139"/>
            </a:xfrm>
            <a:prstGeom prst="rect">
              <a:avLst/>
            </a:prstGeom>
            <a:solidFill>
              <a:srgbClr val="0053A3"/>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rPr>
                <a:t>一</a:t>
              </a: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98" name="文本框 97"/>
          <p:cNvSpPr txBox="1"/>
          <p:nvPr/>
        </p:nvSpPr>
        <p:spPr>
          <a:xfrm>
            <a:off x="3917790" y="1076473"/>
            <a:ext cx="4757897" cy="48323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rPr>
              <a:t>教学设计理论概述</a:t>
            </a:r>
            <a:endPar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endParaRPr>
          </a:p>
        </p:txBody>
      </p:sp>
      <p:grpSp>
        <p:nvGrpSpPr>
          <p:cNvPr id="53255" name="组合 102"/>
          <p:cNvGrpSpPr/>
          <p:nvPr/>
        </p:nvGrpSpPr>
        <p:grpSpPr>
          <a:xfrm>
            <a:off x="3240088" y="1938338"/>
            <a:ext cx="444500" cy="449262"/>
            <a:chOff x="2944759" y="497532"/>
            <a:chExt cx="657188" cy="663945"/>
          </a:xfrm>
        </p:grpSpPr>
        <p:sp>
          <p:nvSpPr>
            <p:cNvPr id="106" name="矩形 105"/>
            <p:cNvSpPr/>
            <p:nvPr/>
          </p:nvSpPr>
          <p:spPr>
            <a:xfrm>
              <a:off x="3026907" y="584337"/>
              <a:ext cx="575040" cy="577140"/>
            </a:xfrm>
            <a:prstGeom prst="rect">
              <a:avLst/>
            </a:prstGeom>
            <a:solidFill>
              <a:schemeClr val="tx1">
                <a:alpha val="25000"/>
              </a:schemeClr>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107" name="矩形 106"/>
            <p:cNvSpPr/>
            <p:nvPr/>
          </p:nvSpPr>
          <p:spPr>
            <a:xfrm>
              <a:off x="2944759" y="497532"/>
              <a:ext cx="575039" cy="577140"/>
            </a:xfrm>
            <a:prstGeom prst="rect">
              <a:avLst/>
            </a:prstGeom>
            <a:solidFill>
              <a:srgbClr val="0053A3"/>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rPr>
                <a:t>二</a:t>
              </a: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104" name="文本框 103"/>
          <p:cNvSpPr txBox="1"/>
          <p:nvPr/>
        </p:nvSpPr>
        <p:spPr>
          <a:xfrm>
            <a:off x="3917791" y="1932770"/>
            <a:ext cx="4757898" cy="48323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rPr>
              <a:t>课堂教学设计前期分析</a:t>
            </a:r>
            <a:endPar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endParaRPr>
          </a:p>
        </p:txBody>
      </p:sp>
      <p:grpSp>
        <p:nvGrpSpPr>
          <p:cNvPr id="53257" name="组合 108"/>
          <p:cNvGrpSpPr/>
          <p:nvPr/>
        </p:nvGrpSpPr>
        <p:grpSpPr>
          <a:xfrm>
            <a:off x="3240088" y="3652838"/>
            <a:ext cx="444500" cy="447675"/>
            <a:chOff x="2944759" y="497532"/>
            <a:chExt cx="657188" cy="663945"/>
          </a:xfrm>
        </p:grpSpPr>
        <p:sp>
          <p:nvSpPr>
            <p:cNvPr id="112" name="矩形 111"/>
            <p:cNvSpPr/>
            <p:nvPr/>
          </p:nvSpPr>
          <p:spPr>
            <a:xfrm>
              <a:off x="3026907" y="584645"/>
              <a:ext cx="575040" cy="576832"/>
            </a:xfrm>
            <a:prstGeom prst="rect">
              <a:avLst/>
            </a:prstGeom>
            <a:solidFill>
              <a:schemeClr val="tx1">
                <a:alpha val="25000"/>
              </a:schemeClr>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113" name="矩形 112"/>
            <p:cNvSpPr/>
            <p:nvPr/>
          </p:nvSpPr>
          <p:spPr>
            <a:xfrm>
              <a:off x="2944759" y="497532"/>
              <a:ext cx="575039" cy="576831"/>
            </a:xfrm>
            <a:prstGeom prst="rect">
              <a:avLst/>
            </a:prstGeom>
            <a:solidFill>
              <a:srgbClr val="0053A3"/>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rPr>
                <a:t>四</a:t>
              </a: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110" name="文本框 109"/>
          <p:cNvSpPr txBox="1"/>
          <p:nvPr/>
        </p:nvSpPr>
        <p:spPr>
          <a:xfrm>
            <a:off x="3917790" y="3645364"/>
            <a:ext cx="4757898" cy="48323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rPr>
              <a:t>课堂教学策略的设计</a:t>
            </a:r>
            <a:endPar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endParaRPr>
          </a:p>
        </p:txBody>
      </p:sp>
      <p:grpSp>
        <p:nvGrpSpPr>
          <p:cNvPr id="53259" name="组合 114"/>
          <p:cNvGrpSpPr/>
          <p:nvPr/>
        </p:nvGrpSpPr>
        <p:grpSpPr>
          <a:xfrm>
            <a:off x="3240088" y="2795588"/>
            <a:ext cx="444500" cy="449262"/>
            <a:chOff x="2944759" y="497532"/>
            <a:chExt cx="657188" cy="663945"/>
          </a:xfrm>
        </p:grpSpPr>
        <p:sp>
          <p:nvSpPr>
            <p:cNvPr id="118" name="矩形 117"/>
            <p:cNvSpPr/>
            <p:nvPr/>
          </p:nvSpPr>
          <p:spPr>
            <a:xfrm>
              <a:off x="3026907" y="584337"/>
              <a:ext cx="575040" cy="577140"/>
            </a:xfrm>
            <a:prstGeom prst="rect">
              <a:avLst/>
            </a:prstGeom>
            <a:solidFill>
              <a:schemeClr val="tx1">
                <a:alpha val="25000"/>
              </a:schemeClr>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119" name="矩形 118"/>
            <p:cNvSpPr/>
            <p:nvPr/>
          </p:nvSpPr>
          <p:spPr>
            <a:xfrm>
              <a:off x="2944759" y="497532"/>
              <a:ext cx="575039" cy="577140"/>
            </a:xfrm>
            <a:prstGeom prst="rect">
              <a:avLst/>
            </a:prstGeom>
            <a:solidFill>
              <a:srgbClr val="0053A3"/>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rPr>
                <a:t>三</a:t>
              </a: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116" name="文本框 115"/>
          <p:cNvSpPr txBox="1"/>
          <p:nvPr/>
        </p:nvSpPr>
        <p:spPr>
          <a:xfrm>
            <a:off x="3917791" y="2789067"/>
            <a:ext cx="4757898" cy="48323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rPr>
              <a:t>课堂教学目标的设计</a:t>
            </a:r>
            <a:endPar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endParaRPr>
          </a:p>
        </p:txBody>
      </p:sp>
      <p:grpSp>
        <p:nvGrpSpPr>
          <p:cNvPr id="53261" name="组合 120"/>
          <p:cNvGrpSpPr/>
          <p:nvPr/>
        </p:nvGrpSpPr>
        <p:grpSpPr>
          <a:xfrm>
            <a:off x="3240088" y="4506913"/>
            <a:ext cx="444500" cy="449262"/>
            <a:chOff x="2944759" y="497532"/>
            <a:chExt cx="657188" cy="663945"/>
          </a:xfrm>
        </p:grpSpPr>
        <p:sp>
          <p:nvSpPr>
            <p:cNvPr id="124" name="矩形 123"/>
            <p:cNvSpPr/>
            <p:nvPr/>
          </p:nvSpPr>
          <p:spPr>
            <a:xfrm>
              <a:off x="3026907" y="584338"/>
              <a:ext cx="575040" cy="577139"/>
            </a:xfrm>
            <a:prstGeom prst="rect">
              <a:avLst/>
            </a:prstGeom>
            <a:solidFill>
              <a:schemeClr val="tx1">
                <a:alpha val="25000"/>
              </a:schemeClr>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125" name="矩形 124"/>
            <p:cNvSpPr/>
            <p:nvPr/>
          </p:nvSpPr>
          <p:spPr>
            <a:xfrm>
              <a:off x="2944759" y="497532"/>
              <a:ext cx="575039" cy="577139"/>
            </a:xfrm>
            <a:prstGeom prst="rect">
              <a:avLst/>
            </a:prstGeom>
            <a:solidFill>
              <a:srgbClr val="0053A3"/>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rPr>
                <a:t>五</a:t>
              </a: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122" name="文本框 121"/>
          <p:cNvSpPr txBox="1"/>
          <p:nvPr/>
        </p:nvSpPr>
        <p:spPr>
          <a:xfrm>
            <a:off x="3917791" y="4501661"/>
            <a:ext cx="4757898" cy="48323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rPr>
              <a:t>课堂教学媒体的设计</a:t>
            </a:r>
            <a:endPar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endParaRPr>
          </a:p>
        </p:txBody>
      </p:sp>
      <p:grpSp>
        <p:nvGrpSpPr>
          <p:cNvPr id="53263" name="组合 126"/>
          <p:cNvGrpSpPr/>
          <p:nvPr/>
        </p:nvGrpSpPr>
        <p:grpSpPr>
          <a:xfrm>
            <a:off x="3240088" y="5364163"/>
            <a:ext cx="444500" cy="449262"/>
            <a:chOff x="2944759" y="497532"/>
            <a:chExt cx="657188" cy="663945"/>
          </a:xfrm>
        </p:grpSpPr>
        <p:sp>
          <p:nvSpPr>
            <p:cNvPr id="130" name="矩形 129"/>
            <p:cNvSpPr/>
            <p:nvPr/>
          </p:nvSpPr>
          <p:spPr>
            <a:xfrm>
              <a:off x="3026907" y="584338"/>
              <a:ext cx="575040" cy="577139"/>
            </a:xfrm>
            <a:prstGeom prst="rect">
              <a:avLst/>
            </a:prstGeom>
            <a:solidFill>
              <a:schemeClr val="tx1">
                <a:alpha val="25000"/>
              </a:schemeClr>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131" name="矩形 130"/>
            <p:cNvSpPr/>
            <p:nvPr/>
          </p:nvSpPr>
          <p:spPr>
            <a:xfrm>
              <a:off x="2944759" y="497532"/>
              <a:ext cx="575039" cy="577139"/>
            </a:xfrm>
            <a:prstGeom prst="rect">
              <a:avLst/>
            </a:prstGeom>
            <a:solidFill>
              <a:srgbClr val="0053A3"/>
            </a:solidFill>
            <a:ln w="25400" cap="flat" cmpd="sng" algn="ctr">
              <a:noFill/>
              <a:prstDash val="solid"/>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rPr>
                <a:t>六</a:t>
              </a: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128" name="文本框 127"/>
          <p:cNvSpPr txBox="1"/>
          <p:nvPr/>
        </p:nvSpPr>
        <p:spPr>
          <a:xfrm>
            <a:off x="3917791" y="5357959"/>
            <a:ext cx="4757898" cy="48323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rPr>
              <a:t>课堂教学过程的设计</a:t>
            </a:r>
            <a:endPar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endParaRPr>
          </a:p>
        </p:txBody>
      </p:sp>
      <p:grpSp>
        <p:nvGrpSpPr>
          <p:cNvPr id="2" name="组合 96"/>
          <p:cNvGrpSpPr/>
          <p:nvPr/>
        </p:nvGrpSpPr>
        <p:grpSpPr>
          <a:xfrm>
            <a:off x="3238183" y="6194425"/>
            <a:ext cx="444500" cy="449263"/>
            <a:chOff x="2944759" y="497532"/>
            <a:chExt cx="657188" cy="663945"/>
          </a:xfrm>
        </p:grpSpPr>
        <p:sp>
          <p:nvSpPr>
            <p:cNvPr id="3" name="矩形 2"/>
            <p:cNvSpPr/>
            <p:nvPr/>
          </p:nvSpPr>
          <p:spPr>
            <a:xfrm>
              <a:off x="3026907" y="584338"/>
              <a:ext cx="575040" cy="577139"/>
            </a:xfrm>
            <a:prstGeom prst="rect">
              <a:avLst/>
            </a:prstGeom>
            <a:solidFill>
              <a:schemeClr val="tx1">
                <a:alpha val="25000"/>
              </a:schemeClr>
            </a:solidFill>
            <a:ln w="25400" cap="flat" cmpd="sng" algn="ctr">
              <a:noFill/>
              <a:prstDash val="solid"/>
            </a:ln>
            <a:effectLst/>
          </p:spPr>
          <p:txBody>
            <a:bodyPr anchor="ctr"/>
            <a:p>
              <a:pPr marL="0" marR="0" lvl="0" indent="0" algn="ctr" defTabSz="914400" rtl="0" eaLnBrk="1" latinLnBrk="0" hangingPunct="1">
                <a:spcBef>
                  <a:spcPts val="0"/>
                </a:spcBef>
                <a:spcAft>
                  <a:spcPts val="0"/>
                </a:spcAft>
                <a:buClrTx/>
                <a:buSzTx/>
                <a:buFontTx/>
                <a:buNone/>
                <a:defRPr/>
              </a:pP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sp>
          <p:nvSpPr>
            <p:cNvPr id="4" name="矩形 3"/>
            <p:cNvSpPr/>
            <p:nvPr/>
          </p:nvSpPr>
          <p:spPr>
            <a:xfrm>
              <a:off x="2944759" y="497532"/>
              <a:ext cx="575039" cy="577139"/>
            </a:xfrm>
            <a:prstGeom prst="rect">
              <a:avLst/>
            </a:prstGeom>
            <a:solidFill>
              <a:srgbClr val="0053A3"/>
            </a:solidFill>
            <a:ln w="25400" cap="flat" cmpd="sng" algn="ctr">
              <a:noFill/>
              <a:prstDash val="solid"/>
            </a:ln>
            <a:effectLst/>
          </p:spPr>
          <p:txBody>
            <a:bodyPr anchor="ctr"/>
            <a:p>
              <a:pPr marL="0" marR="0" lvl="0" indent="0" algn="ctr" defTabSz="914400" rtl="0" eaLnBrk="1" latinLnBrk="0" hangingPunct="1">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rPr>
                <a:t>七</a:t>
              </a:r>
              <a:endParaRPr kumimoji="0" lang="zh-CN" altLang="en-US" sz="2000" b="1" i="0" u="none" strike="noStrike" kern="0" cap="none" spc="0" normalizeH="0" baseline="0" noProof="0" dirty="0">
                <a:ln>
                  <a:noFill/>
                </a:ln>
                <a:solidFill>
                  <a:prstClr val="white"/>
                </a:solidFill>
                <a:effectLst/>
                <a:uLnTx/>
                <a:uFillTx/>
                <a:latin typeface="微软雅黑"/>
                <a:ea typeface="微软雅黑"/>
                <a:cs typeface="+mn-cs"/>
              </a:endParaRPr>
            </a:p>
          </p:txBody>
        </p:sp>
      </p:grpSp>
      <p:sp>
        <p:nvSpPr>
          <p:cNvPr id="5" name="文本框 4"/>
          <p:cNvSpPr txBox="1"/>
          <p:nvPr/>
        </p:nvSpPr>
        <p:spPr>
          <a:xfrm>
            <a:off x="3953986" y="6118054"/>
            <a:ext cx="4757898" cy="483235"/>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rPr>
              <a:t>课堂教学评价的设计</a:t>
            </a:r>
            <a:endParaRPr kumimoji="0" lang="zh-CN" altLang="en-US" sz="2400" b="1" i="0" u="none" strike="noStrike" kern="1200" cap="none" spc="0" normalizeH="0" baseline="0" noProof="0" dirty="0">
              <a:ln>
                <a:noFill/>
              </a:ln>
              <a:solidFill>
                <a:schemeClr val="tx1">
                  <a:lumMod val="95000"/>
                  <a:lumOff val="5000"/>
                  <a:alpha val="75000"/>
                </a:schemeClr>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left)">
                                      <p:cBhvr>
                                        <p:cTn id="7" dur="500"/>
                                        <p:tgtEl>
                                          <p:spTgt spid="53250"/>
                                        </p:tgtEl>
                                      </p:cBhvr>
                                    </p:animEffect>
                                  </p:childTnLst>
                                </p:cTn>
                              </p:par>
                              <p:par>
                                <p:cTn id="8" presetID="53" presetClass="entr" presetSubtype="16" fill="hold" nodeType="withEffect">
                                  <p:stCondLst>
                                    <p:cond delay="250"/>
                                  </p:stCondLst>
                                  <p:childTnLst>
                                    <p:set>
                                      <p:cBhvr>
                                        <p:cTn id="9" dur="1" fill="hold">
                                          <p:stCondLst>
                                            <p:cond delay="0"/>
                                          </p:stCondLst>
                                        </p:cTn>
                                        <p:tgtEl>
                                          <p:spTgt spid="53253"/>
                                        </p:tgtEl>
                                        <p:attrNameLst>
                                          <p:attrName>style.visibility</p:attrName>
                                        </p:attrNameLst>
                                      </p:cBhvr>
                                      <p:to>
                                        <p:strVal val="visible"/>
                                      </p:to>
                                    </p:set>
                                    <p:anim calcmode="lin" valueType="num">
                                      <p:cBhvr>
                                        <p:cTn id="10" dur="500" fill="hold"/>
                                        <p:tgtEl>
                                          <p:spTgt spid="53253"/>
                                        </p:tgtEl>
                                        <p:attrNameLst>
                                          <p:attrName>ppt_w</p:attrName>
                                        </p:attrNameLst>
                                      </p:cBhvr>
                                      <p:tavLst>
                                        <p:tav tm="0">
                                          <p:val>
                                            <p:fltVal val="0.000000"/>
                                          </p:val>
                                        </p:tav>
                                        <p:tav tm="100000">
                                          <p:val>
                                            <p:strVal val="#ppt_w"/>
                                          </p:val>
                                        </p:tav>
                                      </p:tavLst>
                                    </p:anim>
                                    <p:anim calcmode="lin" valueType="num">
                                      <p:cBhvr>
                                        <p:cTn id="11" dur="500" fill="hold"/>
                                        <p:tgtEl>
                                          <p:spTgt spid="53253"/>
                                        </p:tgtEl>
                                        <p:attrNameLst>
                                          <p:attrName>ppt_h</p:attrName>
                                        </p:attrNameLst>
                                      </p:cBhvr>
                                      <p:tavLst>
                                        <p:tav tm="0">
                                          <p:val>
                                            <p:fltVal val="0.000000"/>
                                          </p:val>
                                        </p:tav>
                                        <p:tav tm="100000">
                                          <p:val>
                                            <p:strVal val="#ppt_h"/>
                                          </p:val>
                                        </p:tav>
                                      </p:tavLst>
                                    </p:anim>
                                    <p:animEffect transition="in" filter="fade">
                                      <p:cBhvr>
                                        <p:cTn id="12" dur="500"/>
                                        <p:tgtEl>
                                          <p:spTgt spid="53253"/>
                                        </p:tgtEl>
                                      </p:cBhvr>
                                    </p:animEffect>
                                  </p:childTnLst>
                                </p:cTn>
                              </p:par>
                              <p:par>
                                <p:cTn id="13" presetID="53" presetClass="entr" presetSubtype="16" fill="hold" nodeType="withEffect">
                                  <p:stCondLst>
                                    <p:cond delay="250"/>
                                  </p:stCondLst>
                                  <p:childTnLst>
                                    <p:set>
                                      <p:cBhvr>
                                        <p:cTn id="14" dur="1" fill="hold">
                                          <p:stCondLst>
                                            <p:cond delay="0"/>
                                          </p:stCondLst>
                                        </p:cTn>
                                        <p:tgtEl>
                                          <p:spTgt spid="53255"/>
                                        </p:tgtEl>
                                        <p:attrNameLst>
                                          <p:attrName>style.visibility</p:attrName>
                                        </p:attrNameLst>
                                      </p:cBhvr>
                                      <p:to>
                                        <p:strVal val="visible"/>
                                      </p:to>
                                    </p:set>
                                    <p:anim calcmode="lin" valueType="num">
                                      <p:cBhvr>
                                        <p:cTn id="15" dur="500" fill="hold"/>
                                        <p:tgtEl>
                                          <p:spTgt spid="53255"/>
                                        </p:tgtEl>
                                        <p:attrNameLst>
                                          <p:attrName>ppt_w</p:attrName>
                                        </p:attrNameLst>
                                      </p:cBhvr>
                                      <p:tavLst>
                                        <p:tav tm="0">
                                          <p:val>
                                            <p:fltVal val="0.000000"/>
                                          </p:val>
                                        </p:tav>
                                        <p:tav tm="100000">
                                          <p:val>
                                            <p:strVal val="#ppt_w"/>
                                          </p:val>
                                        </p:tav>
                                      </p:tavLst>
                                    </p:anim>
                                    <p:anim calcmode="lin" valueType="num">
                                      <p:cBhvr>
                                        <p:cTn id="16" dur="500" fill="hold"/>
                                        <p:tgtEl>
                                          <p:spTgt spid="53255"/>
                                        </p:tgtEl>
                                        <p:attrNameLst>
                                          <p:attrName>ppt_h</p:attrName>
                                        </p:attrNameLst>
                                      </p:cBhvr>
                                      <p:tavLst>
                                        <p:tav tm="0">
                                          <p:val>
                                            <p:fltVal val="0.000000"/>
                                          </p:val>
                                        </p:tav>
                                        <p:tav tm="100000">
                                          <p:val>
                                            <p:strVal val="#ppt_h"/>
                                          </p:val>
                                        </p:tav>
                                      </p:tavLst>
                                    </p:anim>
                                    <p:animEffect transition="in" filter="fade">
                                      <p:cBhvr>
                                        <p:cTn id="17" dur="500"/>
                                        <p:tgtEl>
                                          <p:spTgt spid="53255"/>
                                        </p:tgtEl>
                                      </p:cBhvr>
                                    </p:animEffect>
                                  </p:childTnLst>
                                </p:cTn>
                              </p:par>
                              <p:par>
                                <p:cTn id="18" presetID="53" presetClass="entr" presetSubtype="16" fill="hold" nodeType="withEffect">
                                  <p:stCondLst>
                                    <p:cond delay="250"/>
                                  </p:stCondLst>
                                  <p:childTnLst>
                                    <p:set>
                                      <p:cBhvr>
                                        <p:cTn id="19" dur="1" fill="hold">
                                          <p:stCondLst>
                                            <p:cond delay="0"/>
                                          </p:stCondLst>
                                        </p:cTn>
                                        <p:tgtEl>
                                          <p:spTgt spid="53257"/>
                                        </p:tgtEl>
                                        <p:attrNameLst>
                                          <p:attrName>style.visibility</p:attrName>
                                        </p:attrNameLst>
                                      </p:cBhvr>
                                      <p:to>
                                        <p:strVal val="visible"/>
                                      </p:to>
                                    </p:set>
                                    <p:anim calcmode="lin" valueType="num">
                                      <p:cBhvr>
                                        <p:cTn id="20" dur="500" fill="hold"/>
                                        <p:tgtEl>
                                          <p:spTgt spid="53257"/>
                                        </p:tgtEl>
                                        <p:attrNameLst>
                                          <p:attrName>ppt_w</p:attrName>
                                        </p:attrNameLst>
                                      </p:cBhvr>
                                      <p:tavLst>
                                        <p:tav tm="0">
                                          <p:val>
                                            <p:fltVal val="0.000000"/>
                                          </p:val>
                                        </p:tav>
                                        <p:tav tm="100000">
                                          <p:val>
                                            <p:strVal val="#ppt_w"/>
                                          </p:val>
                                        </p:tav>
                                      </p:tavLst>
                                    </p:anim>
                                    <p:anim calcmode="lin" valueType="num">
                                      <p:cBhvr>
                                        <p:cTn id="21" dur="500" fill="hold"/>
                                        <p:tgtEl>
                                          <p:spTgt spid="53257"/>
                                        </p:tgtEl>
                                        <p:attrNameLst>
                                          <p:attrName>ppt_h</p:attrName>
                                        </p:attrNameLst>
                                      </p:cBhvr>
                                      <p:tavLst>
                                        <p:tav tm="0">
                                          <p:val>
                                            <p:fltVal val="0.000000"/>
                                          </p:val>
                                        </p:tav>
                                        <p:tav tm="100000">
                                          <p:val>
                                            <p:strVal val="#ppt_h"/>
                                          </p:val>
                                        </p:tav>
                                      </p:tavLst>
                                    </p:anim>
                                    <p:animEffect transition="in" filter="fade">
                                      <p:cBhvr>
                                        <p:cTn id="22" dur="500"/>
                                        <p:tgtEl>
                                          <p:spTgt spid="53257"/>
                                        </p:tgtEl>
                                      </p:cBhvr>
                                    </p:animEffect>
                                  </p:childTnLst>
                                </p:cTn>
                              </p:par>
                              <p:par>
                                <p:cTn id="23" presetID="53" presetClass="entr" presetSubtype="16" fill="hold" nodeType="withEffect">
                                  <p:stCondLst>
                                    <p:cond delay="250"/>
                                  </p:stCondLst>
                                  <p:childTnLst>
                                    <p:set>
                                      <p:cBhvr>
                                        <p:cTn id="24" dur="1" fill="hold">
                                          <p:stCondLst>
                                            <p:cond delay="0"/>
                                          </p:stCondLst>
                                        </p:cTn>
                                        <p:tgtEl>
                                          <p:spTgt spid="53259"/>
                                        </p:tgtEl>
                                        <p:attrNameLst>
                                          <p:attrName>style.visibility</p:attrName>
                                        </p:attrNameLst>
                                      </p:cBhvr>
                                      <p:to>
                                        <p:strVal val="visible"/>
                                      </p:to>
                                    </p:set>
                                    <p:anim calcmode="lin" valueType="num">
                                      <p:cBhvr>
                                        <p:cTn id="25" dur="500" fill="hold"/>
                                        <p:tgtEl>
                                          <p:spTgt spid="53259"/>
                                        </p:tgtEl>
                                        <p:attrNameLst>
                                          <p:attrName>ppt_w</p:attrName>
                                        </p:attrNameLst>
                                      </p:cBhvr>
                                      <p:tavLst>
                                        <p:tav tm="0">
                                          <p:val>
                                            <p:fltVal val="0.000000"/>
                                          </p:val>
                                        </p:tav>
                                        <p:tav tm="100000">
                                          <p:val>
                                            <p:strVal val="#ppt_w"/>
                                          </p:val>
                                        </p:tav>
                                      </p:tavLst>
                                    </p:anim>
                                    <p:anim calcmode="lin" valueType="num">
                                      <p:cBhvr>
                                        <p:cTn id="26" dur="500" fill="hold"/>
                                        <p:tgtEl>
                                          <p:spTgt spid="53259"/>
                                        </p:tgtEl>
                                        <p:attrNameLst>
                                          <p:attrName>ppt_h</p:attrName>
                                        </p:attrNameLst>
                                      </p:cBhvr>
                                      <p:tavLst>
                                        <p:tav tm="0">
                                          <p:val>
                                            <p:fltVal val="0.000000"/>
                                          </p:val>
                                        </p:tav>
                                        <p:tav tm="100000">
                                          <p:val>
                                            <p:strVal val="#ppt_h"/>
                                          </p:val>
                                        </p:tav>
                                      </p:tavLst>
                                    </p:anim>
                                    <p:animEffect transition="in" filter="fade">
                                      <p:cBhvr>
                                        <p:cTn id="27" dur="500"/>
                                        <p:tgtEl>
                                          <p:spTgt spid="53259"/>
                                        </p:tgtEl>
                                      </p:cBhvr>
                                    </p:animEffect>
                                  </p:childTnLst>
                                </p:cTn>
                              </p:par>
                              <p:par>
                                <p:cTn id="28" presetID="53" presetClass="entr" presetSubtype="16" fill="hold" nodeType="withEffect">
                                  <p:stCondLst>
                                    <p:cond delay="250"/>
                                  </p:stCondLst>
                                  <p:childTnLst>
                                    <p:set>
                                      <p:cBhvr>
                                        <p:cTn id="29" dur="1" fill="hold">
                                          <p:stCondLst>
                                            <p:cond delay="0"/>
                                          </p:stCondLst>
                                        </p:cTn>
                                        <p:tgtEl>
                                          <p:spTgt spid="53261"/>
                                        </p:tgtEl>
                                        <p:attrNameLst>
                                          <p:attrName>style.visibility</p:attrName>
                                        </p:attrNameLst>
                                      </p:cBhvr>
                                      <p:to>
                                        <p:strVal val="visible"/>
                                      </p:to>
                                    </p:set>
                                    <p:anim calcmode="lin" valueType="num">
                                      <p:cBhvr>
                                        <p:cTn id="30" dur="500" fill="hold"/>
                                        <p:tgtEl>
                                          <p:spTgt spid="53261"/>
                                        </p:tgtEl>
                                        <p:attrNameLst>
                                          <p:attrName>ppt_w</p:attrName>
                                        </p:attrNameLst>
                                      </p:cBhvr>
                                      <p:tavLst>
                                        <p:tav tm="0">
                                          <p:val>
                                            <p:fltVal val="0.000000"/>
                                          </p:val>
                                        </p:tav>
                                        <p:tav tm="100000">
                                          <p:val>
                                            <p:strVal val="#ppt_w"/>
                                          </p:val>
                                        </p:tav>
                                      </p:tavLst>
                                    </p:anim>
                                    <p:anim calcmode="lin" valueType="num">
                                      <p:cBhvr>
                                        <p:cTn id="31" dur="500" fill="hold"/>
                                        <p:tgtEl>
                                          <p:spTgt spid="53261"/>
                                        </p:tgtEl>
                                        <p:attrNameLst>
                                          <p:attrName>ppt_h</p:attrName>
                                        </p:attrNameLst>
                                      </p:cBhvr>
                                      <p:tavLst>
                                        <p:tav tm="0">
                                          <p:val>
                                            <p:fltVal val="0.000000"/>
                                          </p:val>
                                        </p:tav>
                                        <p:tav tm="100000">
                                          <p:val>
                                            <p:strVal val="#ppt_h"/>
                                          </p:val>
                                        </p:tav>
                                      </p:tavLst>
                                    </p:anim>
                                    <p:animEffect transition="in" filter="fade">
                                      <p:cBhvr>
                                        <p:cTn id="32" dur="500"/>
                                        <p:tgtEl>
                                          <p:spTgt spid="53261"/>
                                        </p:tgtEl>
                                      </p:cBhvr>
                                    </p:animEffect>
                                  </p:childTnLst>
                                </p:cTn>
                              </p:par>
                              <p:par>
                                <p:cTn id="33" presetID="53" presetClass="entr" presetSubtype="16" fill="hold" nodeType="withEffect">
                                  <p:stCondLst>
                                    <p:cond delay="250"/>
                                  </p:stCondLst>
                                  <p:childTnLst>
                                    <p:set>
                                      <p:cBhvr>
                                        <p:cTn id="34" dur="1" fill="hold">
                                          <p:stCondLst>
                                            <p:cond delay="0"/>
                                          </p:stCondLst>
                                        </p:cTn>
                                        <p:tgtEl>
                                          <p:spTgt spid="53263"/>
                                        </p:tgtEl>
                                        <p:attrNameLst>
                                          <p:attrName>style.visibility</p:attrName>
                                        </p:attrNameLst>
                                      </p:cBhvr>
                                      <p:to>
                                        <p:strVal val="visible"/>
                                      </p:to>
                                    </p:set>
                                    <p:anim calcmode="lin" valueType="num">
                                      <p:cBhvr>
                                        <p:cTn id="35" dur="500" fill="hold"/>
                                        <p:tgtEl>
                                          <p:spTgt spid="53263"/>
                                        </p:tgtEl>
                                        <p:attrNameLst>
                                          <p:attrName>ppt_w</p:attrName>
                                        </p:attrNameLst>
                                      </p:cBhvr>
                                      <p:tavLst>
                                        <p:tav tm="0">
                                          <p:val>
                                            <p:fltVal val="0.000000"/>
                                          </p:val>
                                        </p:tav>
                                        <p:tav tm="100000">
                                          <p:val>
                                            <p:strVal val="#ppt_w"/>
                                          </p:val>
                                        </p:tav>
                                      </p:tavLst>
                                    </p:anim>
                                    <p:anim calcmode="lin" valueType="num">
                                      <p:cBhvr>
                                        <p:cTn id="36" dur="500" fill="hold"/>
                                        <p:tgtEl>
                                          <p:spTgt spid="53263"/>
                                        </p:tgtEl>
                                        <p:attrNameLst>
                                          <p:attrName>ppt_h</p:attrName>
                                        </p:attrNameLst>
                                      </p:cBhvr>
                                      <p:tavLst>
                                        <p:tav tm="0">
                                          <p:val>
                                            <p:fltVal val="0.000000"/>
                                          </p:val>
                                        </p:tav>
                                        <p:tav tm="100000">
                                          <p:val>
                                            <p:strVal val="#ppt_h"/>
                                          </p:val>
                                        </p:tav>
                                      </p:tavLst>
                                    </p:anim>
                                    <p:animEffect transition="in" filter="fade">
                                      <p:cBhvr>
                                        <p:cTn id="37" dur="500"/>
                                        <p:tgtEl>
                                          <p:spTgt spid="53263"/>
                                        </p:tgtEl>
                                      </p:cBhvr>
                                    </p:animEffect>
                                  </p:childTnLst>
                                </p:cTn>
                              </p:par>
                              <p:par>
                                <p:cTn id="38" presetID="12" presetClass="entr" presetSubtype="8" fill="hold" nodeType="withEffect">
                                  <p:stCondLst>
                                    <p:cond delay="50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p:tgtEl>
                                          <p:spTgt spid="98"/>
                                        </p:tgtEl>
                                        <p:attrNameLst>
                                          <p:attrName>ppt_x</p:attrName>
                                        </p:attrNameLst>
                                      </p:cBhvr>
                                      <p:tavLst>
                                        <p:tav tm="0">
                                          <p:val>
                                            <p:strVal val="#ppt_x-#ppt_w*1.125000"/>
                                          </p:val>
                                        </p:tav>
                                        <p:tav tm="100000">
                                          <p:val>
                                            <p:strVal val="#ppt_x"/>
                                          </p:val>
                                        </p:tav>
                                      </p:tavLst>
                                    </p:anim>
                                    <p:animEffect transition="in" filter="wipe(right)">
                                      <p:cBhvr>
                                        <p:cTn id="41" dur="500"/>
                                        <p:tgtEl>
                                          <p:spTgt spid="98"/>
                                        </p:tgtEl>
                                      </p:cBhvr>
                                    </p:animEffect>
                                  </p:childTnLst>
                                </p:cTn>
                              </p:par>
                              <p:par>
                                <p:cTn id="42" presetID="12" presetClass="entr" presetSubtype="8" fill="hold" nodeType="withEffect">
                                  <p:stCondLst>
                                    <p:cond delay="500"/>
                                  </p:stCondLst>
                                  <p:childTnLst>
                                    <p:set>
                                      <p:cBhvr>
                                        <p:cTn id="43" dur="1" fill="hold">
                                          <p:stCondLst>
                                            <p:cond delay="0"/>
                                          </p:stCondLst>
                                        </p:cTn>
                                        <p:tgtEl>
                                          <p:spTgt spid="104"/>
                                        </p:tgtEl>
                                        <p:attrNameLst>
                                          <p:attrName>style.visibility</p:attrName>
                                        </p:attrNameLst>
                                      </p:cBhvr>
                                      <p:to>
                                        <p:strVal val="visible"/>
                                      </p:to>
                                    </p:set>
                                    <p:anim calcmode="lin" valueType="num">
                                      <p:cBhvr additive="base">
                                        <p:cTn id="44" dur="500"/>
                                        <p:tgtEl>
                                          <p:spTgt spid="104"/>
                                        </p:tgtEl>
                                        <p:attrNameLst>
                                          <p:attrName>ppt_x</p:attrName>
                                        </p:attrNameLst>
                                      </p:cBhvr>
                                      <p:tavLst>
                                        <p:tav tm="0">
                                          <p:val>
                                            <p:strVal val="#ppt_x-#ppt_w*1.125000"/>
                                          </p:val>
                                        </p:tav>
                                        <p:tav tm="100000">
                                          <p:val>
                                            <p:strVal val="#ppt_x"/>
                                          </p:val>
                                        </p:tav>
                                      </p:tavLst>
                                    </p:anim>
                                    <p:animEffect transition="in" filter="wipe(right)">
                                      <p:cBhvr>
                                        <p:cTn id="45" dur="500"/>
                                        <p:tgtEl>
                                          <p:spTgt spid="104"/>
                                        </p:tgtEl>
                                      </p:cBhvr>
                                    </p:animEffect>
                                  </p:childTnLst>
                                </p:cTn>
                              </p:par>
                              <p:par>
                                <p:cTn id="46" presetID="12" presetClass="entr" presetSubtype="8" fill="hold" nodeType="withEffect">
                                  <p:stCondLst>
                                    <p:cond delay="50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p:tgtEl>
                                          <p:spTgt spid="116"/>
                                        </p:tgtEl>
                                        <p:attrNameLst>
                                          <p:attrName>ppt_x</p:attrName>
                                        </p:attrNameLst>
                                      </p:cBhvr>
                                      <p:tavLst>
                                        <p:tav tm="0">
                                          <p:val>
                                            <p:strVal val="#ppt_x-#ppt_w*1.125000"/>
                                          </p:val>
                                        </p:tav>
                                        <p:tav tm="100000">
                                          <p:val>
                                            <p:strVal val="#ppt_x"/>
                                          </p:val>
                                        </p:tav>
                                      </p:tavLst>
                                    </p:anim>
                                    <p:animEffect transition="in" filter="wipe(right)">
                                      <p:cBhvr>
                                        <p:cTn id="49" dur="500"/>
                                        <p:tgtEl>
                                          <p:spTgt spid="116"/>
                                        </p:tgtEl>
                                      </p:cBhvr>
                                    </p:animEffect>
                                  </p:childTnLst>
                                </p:cTn>
                              </p:par>
                              <p:par>
                                <p:cTn id="50" presetID="12" presetClass="entr" presetSubtype="8" fill="hold" nodeType="withEffect">
                                  <p:stCondLst>
                                    <p:cond delay="50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p:tgtEl>
                                          <p:spTgt spid="110"/>
                                        </p:tgtEl>
                                        <p:attrNameLst>
                                          <p:attrName>ppt_x</p:attrName>
                                        </p:attrNameLst>
                                      </p:cBhvr>
                                      <p:tavLst>
                                        <p:tav tm="0">
                                          <p:val>
                                            <p:strVal val="#ppt_x-#ppt_w*1.125000"/>
                                          </p:val>
                                        </p:tav>
                                        <p:tav tm="100000">
                                          <p:val>
                                            <p:strVal val="#ppt_x"/>
                                          </p:val>
                                        </p:tav>
                                      </p:tavLst>
                                    </p:anim>
                                    <p:animEffect transition="in" filter="wipe(right)">
                                      <p:cBhvr>
                                        <p:cTn id="53" dur="500"/>
                                        <p:tgtEl>
                                          <p:spTgt spid="110"/>
                                        </p:tgtEl>
                                      </p:cBhvr>
                                    </p:animEffect>
                                  </p:childTnLst>
                                </p:cTn>
                              </p:par>
                              <p:par>
                                <p:cTn id="54" presetID="12" presetClass="entr" presetSubtype="8" fill="hold" nodeType="withEffect">
                                  <p:stCondLst>
                                    <p:cond delay="500"/>
                                  </p:stCondLst>
                                  <p:childTnLst>
                                    <p:set>
                                      <p:cBhvr>
                                        <p:cTn id="55" dur="1" fill="hold">
                                          <p:stCondLst>
                                            <p:cond delay="0"/>
                                          </p:stCondLst>
                                        </p:cTn>
                                        <p:tgtEl>
                                          <p:spTgt spid="122"/>
                                        </p:tgtEl>
                                        <p:attrNameLst>
                                          <p:attrName>style.visibility</p:attrName>
                                        </p:attrNameLst>
                                      </p:cBhvr>
                                      <p:to>
                                        <p:strVal val="visible"/>
                                      </p:to>
                                    </p:set>
                                    <p:anim calcmode="lin" valueType="num">
                                      <p:cBhvr additive="base">
                                        <p:cTn id="56" dur="500"/>
                                        <p:tgtEl>
                                          <p:spTgt spid="122"/>
                                        </p:tgtEl>
                                        <p:attrNameLst>
                                          <p:attrName>ppt_x</p:attrName>
                                        </p:attrNameLst>
                                      </p:cBhvr>
                                      <p:tavLst>
                                        <p:tav tm="0">
                                          <p:val>
                                            <p:strVal val="#ppt_x-#ppt_w*1.125000"/>
                                          </p:val>
                                        </p:tav>
                                        <p:tav tm="100000">
                                          <p:val>
                                            <p:strVal val="#ppt_x"/>
                                          </p:val>
                                        </p:tav>
                                      </p:tavLst>
                                    </p:anim>
                                    <p:animEffect transition="in" filter="wipe(right)">
                                      <p:cBhvr>
                                        <p:cTn id="57" dur="500"/>
                                        <p:tgtEl>
                                          <p:spTgt spid="122"/>
                                        </p:tgtEl>
                                      </p:cBhvr>
                                    </p:animEffect>
                                  </p:childTnLst>
                                </p:cTn>
                              </p:par>
                              <p:par>
                                <p:cTn id="58" presetID="12" presetClass="entr" presetSubtype="8" fill="hold" nodeType="withEffect">
                                  <p:stCondLst>
                                    <p:cond delay="500"/>
                                  </p:stCondLst>
                                  <p:childTnLst>
                                    <p:set>
                                      <p:cBhvr>
                                        <p:cTn id="59" dur="1" fill="hold">
                                          <p:stCondLst>
                                            <p:cond delay="0"/>
                                          </p:stCondLst>
                                        </p:cTn>
                                        <p:tgtEl>
                                          <p:spTgt spid="128"/>
                                        </p:tgtEl>
                                        <p:attrNameLst>
                                          <p:attrName>style.visibility</p:attrName>
                                        </p:attrNameLst>
                                      </p:cBhvr>
                                      <p:to>
                                        <p:strVal val="visible"/>
                                      </p:to>
                                    </p:set>
                                    <p:anim calcmode="lin" valueType="num">
                                      <p:cBhvr additive="base">
                                        <p:cTn id="60" dur="500"/>
                                        <p:tgtEl>
                                          <p:spTgt spid="128"/>
                                        </p:tgtEl>
                                        <p:attrNameLst>
                                          <p:attrName>ppt_x</p:attrName>
                                        </p:attrNameLst>
                                      </p:cBhvr>
                                      <p:tavLst>
                                        <p:tav tm="0">
                                          <p:val>
                                            <p:strVal val="#ppt_x-#ppt_w*1.125000"/>
                                          </p:val>
                                        </p:tav>
                                        <p:tav tm="100000">
                                          <p:val>
                                            <p:strVal val="#ppt_x"/>
                                          </p:val>
                                        </p:tav>
                                      </p:tavLst>
                                    </p:anim>
                                    <p:animEffect transition="in" filter="wipe(right)">
                                      <p:cBhvr>
                                        <p:cTn id="61" dur="500"/>
                                        <p:tgtEl>
                                          <p:spTgt spid="128"/>
                                        </p:tgtEl>
                                      </p:cBhvr>
                                    </p:animEffect>
                                  </p:childTnLst>
                                </p:cTn>
                              </p:par>
                              <p:par>
                                <p:cTn id="62" presetID="53" presetClass="entr" presetSubtype="16" fill="hold" nodeType="withEffect">
                                  <p:stCondLst>
                                    <p:cond delay="25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000000"/>
                                          </p:val>
                                        </p:tav>
                                        <p:tav tm="100000">
                                          <p:val>
                                            <p:strVal val="#ppt_w"/>
                                          </p:val>
                                        </p:tav>
                                      </p:tavLst>
                                    </p:anim>
                                    <p:anim calcmode="lin" valueType="num">
                                      <p:cBhvr>
                                        <p:cTn id="65" dur="500" fill="hold"/>
                                        <p:tgtEl>
                                          <p:spTgt spid="2"/>
                                        </p:tgtEl>
                                        <p:attrNameLst>
                                          <p:attrName>ppt_h</p:attrName>
                                        </p:attrNameLst>
                                      </p:cBhvr>
                                      <p:tavLst>
                                        <p:tav tm="0">
                                          <p:val>
                                            <p:fltVal val="0.000000"/>
                                          </p:val>
                                        </p:tav>
                                        <p:tav tm="100000">
                                          <p:val>
                                            <p:strVal val="#ppt_h"/>
                                          </p:val>
                                        </p:tav>
                                      </p:tavLst>
                                    </p:anim>
                                    <p:animEffect transition="in" filter="fade">
                                      <p:cBhvr>
                                        <p:cTn id="66" dur="500"/>
                                        <p:tgtEl>
                                          <p:spTgt spid="2"/>
                                        </p:tgtEl>
                                      </p:cBhvr>
                                    </p:animEffect>
                                  </p:childTnLst>
                                </p:cTn>
                              </p:par>
                              <p:par>
                                <p:cTn id="67" presetID="12" presetClass="entr" presetSubtype="8" fill="hold" nodeType="withEffect">
                                  <p:stCondLst>
                                    <p:cond delay="50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p:tgtEl>
                                          <p:spTgt spid="5"/>
                                        </p:tgtEl>
                                        <p:attrNameLst>
                                          <p:attrName>ppt_x</p:attrName>
                                        </p:attrNameLst>
                                      </p:cBhvr>
                                      <p:tavLst>
                                        <p:tav tm="0">
                                          <p:val>
                                            <p:strVal val="#ppt_x-#ppt_w*1.125000"/>
                                          </p:val>
                                        </p:tav>
                                        <p:tav tm="100000">
                                          <p:val>
                                            <p:strVal val="#ppt_x"/>
                                          </p:val>
                                        </p:tav>
                                      </p:tavLst>
                                    </p:anim>
                                    <p:animEffect transition="in" filter="wipe(right)">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（二）设计模型</a:t>
            </a:r>
            <a:endParaRPr lang="zh-CN" altLang="en-US"/>
          </a:p>
        </p:txBody>
      </p:sp>
      <p:sp>
        <p:nvSpPr>
          <p:cNvPr id="3" name="内容占位符 2"/>
          <p:cNvSpPr>
            <a:spLocks noGrp="1"/>
          </p:cNvSpPr>
          <p:nvPr>
            <p:ph sz="half" idx="1"/>
          </p:nvPr>
        </p:nvSpPr>
        <p:spPr>
          <a:xfrm>
            <a:off x="344445" y="1694445"/>
            <a:ext cx="7768800" cy="2019600"/>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zh-CN" altLang="en-US" sz="2000" b="1">
                <a:solidFill>
                  <a:srgbClr val="000000"/>
                </a:solidFill>
              </a:rPr>
              <a:t> </a:t>
            </a:r>
            <a:r>
              <a:rPr lang="en-US" altLang="zh-CN" sz="2800" b="1">
                <a:solidFill>
                  <a:srgbClr val="000000"/>
                </a:solidFill>
              </a:rPr>
              <a:t>1. </a:t>
            </a:r>
            <a:r>
              <a:rPr lang="zh-CN" altLang="zh-CN" sz="2800" b="1">
                <a:solidFill>
                  <a:srgbClr val="000000"/>
                </a:solidFill>
              </a:rPr>
              <a:t>加涅的系统观教学设计模型</a:t>
            </a:r>
            <a:r>
              <a:rPr lang="zh-CN" altLang="en-US" sz="2800" b="1">
                <a:solidFill>
                  <a:srgbClr val="000000"/>
                </a:solidFill>
              </a:rPr>
              <a:t>　　  </a:t>
            </a:r>
            <a:endParaRPr lang="zh-CN" altLang="en-US" sz="2800" b="1">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pic>
        <p:nvPicPr>
          <p:cNvPr id="-2147482619" name="图片 462" descr="图片1"/>
          <p:cNvPicPr>
            <a:picLocks noChangeAspect="1"/>
          </p:cNvPicPr>
          <p:nvPr>
            <p:ph sz="half" idx="2"/>
          </p:nvPr>
        </p:nvPicPr>
        <p:blipFill>
          <a:blip r:embed="rId1"/>
          <a:stretch>
            <a:fillRect/>
          </a:stretch>
        </p:blipFill>
        <p:spPr>
          <a:xfrm>
            <a:off x="338455" y="2330450"/>
            <a:ext cx="8084820" cy="4367530"/>
          </a:xfrm>
          <a:prstGeom prst="rect">
            <a:avLst/>
          </a:prstGeom>
          <a:noFill/>
          <a:ln w="9525">
            <a:noFill/>
            <a:miter/>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（二）设计模型</a:t>
            </a:r>
            <a:endParaRPr lang="zh-CN" altLang="en-US"/>
          </a:p>
        </p:txBody>
      </p:sp>
      <p:sp>
        <p:nvSpPr>
          <p:cNvPr id="3" name="内容占位符 2"/>
          <p:cNvSpPr>
            <a:spLocks noGrp="1"/>
          </p:cNvSpPr>
          <p:nvPr>
            <p:ph sz="half" idx="1"/>
          </p:nvPr>
        </p:nvSpPr>
        <p:spPr>
          <a:xfrm>
            <a:off x="397785" y="1818905"/>
            <a:ext cx="7768800" cy="2019600"/>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en-US" sz="2800" b="1">
                <a:solidFill>
                  <a:srgbClr val="000000"/>
                </a:solidFill>
              </a:rPr>
              <a:t>2</a:t>
            </a:r>
            <a:r>
              <a:rPr lang="en-US" altLang="zh-CN" sz="2800" b="1">
                <a:solidFill>
                  <a:srgbClr val="000000"/>
                </a:solidFill>
              </a:rPr>
              <a:t>. </a:t>
            </a:r>
            <a:r>
              <a:rPr lang="zh-CN" altLang="zh-CN" sz="2800" b="1">
                <a:solidFill>
                  <a:srgbClr val="000000"/>
                </a:solidFill>
              </a:rPr>
              <a:t>迪克-凯里教学设计模型</a:t>
            </a:r>
            <a:r>
              <a:rPr lang="zh-CN" altLang="en-US" sz="2000" b="1">
                <a:solidFill>
                  <a:srgbClr val="000000"/>
                </a:solidFill>
              </a:rPr>
              <a:t>　　  </a:t>
            </a:r>
            <a:endParaRPr lang="zh-CN" altLang="en-US" sz="2000" b="1">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pic>
        <p:nvPicPr>
          <p:cNvPr id="-2147482618" name="图片 386"/>
          <p:cNvPicPr>
            <a:picLocks noChangeAspect="1"/>
          </p:cNvPicPr>
          <p:nvPr>
            <p:ph sz="half" idx="2"/>
          </p:nvPr>
        </p:nvPicPr>
        <p:blipFill>
          <a:blip r:embed="rId1"/>
          <a:srcRect l="34880" t="27687" r="22984" b="28253"/>
          <a:stretch>
            <a:fillRect/>
          </a:stretch>
        </p:blipFill>
        <p:spPr>
          <a:xfrm>
            <a:off x="621665" y="2541270"/>
            <a:ext cx="7930515" cy="4224020"/>
          </a:xfrm>
          <a:prstGeom prst="rect">
            <a:avLst/>
          </a:prstGeom>
          <a:noFill/>
          <a:ln w="9525">
            <a:noFill/>
            <a:miter/>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（二）设计模型</a:t>
            </a:r>
            <a:endParaRPr lang="zh-CN" altLang="en-US"/>
          </a:p>
        </p:txBody>
      </p:sp>
      <p:sp>
        <p:nvSpPr>
          <p:cNvPr id="3" name="内容占位符 2"/>
          <p:cNvSpPr>
            <a:spLocks noGrp="1"/>
          </p:cNvSpPr>
          <p:nvPr>
            <p:ph sz="half" idx="1"/>
          </p:nvPr>
        </p:nvSpPr>
        <p:spPr>
          <a:xfrm>
            <a:off x="397785" y="1818905"/>
            <a:ext cx="7768800" cy="2019600"/>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en-US" sz="2800" b="1">
                <a:solidFill>
                  <a:srgbClr val="000000"/>
                </a:solidFill>
              </a:rPr>
              <a:t>3</a:t>
            </a:r>
            <a:r>
              <a:rPr lang="en-US" altLang="zh-CN" sz="2800" b="1">
                <a:solidFill>
                  <a:srgbClr val="000000"/>
                </a:solidFill>
              </a:rPr>
              <a:t>. </a:t>
            </a:r>
            <a:r>
              <a:rPr lang="zh-CN" altLang="zh-CN" sz="2800" b="1">
                <a:solidFill>
                  <a:srgbClr val="000000"/>
                </a:solidFill>
              </a:rPr>
              <a:t>教学设计的</a:t>
            </a:r>
            <a:r>
              <a:rPr lang="en-US" altLang="zh-CN" sz="2800" b="1">
                <a:solidFill>
                  <a:srgbClr val="000000"/>
                </a:solidFill>
              </a:rPr>
              <a:t>ADDIE</a:t>
            </a:r>
            <a:r>
              <a:rPr lang="zh-CN" altLang="zh-CN" sz="2800" b="1">
                <a:solidFill>
                  <a:srgbClr val="000000"/>
                </a:solidFill>
              </a:rPr>
              <a:t>模型</a:t>
            </a:r>
            <a:r>
              <a:rPr lang="zh-CN" altLang="en-US" sz="2800" b="1">
                <a:solidFill>
                  <a:srgbClr val="000000"/>
                </a:solidFill>
              </a:rPr>
              <a:t>　　  </a:t>
            </a:r>
            <a:endParaRPr lang="zh-CN" altLang="en-US" sz="2800" b="1">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pic>
        <p:nvPicPr>
          <p:cNvPr id="-2147482617" name="图片 409"/>
          <p:cNvPicPr>
            <a:picLocks noChangeAspect="1"/>
          </p:cNvPicPr>
          <p:nvPr>
            <p:ph sz="half" idx="2"/>
          </p:nvPr>
        </p:nvPicPr>
        <p:blipFill>
          <a:blip r:embed="rId1"/>
          <a:stretch>
            <a:fillRect/>
          </a:stretch>
        </p:blipFill>
        <p:spPr>
          <a:xfrm>
            <a:off x="243840" y="2521585"/>
            <a:ext cx="8004810" cy="3963670"/>
          </a:xfrm>
          <a:prstGeom prst="rect">
            <a:avLst/>
          </a:prstGeom>
          <a:noFill/>
          <a:ln w="9525">
            <a:noFill/>
            <a:miter/>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（二）设计模型</a:t>
            </a:r>
            <a:endParaRPr lang="zh-CN" altLang="en-US"/>
          </a:p>
        </p:txBody>
      </p:sp>
      <p:sp>
        <p:nvSpPr>
          <p:cNvPr id="3" name="内容占位符 2"/>
          <p:cNvSpPr>
            <a:spLocks noGrp="1"/>
          </p:cNvSpPr>
          <p:nvPr>
            <p:ph sz="half" idx="1"/>
          </p:nvPr>
        </p:nvSpPr>
        <p:spPr>
          <a:xfrm>
            <a:off x="397785" y="1818905"/>
            <a:ext cx="7768800" cy="2019600"/>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en-US" sz="2800" b="1">
                <a:solidFill>
                  <a:srgbClr val="000000"/>
                </a:solidFill>
              </a:rPr>
              <a:t>4</a:t>
            </a:r>
            <a:r>
              <a:rPr lang="en-US" altLang="zh-CN" sz="2800" b="1">
                <a:solidFill>
                  <a:srgbClr val="000000"/>
                </a:solidFill>
              </a:rPr>
              <a:t>. </a:t>
            </a:r>
            <a:r>
              <a:rPr lang="zh-CN" altLang="zh-CN" sz="2800" b="1">
                <a:solidFill>
                  <a:srgbClr val="000000"/>
                </a:solidFill>
              </a:rPr>
              <a:t>教学设计的一般模型</a:t>
            </a:r>
            <a:r>
              <a:rPr lang="zh-CN" altLang="en-US" sz="2800" b="1">
                <a:solidFill>
                  <a:srgbClr val="000000"/>
                </a:solidFill>
              </a:rPr>
              <a:t>　　  </a:t>
            </a:r>
            <a:endParaRPr lang="zh-CN" altLang="en-US" sz="2800" b="1">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pic>
        <p:nvPicPr>
          <p:cNvPr id="-2147482616" name="图片 372"/>
          <p:cNvPicPr>
            <a:picLocks noChangeAspect="1"/>
          </p:cNvPicPr>
          <p:nvPr>
            <p:ph sz="half" idx="2"/>
          </p:nvPr>
        </p:nvPicPr>
        <p:blipFill>
          <a:blip r:embed="rId1"/>
          <a:srcRect l="16945" t="29303" r="38531" b="28725"/>
          <a:stretch>
            <a:fillRect/>
          </a:stretch>
        </p:blipFill>
        <p:spPr>
          <a:xfrm>
            <a:off x="371475" y="2524125"/>
            <a:ext cx="8268335" cy="3976370"/>
          </a:xfrm>
          <a:prstGeom prst="rect">
            <a:avLst/>
          </a:prstGeom>
          <a:noFill/>
          <a:ln w="9525">
            <a:noFill/>
            <a:miter/>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五、常见类型</a:t>
            </a:r>
            <a:endParaRPr lang="zh-CN" altLang="en-US"/>
          </a:p>
        </p:txBody>
      </p:sp>
      <p:sp>
        <p:nvSpPr>
          <p:cNvPr id="3" name="内容占位符 2"/>
          <p:cNvSpPr>
            <a:spLocks noGrp="1"/>
          </p:cNvSpPr>
          <p:nvPr>
            <p:ph sz="half" idx="1"/>
          </p:nvPr>
        </p:nvSpPr>
        <p:spPr>
          <a:xfrm>
            <a:off x="397785" y="1818905"/>
            <a:ext cx="7768800" cy="2019600"/>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zh-CN" altLang="en-US" sz="2800" b="1">
                <a:solidFill>
                  <a:srgbClr val="000000"/>
                </a:solidFill>
              </a:rPr>
              <a:t>（一）以</a:t>
            </a:r>
            <a:r>
              <a:rPr lang="en-US" altLang="zh-CN" sz="2800" b="1">
                <a:solidFill>
                  <a:srgbClr val="000000"/>
                </a:solidFill>
              </a:rPr>
              <a:t>“</a:t>
            </a:r>
            <a:r>
              <a:rPr lang="zh-CN" altLang="en-US" sz="2800" b="1">
                <a:solidFill>
                  <a:srgbClr val="000000"/>
                </a:solidFill>
              </a:rPr>
              <a:t>教</a:t>
            </a:r>
            <a:r>
              <a:rPr lang="en-US" altLang="zh-CN" sz="2800" b="1">
                <a:solidFill>
                  <a:srgbClr val="000000"/>
                </a:solidFill>
              </a:rPr>
              <a:t>”</a:t>
            </a:r>
            <a:r>
              <a:rPr lang="zh-CN" altLang="en-US" sz="2800" b="1">
                <a:solidFill>
                  <a:srgbClr val="000000"/>
                </a:solidFill>
              </a:rPr>
              <a:t>为主的教学设计模式　　  </a:t>
            </a:r>
            <a:endParaRPr lang="zh-CN" altLang="en-US" sz="2800" b="1">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2"/>
          </p:nvPr>
        </p:nvSpPr>
        <p:spPr>
          <a:xfrm>
            <a:off x="540385" y="2416175"/>
            <a:ext cx="8106410" cy="2019300"/>
          </a:xfrm>
        </p:spPr>
        <p:txBody>
          <a:bodyPr>
            <a:noAutofit/>
          </a:bodyPr>
          <a:p>
            <a:pPr marL="0" indent="0">
              <a:buNone/>
            </a:pPr>
            <a:r>
              <a:rPr lang="en-US" altLang="zh-CN" sz="2800"/>
              <a:t>1. </a:t>
            </a:r>
            <a:r>
              <a:rPr lang="zh-CN" altLang="zh-CN" sz="2800"/>
              <a:t>第一代教学设计模式</a:t>
            </a:r>
            <a:endParaRPr lang="zh-CN" altLang="zh-CN" sz="2800"/>
          </a:p>
          <a:p>
            <a:pPr marL="0" indent="0">
              <a:buNone/>
            </a:pPr>
            <a:r>
              <a:rPr lang="zh-CN" altLang="zh-CN" sz="2800"/>
              <a:t>代表：肯普模式</a:t>
            </a:r>
            <a:endParaRPr lang="zh-CN" altLang="zh-CN" sz="2800"/>
          </a:p>
          <a:p>
            <a:pPr marL="0" indent="0">
              <a:buNone/>
            </a:pPr>
            <a:r>
              <a:rPr lang="zh-CN" altLang="zh-CN" sz="2800"/>
              <a:t>特点：</a:t>
            </a:r>
            <a:endParaRPr lang="zh-CN" altLang="zh-CN" sz="2800"/>
          </a:p>
          <a:p>
            <a:pPr marL="0" indent="0">
              <a:buNone/>
            </a:pPr>
            <a:r>
              <a:rPr lang="zh-CN" altLang="zh-CN" sz="2800"/>
              <a:t>（</a:t>
            </a:r>
            <a:r>
              <a:rPr lang="en-US" altLang="zh-CN" sz="2800"/>
              <a:t>1</a:t>
            </a:r>
            <a:r>
              <a:rPr lang="zh-CN" altLang="zh-CN" sz="2800"/>
              <a:t>）四大要素</a:t>
            </a:r>
            <a:endParaRPr lang="zh-CN" altLang="zh-CN" sz="2800"/>
          </a:p>
          <a:p>
            <a:pPr marL="0" indent="0">
              <a:buNone/>
            </a:pPr>
            <a:r>
              <a:rPr lang="zh-CN" altLang="zh-CN" sz="2800"/>
              <a:t>　　目标、学习者、教学资源和教学评价</a:t>
            </a:r>
            <a:endParaRPr lang="zh-CN" altLang="zh-CN" sz="2800"/>
          </a:p>
          <a:p>
            <a:pPr marL="0" indent="0">
              <a:buNone/>
            </a:pPr>
            <a:r>
              <a:rPr lang="zh-CN" altLang="zh-CN" sz="2800"/>
              <a:t>（</a:t>
            </a:r>
            <a:r>
              <a:rPr lang="en-US" altLang="zh-CN" sz="2800"/>
              <a:t>2</a:t>
            </a:r>
            <a:r>
              <a:rPr lang="zh-CN" altLang="zh-CN" sz="2800"/>
              <a:t>）解决三个主要问题：学到什么程度、怎么学、怎么评价</a:t>
            </a:r>
            <a:endParaRPr lang="zh-CN" altLang="zh-CN" sz="2800"/>
          </a:p>
          <a:p>
            <a:pPr marL="0" indent="0">
              <a:buNone/>
            </a:pPr>
            <a:r>
              <a:rPr lang="zh-CN" altLang="zh-CN" sz="2800"/>
              <a:t>（</a:t>
            </a:r>
            <a:r>
              <a:rPr lang="en-US" altLang="zh-CN" sz="2800"/>
              <a:t>3</a:t>
            </a:r>
            <a:r>
              <a:rPr lang="zh-CN" altLang="zh-CN" sz="2800"/>
              <a:t>）安排十个教学环节</a:t>
            </a:r>
            <a:endParaRPr lang="zh-CN" altLang="zh-CN"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五、常见类型</a:t>
            </a:r>
            <a:endParaRPr lang="zh-CN" altLang="en-US"/>
          </a:p>
        </p:txBody>
      </p:sp>
      <p:sp>
        <p:nvSpPr>
          <p:cNvPr id="3" name="内容占位符 2"/>
          <p:cNvSpPr>
            <a:spLocks noGrp="1"/>
          </p:cNvSpPr>
          <p:nvPr>
            <p:ph sz="half" idx="1"/>
          </p:nvPr>
        </p:nvSpPr>
        <p:spPr>
          <a:xfrm>
            <a:off x="6625" y="1711590"/>
            <a:ext cx="7768800" cy="2019600"/>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zh-CN" altLang="en-US" sz="2800" b="1">
                <a:solidFill>
                  <a:srgbClr val="000000"/>
                </a:solidFill>
              </a:rPr>
              <a:t>（一）以</a:t>
            </a:r>
            <a:r>
              <a:rPr lang="en-US" altLang="zh-CN" sz="2800" b="1">
                <a:solidFill>
                  <a:srgbClr val="000000"/>
                </a:solidFill>
              </a:rPr>
              <a:t>“</a:t>
            </a:r>
            <a:r>
              <a:rPr lang="zh-CN" altLang="en-US" sz="2800" b="1">
                <a:solidFill>
                  <a:srgbClr val="000000"/>
                </a:solidFill>
              </a:rPr>
              <a:t>教</a:t>
            </a:r>
            <a:r>
              <a:rPr lang="en-US" altLang="zh-CN" sz="2800" b="1">
                <a:solidFill>
                  <a:srgbClr val="000000"/>
                </a:solidFill>
              </a:rPr>
              <a:t>”</a:t>
            </a:r>
            <a:r>
              <a:rPr lang="zh-CN" altLang="en-US" sz="2800" b="1">
                <a:solidFill>
                  <a:srgbClr val="000000"/>
                </a:solidFill>
              </a:rPr>
              <a:t>为主的教学设计模式　　  </a:t>
            </a:r>
            <a:endParaRPr lang="zh-CN" altLang="en-US" sz="2800" b="1">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2"/>
          </p:nvPr>
        </p:nvSpPr>
        <p:spPr>
          <a:xfrm>
            <a:off x="274320" y="2416175"/>
            <a:ext cx="4495800" cy="2019300"/>
          </a:xfrm>
        </p:spPr>
        <p:txBody>
          <a:bodyPr>
            <a:noAutofit/>
          </a:bodyPr>
          <a:p>
            <a:pPr marL="0" indent="0">
              <a:buNone/>
            </a:pPr>
            <a:r>
              <a:rPr lang="en-US" altLang="zh-CN" sz="2800"/>
              <a:t>2. </a:t>
            </a:r>
            <a:r>
              <a:rPr lang="zh-CN" altLang="zh-CN" sz="2800"/>
              <a:t>第二代教学设计模式</a:t>
            </a:r>
            <a:endParaRPr lang="zh-CN" altLang="zh-CN" sz="2800"/>
          </a:p>
          <a:p>
            <a:pPr marL="0" indent="0">
              <a:buNone/>
            </a:pPr>
            <a:r>
              <a:rPr lang="zh-CN" altLang="zh-CN" sz="2800"/>
              <a:t>代表：</a:t>
            </a:r>
            <a:endParaRPr lang="zh-CN" altLang="zh-CN" sz="2800"/>
          </a:p>
          <a:p>
            <a:pPr marL="0" indent="0">
              <a:buNone/>
            </a:pPr>
            <a:r>
              <a:rPr lang="zh-CN" altLang="zh-CN" sz="2800"/>
              <a:t>史密斯－雷根教学设计模式</a:t>
            </a:r>
            <a:endParaRPr lang="zh-CN" altLang="zh-CN" sz="2800"/>
          </a:p>
          <a:p>
            <a:pPr marL="0" indent="0">
              <a:buNone/>
            </a:pPr>
            <a:endParaRPr lang="zh-CN" altLang="zh-CN" sz="2800"/>
          </a:p>
        </p:txBody>
      </p:sp>
      <p:pic>
        <p:nvPicPr>
          <p:cNvPr id="-2147482615" name="图片 14" descr="点击查看源网页"/>
          <p:cNvPicPr>
            <a:picLocks noChangeAspect="1"/>
          </p:cNvPicPr>
          <p:nvPr/>
        </p:nvPicPr>
        <p:blipFill>
          <a:blip r:embed="rId1"/>
          <a:srcRect l="7357" r="1050" b="2458"/>
          <a:stretch>
            <a:fillRect/>
          </a:stretch>
        </p:blipFill>
        <p:spPr>
          <a:xfrm>
            <a:off x="4655820" y="33020"/>
            <a:ext cx="4376420" cy="6776720"/>
          </a:xfrm>
          <a:prstGeom prst="rect">
            <a:avLst/>
          </a:prstGeom>
          <a:noFill/>
          <a:ln w="9525">
            <a:noFill/>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47482615"/>
                                        </p:tgtEl>
                                        <p:attrNameLst>
                                          <p:attrName>style.visibility</p:attrName>
                                        </p:attrNameLst>
                                      </p:cBhvr>
                                      <p:to>
                                        <p:strVal val="visible"/>
                                      </p:to>
                                    </p:set>
                                    <p:anim calcmode="lin" valueType="num">
                                      <p:cBhvr additive="base">
                                        <p:cTn id="7" dur="500" fill="hold"/>
                                        <p:tgtEl>
                                          <p:spTgt spid="-2147482615"/>
                                        </p:tgtEl>
                                        <p:attrNameLst>
                                          <p:attrName>ppt_x</p:attrName>
                                        </p:attrNameLst>
                                      </p:cBhvr>
                                      <p:tavLst>
                                        <p:tav tm="0">
                                          <p:val>
                                            <p:strVal val="#ppt_x"/>
                                          </p:val>
                                        </p:tav>
                                        <p:tav tm="100000">
                                          <p:val>
                                            <p:strVal val="#ppt_x"/>
                                          </p:val>
                                        </p:tav>
                                      </p:tavLst>
                                    </p:anim>
                                    <p:anim calcmode="lin" valueType="num">
                                      <p:cBhvr additive="base">
                                        <p:cTn id="8" dur="500" fill="hold"/>
                                        <p:tgtEl>
                                          <p:spTgt spid="-21474826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48895" y="514350"/>
            <a:ext cx="8924290" cy="584835"/>
          </a:xfrm>
          <a:prstGeom prst="rect">
            <a:avLst/>
          </a:prstGeom>
        </p:spPr>
        <p:txBody>
          <a:bodyPr wrap="square">
            <a:noAutofit/>
          </a:bodyPr>
          <a:lstStyle/>
          <a:p>
            <a:pPr algn="ctr"/>
            <a:r>
              <a:rPr lang="en-US" altLang="zh-CN" sz="4000" dirty="0">
                <a:latin typeface="+mj-lt"/>
                <a:ea typeface="+mj-ea"/>
                <a:cs typeface="+mj-cs"/>
                <a:sym typeface="Arial" pitchFamily="34" charset="0"/>
              </a:rPr>
              <a:t>(</a:t>
            </a:r>
            <a:r>
              <a:rPr lang="zh-CN" altLang="en-US" sz="4000" dirty="0">
                <a:latin typeface="+mj-lt"/>
                <a:ea typeface="+mj-ea"/>
                <a:cs typeface="+mj-cs"/>
                <a:sym typeface="Arial" pitchFamily="34" charset="0"/>
              </a:rPr>
              <a:t>二</a:t>
            </a:r>
            <a:r>
              <a:rPr lang="en-US" altLang="zh-CN" sz="4000" dirty="0">
                <a:latin typeface="+mj-lt"/>
                <a:ea typeface="+mj-ea"/>
                <a:cs typeface="+mj-cs"/>
                <a:sym typeface="Arial" pitchFamily="34" charset="0"/>
              </a:rPr>
              <a:t>)</a:t>
            </a:r>
            <a:r>
              <a:rPr lang="zh-CN" altLang="en-US" sz="4000" dirty="0">
                <a:latin typeface="+mj-lt"/>
                <a:ea typeface="+mj-ea"/>
                <a:cs typeface="+mj-cs"/>
                <a:sym typeface="Arial" pitchFamily="34" charset="0"/>
              </a:rPr>
              <a:t>以</a:t>
            </a:r>
            <a:r>
              <a:rPr lang="en-US" altLang="zh-CN" sz="4000" dirty="0">
                <a:latin typeface="+mj-lt"/>
                <a:ea typeface="+mj-ea"/>
                <a:cs typeface="+mj-cs"/>
                <a:sym typeface="Arial" pitchFamily="34" charset="0"/>
              </a:rPr>
              <a:t>“</a:t>
            </a:r>
            <a:r>
              <a:rPr lang="zh-CN" altLang="en-US" sz="4000" dirty="0">
                <a:latin typeface="+mj-lt"/>
                <a:ea typeface="+mj-ea"/>
                <a:cs typeface="+mj-cs"/>
                <a:sym typeface="Arial" pitchFamily="34" charset="0"/>
              </a:rPr>
              <a:t>学</a:t>
            </a:r>
            <a:r>
              <a:rPr lang="en-US" altLang="zh-CN" sz="4000" dirty="0">
                <a:latin typeface="+mj-lt"/>
                <a:ea typeface="+mj-ea"/>
                <a:cs typeface="+mj-cs"/>
                <a:sym typeface="Arial" pitchFamily="34" charset="0"/>
              </a:rPr>
              <a:t>”</a:t>
            </a:r>
            <a:r>
              <a:rPr lang="zh-CN" altLang="en-US" sz="4000" dirty="0">
                <a:latin typeface="+mj-lt"/>
                <a:ea typeface="+mj-ea"/>
                <a:cs typeface="+mj-cs"/>
                <a:sym typeface="Arial" pitchFamily="34" charset="0"/>
              </a:rPr>
              <a:t>为主的教学设计模式（</a:t>
            </a:r>
            <a:r>
              <a:rPr lang="en-US" altLang="zh-CN" sz="4000" dirty="0">
                <a:latin typeface="+mj-lt"/>
                <a:ea typeface="+mj-ea"/>
                <a:cs typeface="+mj-cs"/>
                <a:sym typeface="Arial" pitchFamily="34" charset="0"/>
              </a:rPr>
              <a:t>ID3</a:t>
            </a:r>
            <a:r>
              <a:rPr lang="zh-CN" altLang="en-US" sz="4000" dirty="0">
                <a:latin typeface="+mj-lt"/>
                <a:ea typeface="+mj-ea"/>
                <a:cs typeface="+mj-cs"/>
                <a:sym typeface="Arial" pitchFamily="34" charset="0"/>
              </a:rPr>
              <a:t>）</a:t>
            </a:r>
            <a:endParaRPr lang="zh-CN" altLang="en-US" sz="4000" dirty="0">
              <a:latin typeface="+mj-lt"/>
              <a:ea typeface="+mj-ea"/>
              <a:cs typeface="+mj-cs"/>
              <a:sym typeface="Arial" pitchFamily="34" charset="0"/>
            </a:endParaRPr>
          </a:p>
        </p:txBody>
      </p:sp>
      <p:grpSp>
        <p:nvGrpSpPr>
          <p:cNvPr id="9" name="组合 8"/>
          <p:cNvGrpSpPr/>
          <p:nvPr>
            <p:custDataLst>
              <p:tags r:id="rId2"/>
            </p:custDataLst>
          </p:nvPr>
        </p:nvGrpSpPr>
        <p:grpSpPr>
          <a:xfrm>
            <a:off x="1171081" y="1447516"/>
            <a:ext cx="4602479" cy="882320"/>
            <a:chOff x="1663700" y="2565116"/>
            <a:chExt cx="4602479" cy="882320"/>
          </a:xfrm>
        </p:grpSpPr>
        <p:sp>
          <p:nvSpPr>
            <p:cNvPr id="4" name="矩形 3"/>
            <p:cNvSpPr/>
            <p:nvPr>
              <p:custDataLst>
                <p:tags r:id="rId3"/>
              </p:custDataLst>
            </p:nvPr>
          </p:nvSpPr>
          <p:spPr>
            <a:xfrm flipH="1">
              <a:off x="2639632" y="2757210"/>
              <a:ext cx="3626547" cy="690226"/>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da-DK" sz="3200" dirty="0">
                  <a:solidFill>
                    <a:schemeClr val="bg1"/>
                  </a:solidFill>
                  <a:sym typeface="Arial" pitchFamily="34" charset="0"/>
                </a:rPr>
                <a:t>教学目标分析</a:t>
              </a:r>
              <a:endParaRPr lang="zh-CN" altLang="da-DK" sz="3200" dirty="0">
                <a:solidFill>
                  <a:schemeClr val="bg1"/>
                </a:solidFill>
                <a:sym typeface="Arial" pitchFamily="34" charset="0"/>
              </a:endParaRPr>
            </a:p>
          </p:txBody>
        </p:sp>
        <p:sp>
          <p:nvSpPr>
            <p:cNvPr id="5" name="任意多边形 4"/>
            <p:cNvSpPr/>
            <p:nvPr>
              <p:custDataLst>
                <p:tags r:id="rId4"/>
              </p:custDataLst>
            </p:nvPr>
          </p:nvSpPr>
          <p:spPr>
            <a:xfrm rot="1254178" flipH="1">
              <a:off x="2078024" y="2666509"/>
              <a:ext cx="681247" cy="644653"/>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chemeClr val="accent1">
                <a:lumMod val="75000"/>
              </a:scheme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smtClean="0">
                <a:solidFill>
                  <a:schemeClr val="bg1"/>
                </a:solidFill>
                <a:sym typeface="Arial" pitchFamily="34" charset="0"/>
              </a:endParaRPr>
            </a:p>
          </p:txBody>
        </p:sp>
        <p:sp>
          <p:nvSpPr>
            <p:cNvPr id="6" name="矩形 5"/>
            <p:cNvSpPr/>
            <p:nvPr>
              <p:custDataLst>
                <p:tags r:id="rId5"/>
              </p:custDataLst>
            </p:nvPr>
          </p:nvSpPr>
          <p:spPr>
            <a:xfrm flipH="1">
              <a:off x="1663700" y="2565116"/>
              <a:ext cx="551742" cy="690226"/>
            </a:xfrm>
            <a:prstGeom prst="rect">
              <a:avLst/>
            </a:prstGeom>
            <a:solidFill>
              <a:schemeClr val="accent1">
                <a:lumMod val="60000"/>
                <a:lumOff val="40000"/>
              </a:schemeClr>
            </a:solidFill>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da-DK" altLang="zh-CN" sz="3200" b="1" dirty="0" smtClean="0">
                  <a:solidFill>
                    <a:schemeClr val="bg1"/>
                  </a:solidFill>
                  <a:sym typeface="Arial" pitchFamily="34" charset="0"/>
                </a:rPr>
                <a:t>A</a:t>
              </a:r>
              <a:endParaRPr lang="da-DK" altLang="zh-CN" sz="3200" b="1" dirty="0">
                <a:solidFill>
                  <a:schemeClr val="bg1"/>
                </a:solidFill>
                <a:sym typeface="Arial" pitchFamily="34" charset="0"/>
              </a:endParaRPr>
            </a:p>
          </p:txBody>
        </p:sp>
      </p:grpSp>
      <p:grpSp>
        <p:nvGrpSpPr>
          <p:cNvPr id="10" name="组合 9"/>
          <p:cNvGrpSpPr/>
          <p:nvPr>
            <p:custDataLst>
              <p:tags r:id="rId6"/>
            </p:custDataLst>
          </p:nvPr>
        </p:nvGrpSpPr>
        <p:grpSpPr>
          <a:xfrm>
            <a:off x="1725366" y="2373567"/>
            <a:ext cx="4584699" cy="846760"/>
            <a:chOff x="1663700" y="2565116"/>
            <a:chExt cx="4584699" cy="846760"/>
          </a:xfrm>
        </p:grpSpPr>
        <p:sp>
          <p:nvSpPr>
            <p:cNvPr id="11" name="矩形 10"/>
            <p:cNvSpPr/>
            <p:nvPr>
              <p:custDataLst>
                <p:tags r:id="rId7"/>
              </p:custDataLst>
            </p:nvPr>
          </p:nvSpPr>
          <p:spPr>
            <a:xfrm flipH="1">
              <a:off x="2621852" y="2721650"/>
              <a:ext cx="3626547" cy="690226"/>
            </a:xfrm>
            <a:prstGeom prst="rect">
              <a:avLst/>
            </a:pr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da-DK" sz="3200" dirty="0">
                  <a:solidFill>
                    <a:schemeClr val="bg1"/>
                  </a:solidFill>
                  <a:sym typeface="Arial" pitchFamily="34" charset="0"/>
                </a:rPr>
                <a:t>创设学习情境</a:t>
              </a:r>
              <a:endParaRPr lang="zh-CN" altLang="da-DK" sz="3200" dirty="0">
                <a:solidFill>
                  <a:schemeClr val="bg1"/>
                </a:solidFill>
                <a:sym typeface="Arial" pitchFamily="34" charset="0"/>
              </a:endParaRPr>
            </a:p>
          </p:txBody>
        </p:sp>
        <p:sp>
          <p:nvSpPr>
            <p:cNvPr id="12" name="任意多边形 11"/>
            <p:cNvSpPr/>
            <p:nvPr>
              <p:custDataLst>
                <p:tags r:id="rId8"/>
              </p:custDataLst>
            </p:nvPr>
          </p:nvSpPr>
          <p:spPr>
            <a:xfrm rot="1254178" flipH="1">
              <a:off x="2078024" y="2666509"/>
              <a:ext cx="681247" cy="644653"/>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chemeClr val="accent2">
                <a:lumMod val="75000"/>
              </a:scheme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smtClean="0">
                <a:solidFill>
                  <a:schemeClr val="bg1"/>
                </a:solidFill>
                <a:sym typeface="Arial" pitchFamily="34" charset="0"/>
              </a:endParaRPr>
            </a:p>
          </p:txBody>
        </p:sp>
        <p:sp>
          <p:nvSpPr>
            <p:cNvPr id="13" name="矩形 12"/>
            <p:cNvSpPr/>
            <p:nvPr>
              <p:custDataLst>
                <p:tags r:id="rId9"/>
              </p:custDataLst>
            </p:nvPr>
          </p:nvSpPr>
          <p:spPr>
            <a:xfrm flipH="1">
              <a:off x="1663700" y="2565116"/>
              <a:ext cx="551742" cy="690226"/>
            </a:xfrm>
            <a:prstGeom prst="rect">
              <a:avLst/>
            </a:prstGeom>
            <a:solidFill>
              <a:schemeClr val="accent2">
                <a:lumMod val="60000"/>
                <a:lumOff val="40000"/>
              </a:schemeClr>
            </a:solidFill>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da-DK" altLang="zh-CN" sz="3200" b="1" dirty="0" smtClean="0">
                  <a:solidFill>
                    <a:schemeClr val="bg1"/>
                  </a:solidFill>
                  <a:sym typeface="Arial" pitchFamily="34" charset="0"/>
                </a:rPr>
                <a:t>B</a:t>
              </a:r>
              <a:endParaRPr lang="da-DK" altLang="zh-CN" sz="3200" b="1" dirty="0">
                <a:solidFill>
                  <a:schemeClr val="bg1"/>
                </a:solidFill>
                <a:sym typeface="Arial" pitchFamily="34" charset="0"/>
              </a:endParaRPr>
            </a:p>
          </p:txBody>
        </p:sp>
      </p:grpSp>
      <p:grpSp>
        <p:nvGrpSpPr>
          <p:cNvPr id="18" name="组合 17"/>
          <p:cNvGrpSpPr/>
          <p:nvPr>
            <p:custDataLst>
              <p:tags r:id="rId10"/>
            </p:custDataLst>
          </p:nvPr>
        </p:nvGrpSpPr>
        <p:grpSpPr>
          <a:xfrm>
            <a:off x="2798376" y="4083429"/>
            <a:ext cx="4584699" cy="864540"/>
            <a:chOff x="1663700" y="2565116"/>
            <a:chExt cx="4584699" cy="864540"/>
          </a:xfrm>
        </p:grpSpPr>
        <p:sp>
          <p:nvSpPr>
            <p:cNvPr id="19" name="矩形 18"/>
            <p:cNvSpPr/>
            <p:nvPr>
              <p:custDataLst>
                <p:tags r:id="rId11"/>
              </p:custDataLst>
            </p:nvPr>
          </p:nvSpPr>
          <p:spPr>
            <a:xfrm flipH="1">
              <a:off x="2621852" y="2739430"/>
              <a:ext cx="3626547" cy="690226"/>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da-DK" sz="2800" dirty="0">
                  <a:solidFill>
                    <a:schemeClr val="bg1"/>
                  </a:solidFill>
                  <a:sym typeface="Arial" pitchFamily="34" charset="0"/>
                </a:rPr>
                <a:t>自主学习策略设计</a:t>
              </a:r>
              <a:endParaRPr lang="zh-CN" altLang="da-DK" sz="2800" dirty="0">
                <a:solidFill>
                  <a:schemeClr val="bg1"/>
                </a:solidFill>
                <a:sym typeface="Arial" pitchFamily="34" charset="0"/>
              </a:endParaRPr>
            </a:p>
          </p:txBody>
        </p:sp>
        <p:sp>
          <p:nvSpPr>
            <p:cNvPr id="20" name="任意多边形 19"/>
            <p:cNvSpPr/>
            <p:nvPr>
              <p:custDataLst>
                <p:tags r:id="rId12"/>
              </p:custDataLst>
            </p:nvPr>
          </p:nvSpPr>
          <p:spPr>
            <a:xfrm rot="1254178" flipH="1">
              <a:off x="2078024" y="2666509"/>
              <a:ext cx="681247" cy="644653"/>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chemeClr val="accent1">
                <a:lumMod val="75000"/>
              </a:scheme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smtClean="0">
                <a:solidFill>
                  <a:schemeClr val="bg1"/>
                </a:solidFill>
                <a:sym typeface="Arial" pitchFamily="34" charset="0"/>
              </a:endParaRPr>
            </a:p>
          </p:txBody>
        </p:sp>
        <p:sp>
          <p:nvSpPr>
            <p:cNvPr id="21" name="矩形 20"/>
            <p:cNvSpPr/>
            <p:nvPr>
              <p:custDataLst>
                <p:tags r:id="rId13"/>
              </p:custDataLst>
            </p:nvPr>
          </p:nvSpPr>
          <p:spPr>
            <a:xfrm flipH="1">
              <a:off x="1663700" y="2565116"/>
              <a:ext cx="551742" cy="690226"/>
            </a:xfrm>
            <a:prstGeom prst="rect">
              <a:avLst/>
            </a:prstGeom>
            <a:solidFill>
              <a:schemeClr val="accent1">
                <a:lumMod val="60000"/>
                <a:lumOff val="40000"/>
              </a:schemeClr>
            </a:solidFill>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da-DK" altLang="zh-CN" sz="3200" b="1" dirty="0" smtClean="0">
                  <a:solidFill>
                    <a:schemeClr val="bg1"/>
                  </a:solidFill>
                  <a:sym typeface="Arial" pitchFamily="34" charset="0"/>
                </a:rPr>
                <a:t>D</a:t>
              </a:r>
              <a:endParaRPr lang="da-DK" altLang="zh-CN" sz="3200" b="1" dirty="0">
                <a:solidFill>
                  <a:schemeClr val="bg1"/>
                </a:solidFill>
                <a:sym typeface="Arial" pitchFamily="34" charset="0"/>
              </a:endParaRPr>
            </a:p>
          </p:txBody>
        </p:sp>
      </p:grpSp>
      <p:grpSp>
        <p:nvGrpSpPr>
          <p:cNvPr id="22" name="组合 21"/>
          <p:cNvGrpSpPr/>
          <p:nvPr>
            <p:custDataLst>
              <p:tags r:id="rId14"/>
            </p:custDataLst>
          </p:nvPr>
        </p:nvGrpSpPr>
        <p:grpSpPr>
          <a:xfrm>
            <a:off x="3317101" y="5098381"/>
            <a:ext cx="4584699" cy="846760"/>
            <a:chOff x="1663700" y="2565116"/>
            <a:chExt cx="4584699" cy="846760"/>
          </a:xfrm>
        </p:grpSpPr>
        <p:sp>
          <p:nvSpPr>
            <p:cNvPr id="23" name="矩形 22"/>
            <p:cNvSpPr/>
            <p:nvPr>
              <p:custDataLst>
                <p:tags r:id="rId15"/>
              </p:custDataLst>
            </p:nvPr>
          </p:nvSpPr>
          <p:spPr>
            <a:xfrm flipH="1">
              <a:off x="2621852" y="2721650"/>
              <a:ext cx="3626547" cy="690226"/>
            </a:xfrm>
            <a:prstGeom prst="rect">
              <a:avLst/>
            </a:pr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da-DK" sz="2800" dirty="0">
                  <a:solidFill>
                    <a:schemeClr val="bg1"/>
                  </a:solidFill>
                  <a:sym typeface="Arial" pitchFamily="34" charset="0"/>
                </a:rPr>
                <a:t>协作学习策略设计</a:t>
              </a:r>
              <a:endParaRPr lang="zh-CN" altLang="da-DK" sz="2800" dirty="0">
                <a:solidFill>
                  <a:schemeClr val="bg1"/>
                </a:solidFill>
                <a:sym typeface="Arial" pitchFamily="34" charset="0"/>
              </a:endParaRPr>
            </a:p>
          </p:txBody>
        </p:sp>
        <p:sp>
          <p:nvSpPr>
            <p:cNvPr id="24" name="任意多边形 23"/>
            <p:cNvSpPr/>
            <p:nvPr>
              <p:custDataLst>
                <p:tags r:id="rId16"/>
              </p:custDataLst>
            </p:nvPr>
          </p:nvSpPr>
          <p:spPr>
            <a:xfrm rot="1254178" flipH="1">
              <a:off x="2078024" y="2666509"/>
              <a:ext cx="681247" cy="644653"/>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chemeClr val="accent2">
                <a:lumMod val="75000"/>
              </a:scheme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smtClean="0">
                <a:solidFill>
                  <a:schemeClr val="bg1"/>
                </a:solidFill>
                <a:sym typeface="Arial" pitchFamily="34" charset="0"/>
              </a:endParaRPr>
            </a:p>
          </p:txBody>
        </p:sp>
        <p:sp>
          <p:nvSpPr>
            <p:cNvPr id="25" name="矩形 24"/>
            <p:cNvSpPr/>
            <p:nvPr>
              <p:custDataLst>
                <p:tags r:id="rId17"/>
              </p:custDataLst>
            </p:nvPr>
          </p:nvSpPr>
          <p:spPr>
            <a:xfrm flipH="1">
              <a:off x="1663700" y="2565116"/>
              <a:ext cx="551742" cy="690226"/>
            </a:xfrm>
            <a:prstGeom prst="rect">
              <a:avLst/>
            </a:prstGeom>
            <a:solidFill>
              <a:schemeClr val="accent2">
                <a:lumMod val="60000"/>
                <a:lumOff val="40000"/>
              </a:schemeClr>
            </a:solidFill>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da-DK" altLang="zh-CN" sz="3200" b="1" dirty="0" smtClean="0">
                  <a:solidFill>
                    <a:schemeClr val="bg1"/>
                  </a:solidFill>
                  <a:sym typeface="Arial" pitchFamily="34" charset="0"/>
                </a:rPr>
                <a:t>E</a:t>
              </a:r>
              <a:endParaRPr lang="da-DK" altLang="zh-CN" sz="3200" b="1" dirty="0">
                <a:solidFill>
                  <a:schemeClr val="bg1"/>
                </a:solidFill>
                <a:sym typeface="Arial" pitchFamily="34" charset="0"/>
              </a:endParaRPr>
            </a:p>
          </p:txBody>
        </p:sp>
      </p:grpSp>
      <p:grpSp>
        <p:nvGrpSpPr>
          <p:cNvPr id="2" name="组合 1"/>
          <p:cNvGrpSpPr/>
          <p:nvPr>
            <p:custDataLst>
              <p:tags r:id="rId18"/>
            </p:custDataLst>
          </p:nvPr>
        </p:nvGrpSpPr>
        <p:grpSpPr>
          <a:xfrm>
            <a:off x="3799701" y="5954361"/>
            <a:ext cx="4584699" cy="846760"/>
            <a:chOff x="1663700" y="2565116"/>
            <a:chExt cx="4584699" cy="846760"/>
          </a:xfrm>
        </p:grpSpPr>
        <p:sp>
          <p:nvSpPr>
            <p:cNvPr id="3" name="矩形 2"/>
            <p:cNvSpPr/>
            <p:nvPr>
              <p:custDataLst>
                <p:tags r:id="rId19"/>
              </p:custDataLst>
            </p:nvPr>
          </p:nvSpPr>
          <p:spPr>
            <a:xfrm flipH="1">
              <a:off x="2621852" y="2721650"/>
              <a:ext cx="3626547" cy="690226"/>
            </a:xfrm>
            <a:prstGeom prst="rect">
              <a:avLst/>
            </a:pr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p>
              <a:pPr algn="ctr"/>
              <a:r>
                <a:rPr lang="zh-CN" altLang="da-DK" sz="2800" dirty="0">
                  <a:solidFill>
                    <a:schemeClr val="bg1"/>
                  </a:solidFill>
                  <a:sym typeface="Arial" pitchFamily="34" charset="0"/>
                </a:rPr>
                <a:t>学习效果评价设计</a:t>
              </a:r>
              <a:endParaRPr lang="zh-CN" altLang="da-DK" sz="2800" dirty="0">
                <a:solidFill>
                  <a:schemeClr val="bg1"/>
                </a:solidFill>
                <a:sym typeface="Arial" pitchFamily="34" charset="0"/>
              </a:endParaRPr>
            </a:p>
          </p:txBody>
        </p:sp>
        <p:sp>
          <p:nvSpPr>
            <p:cNvPr id="7" name="任意多边形 6"/>
            <p:cNvSpPr/>
            <p:nvPr>
              <p:custDataLst>
                <p:tags r:id="rId20"/>
              </p:custDataLst>
            </p:nvPr>
          </p:nvSpPr>
          <p:spPr>
            <a:xfrm rot="1254178" flipH="1">
              <a:off x="2078024" y="2666509"/>
              <a:ext cx="681247" cy="644653"/>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chemeClr val="accent2">
                <a:lumMod val="75000"/>
              </a:schemeClr>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smtClean="0">
                <a:solidFill>
                  <a:schemeClr val="bg1"/>
                </a:solidFill>
                <a:sym typeface="Arial" pitchFamily="34" charset="0"/>
              </a:endParaRPr>
            </a:p>
          </p:txBody>
        </p:sp>
        <p:sp>
          <p:nvSpPr>
            <p:cNvPr id="26" name="矩形 25"/>
            <p:cNvSpPr/>
            <p:nvPr>
              <p:custDataLst>
                <p:tags r:id="rId21"/>
              </p:custDataLst>
            </p:nvPr>
          </p:nvSpPr>
          <p:spPr>
            <a:xfrm flipH="1">
              <a:off x="1663700" y="2565116"/>
              <a:ext cx="551742" cy="690226"/>
            </a:xfrm>
            <a:prstGeom prst="rect">
              <a:avLst/>
            </a:prstGeom>
            <a:solidFill>
              <a:schemeClr val="accent2">
                <a:lumMod val="60000"/>
                <a:lumOff val="40000"/>
              </a:schemeClr>
            </a:solidFill>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da-DK" sz="3200" b="1" dirty="0" smtClean="0">
                  <a:solidFill>
                    <a:schemeClr val="bg1"/>
                  </a:solidFill>
                  <a:sym typeface="Arial" pitchFamily="34" charset="0"/>
                </a:rPr>
                <a:t>F</a:t>
              </a:r>
              <a:endParaRPr lang="en-US" altLang="da-DK" sz="3200" b="1" dirty="0" smtClean="0">
                <a:solidFill>
                  <a:schemeClr val="bg1"/>
                </a:solidFill>
                <a:sym typeface="Arial" pitchFamily="34" charset="0"/>
              </a:endParaRPr>
            </a:p>
          </p:txBody>
        </p:sp>
      </p:grpSp>
      <p:grpSp>
        <p:nvGrpSpPr>
          <p:cNvPr id="27" name="组合 26"/>
          <p:cNvGrpSpPr/>
          <p:nvPr>
            <p:custDataLst>
              <p:tags r:id="rId22"/>
            </p:custDataLst>
          </p:nvPr>
        </p:nvGrpSpPr>
        <p:grpSpPr>
          <a:xfrm>
            <a:off x="2136846" y="3211767"/>
            <a:ext cx="4584699" cy="846760"/>
            <a:chOff x="1663700" y="2565116"/>
            <a:chExt cx="4584699" cy="846760"/>
          </a:xfrm>
        </p:grpSpPr>
        <p:sp>
          <p:nvSpPr>
            <p:cNvPr id="28" name="矩形 27"/>
            <p:cNvSpPr/>
            <p:nvPr>
              <p:custDataLst>
                <p:tags r:id="rId23"/>
              </p:custDataLst>
            </p:nvPr>
          </p:nvSpPr>
          <p:spPr>
            <a:xfrm flipH="1">
              <a:off x="2621852" y="2721650"/>
              <a:ext cx="3626547" cy="690226"/>
            </a:xfrm>
            <a:prstGeom prst="rect">
              <a:avLst/>
            </a:pr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p>
              <a:pPr algn="ctr"/>
              <a:r>
                <a:rPr lang="zh-CN" altLang="da-DK" sz="3200" dirty="0">
                  <a:solidFill>
                    <a:schemeClr val="bg1"/>
                  </a:solidFill>
                  <a:sym typeface="Arial" pitchFamily="34" charset="0"/>
                </a:rPr>
                <a:t>信息资源设计</a:t>
              </a:r>
              <a:endParaRPr lang="zh-CN" altLang="da-DK" sz="3200" dirty="0">
                <a:solidFill>
                  <a:schemeClr val="bg1"/>
                </a:solidFill>
                <a:sym typeface="Arial" pitchFamily="34" charset="0"/>
              </a:endParaRPr>
            </a:p>
          </p:txBody>
        </p:sp>
        <p:sp>
          <p:nvSpPr>
            <p:cNvPr id="29" name="任意多边形 28"/>
            <p:cNvSpPr/>
            <p:nvPr>
              <p:custDataLst>
                <p:tags r:id="rId24"/>
              </p:custDataLst>
            </p:nvPr>
          </p:nvSpPr>
          <p:spPr>
            <a:xfrm rot="1254178" flipH="1">
              <a:off x="2078024" y="2666509"/>
              <a:ext cx="681247" cy="644653"/>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chemeClr val="accent2">
                <a:lumMod val="75000"/>
              </a:schemeClr>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smtClean="0">
                <a:solidFill>
                  <a:schemeClr val="bg1"/>
                </a:solidFill>
                <a:sym typeface="Arial" pitchFamily="34" charset="0"/>
              </a:endParaRPr>
            </a:p>
          </p:txBody>
        </p:sp>
        <p:sp>
          <p:nvSpPr>
            <p:cNvPr id="30" name="矩形 29"/>
            <p:cNvSpPr/>
            <p:nvPr>
              <p:custDataLst>
                <p:tags r:id="rId25"/>
              </p:custDataLst>
            </p:nvPr>
          </p:nvSpPr>
          <p:spPr>
            <a:xfrm flipH="1">
              <a:off x="1663700" y="2565116"/>
              <a:ext cx="551742" cy="690226"/>
            </a:xfrm>
            <a:prstGeom prst="rect">
              <a:avLst/>
            </a:prstGeom>
            <a:solidFill>
              <a:schemeClr val="accent2">
                <a:lumMod val="60000"/>
                <a:lumOff val="40000"/>
              </a:schemeClr>
            </a:solidFill>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rmAutofit/>
            </a:bodyPr>
            <a:p>
              <a:pPr algn="ctr"/>
              <a:r>
                <a:rPr lang="en-US" altLang="da-DK" sz="3200" b="1" dirty="0" smtClean="0">
                  <a:solidFill>
                    <a:schemeClr val="bg1"/>
                  </a:solidFill>
                  <a:sym typeface="Arial" pitchFamily="34" charset="0"/>
                </a:rPr>
                <a:t>C</a:t>
              </a:r>
              <a:endParaRPr lang="en-US" altLang="da-DK" sz="3200" b="1" dirty="0" smtClean="0">
                <a:solidFill>
                  <a:schemeClr val="bg1"/>
                </a:solidFill>
                <a:sym typeface="Arial" pitchFamily="34" charset="0"/>
              </a:endParaRPr>
            </a:p>
          </p:txBody>
        </p:sp>
      </p:grpSp>
    </p:spTree>
    <p:custDataLst>
      <p:tags r:id="rId26"/>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五、常见类型</a:t>
            </a:r>
            <a:endParaRPr lang="zh-CN" altLang="en-US"/>
          </a:p>
        </p:txBody>
      </p:sp>
      <p:sp>
        <p:nvSpPr>
          <p:cNvPr id="3" name="内容占位符 2"/>
          <p:cNvSpPr>
            <a:spLocks noGrp="1"/>
          </p:cNvSpPr>
          <p:nvPr>
            <p:ph sz="half" idx="1"/>
          </p:nvPr>
        </p:nvSpPr>
        <p:spPr>
          <a:xfrm>
            <a:off x="397785" y="1818905"/>
            <a:ext cx="7768800" cy="2019600"/>
          </a:xfrm>
        </p:spPr>
        <p:txBody>
          <a:bodyPr>
            <a:noAutofit/>
            <a:scene3d>
              <a:camera prst="orthographicFront"/>
              <a:lightRig rig="soft" dir="t">
                <a:rot lat="0" lon="0" rev="15600000"/>
              </a:lightRig>
            </a:scene3d>
            <a:sp3d extrusionH="57150" prstMaterial="softEdge">
              <a:bevelT w="25400" h="38100"/>
            </a:sp3d>
          </a:bodyPr>
          <a:p>
            <a:pPr marL="0" indent="0" eaLnBrk="1" latinLnBrk="0" hangingPunct="1">
              <a:buNone/>
            </a:pPr>
            <a:r>
              <a:rPr lang="zh-CN" altLang="en-US" sz="2800" b="1">
                <a:solidFill>
                  <a:srgbClr val="000000"/>
                </a:solidFill>
              </a:rPr>
              <a:t>（三）</a:t>
            </a:r>
            <a:r>
              <a:rPr lang="en-US" sz="2800" b="1">
                <a:solidFill>
                  <a:srgbClr val="000000"/>
                </a:solidFill>
              </a:rPr>
              <a:t>“</a:t>
            </a:r>
            <a:r>
              <a:rPr lang="zh-CN" altLang="en-US" sz="2800" b="1">
                <a:solidFill>
                  <a:srgbClr val="000000"/>
                </a:solidFill>
              </a:rPr>
              <a:t>主导－主体</a:t>
            </a:r>
            <a:r>
              <a:rPr lang="en-US" sz="2800" b="1">
                <a:solidFill>
                  <a:srgbClr val="000000"/>
                </a:solidFill>
              </a:rPr>
              <a:t>”</a:t>
            </a:r>
            <a:r>
              <a:rPr lang="zh-CN" altLang="en-US" sz="2800" b="1">
                <a:solidFill>
                  <a:srgbClr val="000000"/>
                </a:solidFill>
              </a:rPr>
              <a:t>教学设计模式　　  </a:t>
            </a:r>
            <a:endParaRPr lang="zh-CN" altLang="en-US" sz="2800" b="1">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2"/>
          </p:nvPr>
        </p:nvSpPr>
        <p:spPr>
          <a:xfrm>
            <a:off x="240030" y="2416175"/>
            <a:ext cx="8816975" cy="2019300"/>
          </a:xfrm>
        </p:spPr>
        <p:txBody>
          <a:bodyPr>
            <a:noAutofit/>
          </a:bodyPr>
          <a:p>
            <a:pPr marL="0" indent="0">
              <a:buNone/>
            </a:pPr>
            <a:r>
              <a:rPr lang="zh-CN" altLang="zh-CN" sz="2800"/>
              <a:t>特点：</a:t>
            </a:r>
            <a:endParaRPr lang="zh-CN" altLang="zh-CN" sz="2800"/>
          </a:p>
          <a:p>
            <a:pPr marL="0" indent="0">
              <a:buNone/>
            </a:pPr>
            <a:r>
              <a:rPr altLang="zh-CN" sz="2800"/>
              <a:t>第一，可根据教学内容和学生的认知结构情况灵活选择“发现式”或“传递-接受”教学方法。</a:t>
            </a:r>
            <a:endParaRPr altLang="zh-CN" sz="2800"/>
          </a:p>
          <a:p>
            <a:pPr marL="0" indent="0">
              <a:buNone/>
            </a:pPr>
            <a:r>
              <a:rPr altLang="zh-CN" sz="2800"/>
              <a:t>第二，在“传递-接受”教学过程中基本采用“先行组织者”教学策略，同时也可采用“传递-接受”策略（甚至是自主学习策略）作为补充，以达到更佳的教学效果。</a:t>
            </a:r>
            <a:endParaRPr altLang="zh-CN" sz="2800"/>
          </a:p>
          <a:p>
            <a:pPr marL="0" indent="0">
              <a:buNone/>
            </a:pPr>
            <a:endParaRPr altLang="zh-CN"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309245" y="1943735"/>
            <a:ext cx="8301990" cy="2019300"/>
          </a:xfrm>
        </p:spPr>
        <p:txBody>
          <a:bodyPr>
            <a:noAutofit/>
          </a:bodyPr>
          <a:p>
            <a:pPr marL="0" indent="0">
              <a:buNone/>
            </a:pPr>
            <a:r>
              <a:rPr altLang="zh-CN" sz="3600">
                <a:sym typeface="+mn-ea"/>
              </a:rPr>
              <a:t>第三，在“发现式”教学过程中也可充分吸收“传递-接受”教学的长处。如进行学习者特征分析和促进知识的迁移等。</a:t>
            </a:r>
            <a:endParaRPr altLang="zh-CN" sz="3600">
              <a:sym typeface="+mn-ea"/>
            </a:endParaRPr>
          </a:p>
          <a:p>
            <a:pPr marL="0" indent="0">
              <a:buNone/>
            </a:pPr>
            <a:r>
              <a:rPr altLang="zh-CN" sz="3200">
                <a:sym typeface="+mn-ea"/>
              </a:rPr>
              <a:t>第四，便于考虑情感因素（即学习动机）的影响。</a:t>
            </a:r>
            <a:endParaRPr altLang="zh-CN" sz="3200">
              <a:sym typeface="+mn-ea"/>
            </a:endParaRPr>
          </a:p>
          <a:p>
            <a:endParaRPr lang="zh-CN" altLang="zh-CN" sz="3200">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accent2">
              <a:lumMod val="75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2322989"/>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2"/>
          <p:cNvGrpSpPr/>
          <p:nvPr/>
        </p:nvGrpSpPr>
        <p:grpSpPr>
          <a:xfrm>
            <a:off x="2123440" y="2316480"/>
            <a:ext cx="1285240" cy="1800225"/>
            <a:chOff x="2515460" y="2529000"/>
            <a:chExt cx="1800000" cy="1800000"/>
          </a:xfrm>
        </p:grpSpPr>
        <p:sp>
          <p:nvSpPr>
            <p:cNvPr id="27" name="椭圆 26"/>
            <p:cNvSpPr/>
            <p:nvPr/>
          </p:nvSpPr>
          <p:spPr>
            <a:xfrm>
              <a:off x="2515460" y="2529000"/>
              <a:ext cx="1800000" cy="180000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grpSp>
          <p:nvGrpSpPr>
            <p:cNvPr id="6158" name="Group 4"/>
            <p:cNvGrpSpPr>
              <a:grpSpLocks noChangeAspect="1"/>
            </p:cNvGrpSpPr>
            <p:nvPr/>
          </p:nvGrpSpPr>
          <p:grpSpPr>
            <a:xfrm>
              <a:off x="2989984" y="2852421"/>
              <a:ext cx="850952" cy="1153159"/>
              <a:chOff x="2773" y="2014"/>
              <a:chExt cx="214" cy="290"/>
            </a:xfrm>
          </p:grpSpPr>
          <p:sp>
            <p:nvSpPr>
              <p:cNvPr id="6159" name="Freeform 5"/>
              <p:cNvSpPr/>
              <p:nvPr/>
            </p:nvSpPr>
            <p:spPr>
              <a:xfrm>
                <a:off x="2773" y="2052"/>
                <a:ext cx="214" cy="252"/>
              </a:xfrm>
              <a:custGeom>
                <a:avLst/>
                <a:gdLst>
                  <a:gd name="txL" fmla="*/ 0 w 214"/>
                  <a:gd name="txT" fmla="*/ 0 h 252"/>
                  <a:gd name="txR" fmla="*/ 214 w 214"/>
                  <a:gd name="txB" fmla="*/ 252 h 252"/>
                </a:gdLst>
                <a:ahLst/>
                <a:cxnLst>
                  <a:cxn ang="0">
                    <a:pos x="185" y="0"/>
                  </a:cxn>
                  <a:cxn ang="0">
                    <a:pos x="214" y="0"/>
                  </a:cxn>
                  <a:cxn ang="0">
                    <a:pos x="214" y="252"/>
                  </a:cxn>
                  <a:cxn ang="0">
                    <a:pos x="0" y="252"/>
                  </a:cxn>
                  <a:cxn ang="0">
                    <a:pos x="0" y="0"/>
                  </a:cxn>
                  <a:cxn ang="0">
                    <a:pos x="29" y="0"/>
                  </a:cxn>
                </a:cxnLst>
                <a:rect l="txL" t="txT" r="txR" b="txB"/>
                <a:pathLst>
                  <a:path w="214" h="252">
                    <a:moveTo>
                      <a:pt x="185" y="0"/>
                    </a:moveTo>
                    <a:lnTo>
                      <a:pt x="214" y="0"/>
                    </a:lnTo>
                    <a:lnTo>
                      <a:pt x="214" y="252"/>
                    </a:lnTo>
                    <a:lnTo>
                      <a:pt x="0" y="252"/>
                    </a:lnTo>
                    <a:lnTo>
                      <a:pt x="0" y="0"/>
                    </a:lnTo>
                    <a:lnTo>
                      <a:pt x="29" y="0"/>
                    </a:lnTo>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0" name="Freeform 6"/>
              <p:cNvSpPr/>
              <p:nvPr/>
            </p:nvSpPr>
            <p:spPr>
              <a:xfrm>
                <a:off x="2831" y="2014"/>
                <a:ext cx="98" cy="58"/>
              </a:xfrm>
              <a:custGeom>
                <a:avLst/>
                <a:gdLst>
                  <a:gd name="txL" fmla="*/ 0 w 40"/>
                  <a:gd name="txT" fmla="*/ 0 h 24"/>
                  <a:gd name="txR" fmla="*/ 40 w 40"/>
                  <a:gd name="txB" fmla="*/ 24 h 24"/>
                </a:gdLst>
                <a:ahLst/>
                <a:cxnLst>
                  <a:cxn ang="0">
                    <a:pos x="8649" y="4771"/>
                  </a:cxn>
                  <a:cxn ang="0">
                    <a:pos x="8649" y="1566"/>
                  </a:cxn>
                  <a:cxn ang="0">
                    <a:pos x="6086" y="1566"/>
                  </a:cxn>
                  <a:cxn ang="0">
                    <a:pos x="4322" y="0"/>
                  </a:cxn>
                  <a:cxn ang="0">
                    <a:pos x="2558" y="1566"/>
                  </a:cxn>
                  <a:cxn ang="0">
                    <a:pos x="0" y="1566"/>
                  </a:cxn>
                  <a:cxn ang="0">
                    <a:pos x="0" y="4771"/>
                  </a:cxn>
                  <a:cxn ang="0">
                    <a:pos x="8649" y="4771"/>
                  </a:cxn>
                </a:cxnLst>
                <a:rect l="txL" t="txT" r="txR" b="txB"/>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1" name="Line 7"/>
              <p:cNvSpPr/>
              <p:nvPr/>
            </p:nvSpPr>
            <p:spPr>
              <a:xfrm flipH="1">
                <a:off x="2822" y="2168"/>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2" name="Line 8"/>
              <p:cNvSpPr/>
              <p:nvPr/>
            </p:nvSpPr>
            <p:spPr>
              <a:xfrm flipH="1">
                <a:off x="2822" y="2207"/>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3" name="Line 9"/>
              <p:cNvSpPr/>
              <p:nvPr/>
            </p:nvSpPr>
            <p:spPr>
              <a:xfrm flipH="1">
                <a:off x="2822" y="2246"/>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4" name="Line 10"/>
              <p:cNvSpPr/>
              <p:nvPr/>
            </p:nvSpPr>
            <p:spPr>
              <a:xfrm flipH="1">
                <a:off x="2822" y="2130"/>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grpSp>
      </p:grpSp>
      <p:sp>
        <p:nvSpPr>
          <p:cNvPr id="41" name="文本框 40"/>
          <p:cNvSpPr txBox="1"/>
          <p:nvPr/>
        </p:nvSpPr>
        <p:spPr>
          <a:xfrm>
            <a:off x="3465830" y="3001645"/>
            <a:ext cx="4465320"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大学课堂设计前期分析</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53" presetClass="entr" presetSubtype="16" fill="hold"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000000"/>
                                          </p:val>
                                        </p:tav>
                                        <p:tav tm="100000">
                                          <p:val>
                                            <p:strVal val="#ppt_w"/>
                                          </p:val>
                                        </p:tav>
                                      </p:tavLst>
                                    </p:anim>
                                    <p:anim calcmode="lin" valueType="num">
                                      <p:cBhvr>
                                        <p:cTn id="50" dur="500" fill="hold"/>
                                        <p:tgtEl>
                                          <p:spTgt spid="26"/>
                                        </p:tgtEl>
                                        <p:attrNameLst>
                                          <p:attrName>ppt_h</p:attrName>
                                        </p:attrNameLst>
                                      </p:cBhvr>
                                      <p:tavLst>
                                        <p:tav tm="0">
                                          <p:val>
                                            <p:fltVal val="0.000000"/>
                                          </p:val>
                                        </p:tav>
                                        <p:tav tm="100000">
                                          <p:val>
                                            <p:strVal val="#ppt_h"/>
                                          </p:val>
                                        </p:tav>
                                      </p:tavLst>
                                    </p:anim>
                                    <p:animEffect transition="in" filter="fade">
                                      <p:cBhvr>
                                        <p:cTn id="51" dur="500"/>
                                        <p:tgtEl>
                                          <p:spTgt spid="26"/>
                                        </p:tgtEl>
                                      </p:cBhvr>
                                    </p:animEffect>
                                  </p:childTnLst>
                                </p:cTn>
                              </p:par>
                              <p:par>
                                <p:cTn id="52" presetID="22" presetClass="entr" presetSubtype="8"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000000"/>
                                          </p:val>
                                        </p:tav>
                                        <p:tav tm="100000">
                                          <p:val>
                                            <p:strVal val="#ppt_w"/>
                                          </p:val>
                                        </p:tav>
                                      </p:tavLst>
                                    </p:anim>
                                    <p:anim calcmode="lin" valueType="num">
                                      <p:cBhvr>
                                        <p:cTn id="58" dur="500" fill="hold"/>
                                        <p:tgtEl>
                                          <p:spTgt spid="2"/>
                                        </p:tgtEl>
                                        <p:attrNameLst>
                                          <p:attrName>ppt_h</p:attrName>
                                        </p:attrNameLst>
                                      </p:cBhvr>
                                      <p:tavLst>
                                        <p:tav tm="0">
                                          <p:val>
                                            <p:fltVal val="0.00000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0053A3"/>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1575594"/>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2"/>
          <p:cNvGrpSpPr/>
          <p:nvPr/>
        </p:nvGrpSpPr>
        <p:grpSpPr>
          <a:xfrm>
            <a:off x="2941638" y="2528888"/>
            <a:ext cx="1800225" cy="1800225"/>
            <a:chOff x="2515460" y="2529000"/>
            <a:chExt cx="1800000" cy="1800000"/>
          </a:xfrm>
        </p:grpSpPr>
        <p:sp>
          <p:nvSpPr>
            <p:cNvPr id="27" name="椭圆 26"/>
            <p:cNvSpPr/>
            <p:nvPr/>
          </p:nvSpPr>
          <p:spPr>
            <a:xfrm>
              <a:off x="2515460" y="2529000"/>
              <a:ext cx="1800000" cy="180000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grpSp>
          <p:nvGrpSpPr>
            <p:cNvPr id="6158" name="Group 4"/>
            <p:cNvGrpSpPr>
              <a:grpSpLocks noChangeAspect="1"/>
            </p:cNvGrpSpPr>
            <p:nvPr/>
          </p:nvGrpSpPr>
          <p:grpSpPr>
            <a:xfrm>
              <a:off x="2989984" y="2852421"/>
              <a:ext cx="850952" cy="1153159"/>
              <a:chOff x="2773" y="2014"/>
              <a:chExt cx="214" cy="290"/>
            </a:xfrm>
          </p:grpSpPr>
          <p:sp>
            <p:nvSpPr>
              <p:cNvPr id="6159" name="Freeform 5"/>
              <p:cNvSpPr/>
              <p:nvPr/>
            </p:nvSpPr>
            <p:spPr>
              <a:xfrm>
                <a:off x="2773" y="2052"/>
                <a:ext cx="214" cy="252"/>
              </a:xfrm>
              <a:custGeom>
                <a:avLst/>
                <a:gdLst>
                  <a:gd name="txL" fmla="*/ 0 w 214"/>
                  <a:gd name="txT" fmla="*/ 0 h 252"/>
                  <a:gd name="txR" fmla="*/ 214 w 214"/>
                  <a:gd name="txB" fmla="*/ 252 h 252"/>
                </a:gdLst>
                <a:ahLst/>
                <a:cxnLst>
                  <a:cxn ang="0">
                    <a:pos x="185" y="0"/>
                  </a:cxn>
                  <a:cxn ang="0">
                    <a:pos x="214" y="0"/>
                  </a:cxn>
                  <a:cxn ang="0">
                    <a:pos x="214" y="252"/>
                  </a:cxn>
                  <a:cxn ang="0">
                    <a:pos x="0" y="252"/>
                  </a:cxn>
                  <a:cxn ang="0">
                    <a:pos x="0" y="0"/>
                  </a:cxn>
                  <a:cxn ang="0">
                    <a:pos x="29" y="0"/>
                  </a:cxn>
                </a:cxnLst>
                <a:rect l="txL" t="txT" r="txR" b="txB"/>
                <a:pathLst>
                  <a:path w="214" h="252">
                    <a:moveTo>
                      <a:pt x="185" y="0"/>
                    </a:moveTo>
                    <a:lnTo>
                      <a:pt x="214" y="0"/>
                    </a:lnTo>
                    <a:lnTo>
                      <a:pt x="214" y="252"/>
                    </a:lnTo>
                    <a:lnTo>
                      <a:pt x="0" y="252"/>
                    </a:lnTo>
                    <a:lnTo>
                      <a:pt x="0" y="0"/>
                    </a:lnTo>
                    <a:lnTo>
                      <a:pt x="29" y="0"/>
                    </a:lnTo>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0" name="Freeform 6"/>
              <p:cNvSpPr/>
              <p:nvPr/>
            </p:nvSpPr>
            <p:spPr>
              <a:xfrm>
                <a:off x="2831" y="2014"/>
                <a:ext cx="98" cy="58"/>
              </a:xfrm>
              <a:custGeom>
                <a:avLst/>
                <a:gdLst>
                  <a:gd name="txL" fmla="*/ 0 w 40"/>
                  <a:gd name="txT" fmla="*/ 0 h 24"/>
                  <a:gd name="txR" fmla="*/ 40 w 40"/>
                  <a:gd name="txB" fmla="*/ 24 h 24"/>
                </a:gdLst>
                <a:ahLst/>
                <a:cxnLst>
                  <a:cxn ang="0">
                    <a:pos x="8649" y="4771"/>
                  </a:cxn>
                  <a:cxn ang="0">
                    <a:pos x="8649" y="1566"/>
                  </a:cxn>
                  <a:cxn ang="0">
                    <a:pos x="6086" y="1566"/>
                  </a:cxn>
                  <a:cxn ang="0">
                    <a:pos x="4322" y="0"/>
                  </a:cxn>
                  <a:cxn ang="0">
                    <a:pos x="2558" y="1566"/>
                  </a:cxn>
                  <a:cxn ang="0">
                    <a:pos x="0" y="1566"/>
                  </a:cxn>
                  <a:cxn ang="0">
                    <a:pos x="0" y="4771"/>
                  </a:cxn>
                  <a:cxn ang="0">
                    <a:pos x="8649" y="4771"/>
                  </a:cxn>
                </a:cxnLst>
                <a:rect l="txL" t="txT" r="txR" b="txB"/>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1" name="Line 7"/>
              <p:cNvSpPr/>
              <p:nvPr/>
            </p:nvSpPr>
            <p:spPr>
              <a:xfrm flipH="1">
                <a:off x="2822" y="2168"/>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2" name="Line 8"/>
              <p:cNvSpPr/>
              <p:nvPr/>
            </p:nvSpPr>
            <p:spPr>
              <a:xfrm flipH="1">
                <a:off x="2822" y="2207"/>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3" name="Line 9"/>
              <p:cNvSpPr/>
              <p:nvPr/>
            </p:nvSpPr>
            <p:spPr>
              <a:xfrm flipH="1">
                <a:off x="2822" y="2246"/>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4" name="Line 10"/>
              <p:cNvSpPr/>
              <p:nvPr/>
            </p:nvSpPr>
            <p:spPr>
              <a:xfrm flipH="1">
                <a:off x="2822" y="2130"/>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grpSp>
      </p:grpSp>
      <p:sp>
        <p:nvSpPr>
          <p:cNvPr id="41" name="文本框 40"/>
          <p:cNvSpPr txBox="1"/>
          <p:nvPr/>
        </p:nvSpPr>
        <p:spPr>
          <a:xfrm>
            <a:off x="5067300" y="3197860"/>
            <a:ext cx="3487420"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prstClr val="black">
                    <a:alpha val="75000"/>
                  </a:prstClr>
                </a:solidFill>
                <a:effectLst/>
                <a:uLnTx/>
                <a:uFillTx/>
                <a:latin typeface="微软雅黑" pitchFamily="34" charset="-122"/>
                <a:ea typeface="微软雅黑" pitchFamily="34" charset="-122"/>
                <a:cs typeface="+mn-cs"/>
              </a:rPr>
              <a:t>教学设计理论概述</a:t>
            </a:r>
            <a:endParaRPr kumimoji="0" lang="zh-CN" altLang="en-US" b="1" i="0" u="none" strike="noStrike" kern="1200" cap="none" spc="0" normalizeH="0" baseline="0" noProof="0" dirty="0">
              <a:ln>
                <a:noFill/>
              </a:ln>
              <a:solidFill>
                <a:prstClr val="black">
                  <a:alpha val="75000"/>
                </a:prst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53" presetClass="entr" presetSubtype="16" fill="hold"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000000"/>
                                          </p:val>
                                        </p:tav>
                                        <p:tav tm="100000">
                                          <p:val>
                                            <p:strVal val="#ppt_w"/>
                                          </p:val>
                                        </p:tav>
                                      </p:tavLst>
                                    </p:anim>
                                    <p:anim calcmode="lin" valueType="num">
                                      <p:cBhvr>
                                        <p:cTn id="50" dur="500" fill="hold"/>
                                        <p:tgtEl>
                                          <p:spTgt spid="26"/>
                                        </p:tgtEl>
                                        <p:attrNameLst>
                                          <p:attrName>ppt_h</p:attrName>
                                        </p:attrNameLst>
                                      </p:cBhvr>
                                      <p:tavLst>
                                        <p:tav tm="0">
                                          <p:val>
                                            <p:fltVal val="0.000000"/>
                                          </p:val>
                                        </p:tav>
                                        <p:tav tm="100000">
                                          <p:val>
                                            <p:strVal val="#ppt_h"/>
                                          </p:val>
                                        </p:tav>
                                      </p:tavLst>
                                    </p:anim>
                                    <p:animEffect transition="in" filter="fade">
                                      <p:cBhvr>
                                        <p:cTn id="51" dur="500"/>
                                        <p:tgtEl>
                                          <p:spTgt spid="26"/>
                                        </p:tgtEl>
                                      </p:cBhvr>
                                    </p:animEffect>
                                  </p:childTnLst>
                                </p:cTn>
                              </p:par>
                              <p:par>
                                <p:cTn id="52" presetID="22" presetClass="entr" presetSubtype="8"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000000"/>
                                          </p:val>
                                        </p:tav>
                                        <p:tav tm="100000">
                                          <p:val>
                                            <p:strVal val="#ppt_w"/>
                                          </p:val>
                                        </p:tav>
                                      </p:tavLst>
                                    </p:anim>
                                    <p:anim calcmode="lin" valueType="num">
                                      <p:cBhvr>
                                        <p:cTn id="58" dur="500" fill="hold"/>
                                        <p:tgtEl>
                                          <p:spTgt spid="2"/>
                                        </p:tgtEl>
                                        <p:attrNameLst>
                                          <p:attrName>ppt_h</p:attrName>
                                        </p:attrNameLst>
                                      </p:cBhvr>
                                      <p:tavLst>
                                        <p:tav tm="0">
                                          <p:val>
                                            <p:fltVal val="0.00000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animBg="1"/>
      <p:bldP spid="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accent2">
              <a:lumMod val="75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2322989"/>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23440" y="2316480"/>
            <a:ext cx="12852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一</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429635" y="3019425"/>
            <a:ext cx="4945380"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　学习需要分析</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一、基本内涵</a:t>
            </a:r>
            <a:endParaRPr lang="zh-CN" altLang="en-US"/>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p:txBody>
          <a:bodyPr>
            <a:noAutofit/>
          </a:bodyPr>
          <a:p>
            <a:pPr marL="0" indent="0">
              <a:buNone/>
            </a:pPr>
            <a:r>
              <a:rPr lang="zh-CN" sz="2800"/>
              <a:t>　什么是需要？</a:t>
            </a:r>
            <a:endParaRPr lang="zh-CN" sz="2800"/>
          </a:p>
          <a:p>
            <a:pPr marL="0" indent="0">
              <a:buNone/>
            </a:pPr>
            <a:r>
              <a:rPr lang="zh-CN" sz="2800"/>
              <a:t>　什么是需要分析？</a:t>
            </a:r>
            <a:endParaRPr lang="zh-CN" sz="2800"/>
          </a:p>
          <a:p>
            <a:pPr marL="0" indent="0">
              <a:buNone/>
            </a:pPr>
            <a:r>
              <a:rPr lang="zh-CN" sz="2800"/>
              <a:t>　什么是学习需要？</a:t>
            </a:r>
            <a:endParaRPr lang="zh-CN" sz="2800"/>
          </a:p>
        </p:txBody>
      </p:sp>
      <p:pic>
        <p:nvPicPr>
          <p:cNvPr id="7" name="内容占位符 6"/>
          <p:cNvPicPr>
            <a:picLocks noChangeAspect="1"/>
          </p:cNvPicPr>
          <p:nvPr>
            <p:ph sz="half" idx="2"/>
          </p:nvPr>
        </p:nvPicPr>
        <p:blipFill>
          <a:blip r:embed="rId1"/>
          <a:srcRect b="5632"/>
          <a:stretch>
            <a:fillRect/>
          </a:stretch>
        </p:blipFill>
        <p:spPr>
          <a:xfrm>
            <a:off x="6227445" y="2398395"/>
            <a:ext cx="2642235" cy="4438650"/>
          </a:xfrm>
          <a:prstGeom prst="rect">
            <a:avLst/>
          </a:prstGeom>
        </p:spPr>
      </p:pic>
      <p:sp>
        <p:nvSpPr>
          <p:cNvPr id="100" name="文本框 99"/>
          <p:cNvSpPr txBox="1"/>
          <p:nvPr/>
        </p:nvSpPr>
        <p:spPr>
          <a:xfrm>
            <a:off x="432435" y="4443095"/>
            <a:ext cx="6325235" cy="1554480"/>
          </a:xfrm>
          <a:prstGeom prst="rect">
            <a:avLst/>
          </a:prstGeom>
          <a:noFill/>
          <a:ln w="9525">
            <a:noFill/>
            <a:miter/>
          </a:ln>
        </p:spPr>
        <p:txBody>
          <a:bodyPr wrap="square">
            <a:spAutoFit/>
          </a:bodyPr>
          <a:p>
            <a:pPr marL="0" indent="276225" algn="l"/>
            <a:r>
              <a:rPr lang="zh-CN" altLang="en-US" sz="2400" b="1" u="none">
                <a:latin typeface="宋体" charset="0"/>
                <a:ea typeface="宋体" charset="0"/>
                <a:cs typeface="宋体" charset="0"/>
              </a:rPr>
              <a:t>　学习需要是指学习者“目前状况与所期望达到的状况之间的差距”，即学生学习成绩的现状与教学目标（或标准）之间的差距</a:t>
            </a:r>
            <a:endParaRPr lang="zh-CN" altLang="en-US" sz="2400" b="1" u="none">
              <a:latin typeface="宋体" charset="0"/>
              <a:ea typeface="宋体" charset="0"/>
              <a:cs typeface="宋体" charset="0"/>
            </a:endParaRPr>
          </a:p>
          <a:p>
            <a:pPr marL="0" indent="276225" algn="l"/>
            <a:r>
              <a:rPr lang="zh-CN" altLang="en-US" sz="2400" b="1" u="none">
                <a:solidFill>
                  <a:srgbClr val="FF0000"/>
                </a:solidFill>
                <a:latin typeface="宋体" charset="0"/>
                <a:ea typeface="宋体" charset="0"/>
                <a:cs typeface="宋体" charset="0"/>
              </a:rPr>
              <a:t>　差距＝期望值－现状</a:t>
            </a:r>
            <a:endParaRPr lang="zh-CN" altLang="en-US" sz="2400" b="1" u="none">
              <a:solidFill>
                <a:srgbClr val="FF0000"/>
              </a:solidFill>
              <a:latin typeface="宋体"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anim calcmode="lin" valueType="num">
                                      <p:cBhvr additive="base">
                                        <p:cTn id="11"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二、操作技术</a:t>
            </a:r>
            <a:endParaRPr lang="zh-CN" altLang="en-US"/>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p:txBody>
          <a:bodyPr>
            <a:noAutofit/>
          </a:bodyPr>
          <a:p>
            <a:pPr marL="0" indent="0">
              <a:buNone/>
            </a:pPr>
            <a:r>
              <a:rPr lang="zh-CN" sz="2800"/>
              <a:t>　</a:t>
            </a:r>
            <a:r>
              <a:rPr lang="zh-CN" sz="2800">
                <a:solidFill>
                  <a:srgbClr val="FF0000"/>
                </a:solidFill>
              </a:rPr>
              <a:t>（一）基本步骤</a:t>
            </a:r>
            <a:endParaRPr lang="zh-CN" sz="2800">
              <a:solidFill>
                <a:srgbClr val="FF0000"/>
              </a:solidFill>
            </a:endParaRPr>
          </a:p>
          <a:p>
            <a:pPr marL="0" indent="0">
              <a:buNone/>
            </a:pPr>
            <a:r>
              <a:rPr lang="zh-CN" sz="2800"/>
              <a:t>　　第一步，深入调研，分析教学系统存在的差距或问题是什么。</a:t>
            </a:r>
            <a:endParaRPr lang="zh-CN" sz="2800"/>
          </a:p>
          <a:p>
            <a:pPr marL="0" indent="0">
              <a:buNone/>
            </a:pPr>
            <a:r>
              <a:rPr lang="zh-CN" sz="2800"/>
              <a:t>　　第二步，分析存在问题的性质，以确定教学系统设计是不是解决这个问题的途径，即必要性。</a:t>
            </a:r>
            <a:endParaRPr lang="zh-CN" sz="2800"/>
          </a:p>
          <a:p>
            <a:pPr marL="0" indent="0">
              <a:buNone/>
            </a:pPr>
            <a:r>
              <a:rPr lang="zh-CN" sz="2800"/>
              <a:t>　　第三步，分析现有的资源条件和制约因素，明确设计教学方案解决该问题的可行性。首先要分析资源和约束条件，对项目进行可行性分析。</a:t>
            </a:r>
            <a:endParaRPr lang="zh-CN" sz="2800"/>
          </a:p>
          <a:p>
            <a:pPr marL="0" indent="0">
              <a:buNone/>
            </a:pPr>
            <a:r>
              <a:rPr lang="zh-CN" sz="2800"/>
              <a:t>　　第四步，阐明已确定课题的教学总目标。　</a:t>
            </a:r>
            <a:endParaRPr lang="zh-CN" sz="28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260350" y="831366"/>
            <a:ext cx="7768590" cy="584775"/>
          </a:xfrm>
          <a:prstGeom prst="rect">
            <a:avLst/>
          </a:prstGeom>
        </p:spPr>
        <p:txBody>
          <a:bodyPr wrap="square">
            <a:normAutofit/>
          </a:bodyPr>
          <a:lstStyle/>
          <a:p>
            <a:pPr algn="l"/>
            <a:r>
              <a:rPr lang="zh-CN" altLang="en-US" sz="3200" dirty="0">
                <a:solidFill>
                  <a:srgbClr val="FF0000"/>
                </a:solidFill>
                <a:latin typeface="+mj-lt"/>
                <a:ea typeface="+mj-ea"/>
                <a:cs typeface="+mj-cs"/>
                <a:sym typeface="Arial" pitchFamily="34" charset="0"/>
              </a:rPr>
              <a:t>（二）基本方法</a:t>
            </a:r>
            <a:endParaRPr lang="zh-CN" altLang="en-US" sz="3200" dirty="0">
              <a:solidFill>
                <a:srgbClr val="FF0000"/>
              </a:solidFill>
              <a:latin typeface="+mj-lt"/>
              <a:ea typeface="+mj-ea"/>
              <a:cs typeface="+mj-cs"/>
              <a:sym typeface="Arial" pitchFamily="34" charset="0"/>
            </a:endParaRPr>
          </a:p>
        </p:txBody>
      </p:sp>
      <p:sp>
        <p:nvSpPr>
          <p:cNvPr id="3" name="等腰三角形 2"/>
          <p:cNvSpPr/>
          <p:nvPr>
            <p:custDataLst>
              <p:tags r:id="rId2"/>
            </p:custDataLst>
          </p:nvPr>
        </p:nvSpPr>
        <p:spPr>
          <a:xfrm>
            <a:off x="845748" y="2075544"/>
            <a:ext cx="1464782" cy="1262743"/>
          </a:xfrm>
          <a:prstGeom prst="triangle">
            <a:avLst/>
          </a:prstGeom>
          <a:solidFill>
            <a:schemeClr val="accent1">
              <a:lumMod val="60000"/>
              <a:lumOff val="40000"/>
            </a:schemeClr>
          </a:solidFill>
        </p:spPr>
        <p:txBody>
          <a:bodyPr rot="0" spcFirstLastPara="0" vertOverflow="overflow" horzOverflow="overflow" vert="horz" wrap="square" lIns="91440" tIns="45720" rIns="91440" bIns="216000" numCol="1" spcCol="0" rtlCol="0" fromWordArt="0" anchor="ctr" anchorCtr="0" forceAA="0" compatLnSpc="1">
            <a:noAutofit/>
          </a:bodyPr>
          <a:lstStyle/>
          <a:p>
            <a:pPr algn="ctr"/>
            <a:r>
              <a:rPr lang="en-US" altLang="zh-CN" sz="3600" b="1" dirty="0">
                <a:solidFill>
                  <a:schemeClr val="bg1"/>
                </a:solidFill>
                <a:sym typeface="Arial" pitchFamily="34" charset="0"/>
              </a:rPr>
              <a:t>0</a:t>
            </a:r>
            <a:r>
              <a:rPr lang="en-US" altLang="zh-CN" sz="3600" b="1" dirty="0" smtClean="0">
                <a:solidFill>
                  <a:schemeClr val="bg1"/>
                </a:solidFill>
                <a:sym typeface="Arial" pitchFamily="34" charset="0"/>
              </a:rPr>
              <a:t>1</a:t>
            </a:r>
            <a:endParaRPr lang="zh-CN" altLang="en-US" sz="3600" b="1" dirty="0" err="1" smtClean="0">
              <a:solidFill>
                <a:schemeClr val="bg1"/>
              </a:solidFill>
              <a:sym typeface="Arial" pitchFamily="34" charset="0"/>
            </a:endParaRPr>
          </a:p>
        </p:txBody>
      </p:sp>
      <p:sp>
        <p:nvSpPr>
          <p:cNvPr id="6" name="任意多边形 5"/>
          <p:cNvSpPr/>
          <p:nvPr>
            <p:custDataLst>
              <p:tags r:id="rId3"/>
            </p:custDataLst>
          </p:nvPr>
        </p:nvSpPr>
        <p:spPr>
          <a:xfrm>
            <a:off x="1972926" y="2656115"/>
            <a:ext cx="5592936" cy="682172"/>
          </a:xfrm>
          <a:custGeom>
            <a:avLst/>
            <a:gdLst>
              <a:gd name="connsiteX0" fmla="*/ 0 w 5592936"/>
              <a:gd name="connsiteY0" fmla="*/ 0 h 682172"/>
              <a:gd name="connsiteX1" fmla="*/ 5592936 w 5592936"/>
              <a:gd name="connsiteY1" fmla="*/ 0 h 682172"/>
              <a:gd name="connsiteX2" fmla="*/ 5592936 w 5592936"/>
              <a:gd name="connsiteY2" fmla="*/ 682172 h 682172"/>
              <a:gd name="connsiteX3" fmla="*/ 395660 w 5592936"/>
              <a:gd name="connsiteY3" fmla="*/ 682172 h 682172"/>
            </a:gdLst>
            <a:ahLst/>
            <a:cxnLst>
              <a:cxn ang="0">
                <a:pos x="connsiteX0" y="connsiteY0"/>
              </a:cxn>
              <a:cxn ang="0">
                <a:pos x="connsiteX1" y="connsiteY1"/>
              </a:cxn>
              <a:cxn ang="0">
                <a:pos x="connsiteX2" y="connsiteY2"/>
              </a:cxn>
              <a:cxn ang="0">
                <a:pos x="connsiteX3" y="connsiteY3"/>
              </a:cxn>
            </a:cxnLst>
            <a:rect l="l" t="t" r="r" b="b"/>
            <a:pathLst>
              <a:path w="5592936" h="682172">
                <a:moveTo>
                  <a:pt x="0" y="0"/>
                </a:moveTo>
                <a:lnTo>
                  <a:pt x="5592936" y="0"/>
                </a:lnTo>
                <a:lnTo>
                  <a:pt x="5592936" y="682172"/>
                </a:lnTo>
                <a:lnTo>
                  <a:pt x="395660" y="682172"/>
                </a:lnTo>
                <a:close/>
              </a:path>
            </a:pathLst>
          </a:custGeom>
          <a:solidFill>
            <a:schemeClr val="accent1"/>
          </a:solidFill>
        </p:spPr>
        <p:txBody>
          <a:bodyPr rot="0" spcFirstLastPara="0" vertOverflow="overflow" horzOverflow="overflow" vert="horz" wrap="square" lIns="360000" tIns="45720" rIns="91440" bIns="45720" numCol="1" spcCol="0" rtlCol="0" fromWordArt="0" anchor="ctr" anchorCtr="0" forceAA="0" compatLnSpc="1">
            <a:normAutofit/>
          </a:bodyPr>
          <a:lstStyle/>
          <a:p>
            <a:pPr algn="just"/>
            <a:r>
              <a:rPr lang="zh-CN" altLang="da-DK" sz="2800" dirty="0">
                <a:solidFill>
                  <a:schemeClr val="bg1"/>
                </a:solidFill>
                <a:sym typeface="Arial" pitchFamily="34" charset="0"/>
              </a:rPr>
              <a:t>内部参照需要分析法</a:t>
            </a:r>
            <a:endParaRPr lang="zh-CN" altLang="da-DK" sz="2800" dirty="0">
              <a:solidFill>
                <a:schemeClr val="bg1"/>
              </a:solidFill>
              <a:sym typeface="Arial" pitchFamily="34" charset="0"/>
            </a:endParaRPr>
          </a:p>
        </p:txBody>
      </p:sp>
      <p:sp>
        <p:nvSpPr>
          <p:cNvPr id="18" name="等腰三角形 17"/>
          <p:cNvSpPr/>
          <p:nvPr>
            <p:custDataLst>
              <p:tags r:id="rId4"/>
            </p:custDataLst>
          </p:nvPr>
        </p:nvSpPr>
        <p:spPr>
          <a:xfrm>
            <a:off x="1578139" y="4154294"/>
            <a:ext cx="1464782" cy="1262743"/>
          </a:xfrm>
          <a:prstGeom prst="triangle">
            <a:avLst/>
          </a:prstGeom>
          <a:solidFill>
            <a:schemeClr val="accent2">
              <a:lumMod val="40000"/>
              <a:lumOff val="60000"/>
            </a:schemeClr>
          </a:solidFill>
        </p:spPr>
        <p:txBody>
          <a:bodyPr rot="0" spcFirstLastPara="0" vertOverflow="overflow" horzOverflow="overflow" vert="horz" wrap="square" lIns="91440" tIns="45720" rIns="91440" bIns="216000" numCol="1" spcCol="0" rtlCol="0" fromWordArt="0" anchor="ctr" anchorCtr="0" forceAA="0" compatLnSpc="1">
            <a:noAutofit/>
          </a:bodyPr>
          <a:lstStyle/>
          <a:p>
            <a:pPr algn="ctr"/>
            <a:r>
              <a:rPr lang="en-US" altLang="zh-CN" sz="3600" b="1" dirty="0" smtClean="0">
                <a:solidFill>
                  <a:schemeClr val="bg1"/>
                </a:solidFill>
                <a:sym typeface="Arial" pitchFamily="34" charset="0"/>
              </a:rPr>
              <a:t>02</a:t>
            </a:r>
            <a:endParaRPr lang="zh-CN" altLang="en-US" sz="3600" b="1" dirty="0" err="1" smtClean="0">
              <a:solidFill>
                <a:schemeClr val="bg1"/>
              </a:solidFill>
              <a:sym typeface="Arial" pitchFamily="34" charset="0"/>
            </a:endParaRPr>
          </a:p>
        </p:txBody>
      </p:sp>
      <p:sp>
        <p:nvSpPr>
          <p:cNvPr id="19" name="任意多边形 18"/>
          <p:cNvSpPr/>
          <p:nvPr>
            <p:custDataLst>
              <p:tags r:id="rId5"/>
            </p:custDataLst>
          </p:nvPr>
        </p:nvSpPr>
        <p:spPr>
          <a:xfrm>
            <a:off x="2740877" y="4734865"/>
            <a:ext cx="5592936" cy="682172"/>
          </a:xfrm>
          <a:custGeom>
            <a:avLst/>
            <a:gdLst>
              <a:gd name="connsiteX0" fmla="*/ 0 w 5592936"/>
              <a:gd name="connsiteY0" fmla="*/ 0 h 682172"/>
              <a:gd name="connsiteX1" fmla="*/ 5592936 w 5592936"/>
              <a:gd name="connsiteY1" fmla="*/ 0 h 682172"/>
              <a:gd name="connsiteX2" fmla="*/ 5592936 w 5592936"/>
              <a:gd name="connsiteY2" fmla="*/ 682172 h 682172"/>
              <a:gd name="connsiteX3" fmla="*/ 395660 w 5592936"/>
              <a:gd name="connsiteY3" fmla="*/ 682172 h 682172"/>
            </a:gdLst>
            <a:ahLst/>
            <a:cxnLst>
              <a:cxn ang="0">
                <a:pos x="connsiteX0" y="connsiteY0"/>
              </a:cxn>
              <a:cxn ang="0">
                <a:pos x="connsiteX1" y="connsiteY1"/>
              </a:cxn>
              <a:cxn ang="0">
                <a:pos x="connsiteX2" y="connsiteY2"/>
              </a:cxn>
              <a:cxn ang="0">
                <a:pos x="connsiteX3" y="connsiteY3"/>
              </a:cxn>
            </a:cxnLst>
            <a:rect l="l" t="t" r="r" b="b"/>
            <a:pathLst>
              <a:path w="5592936" h="682172">
                <a:moveTo>
                  <a:pt x="0" y="0"/>
                </a:moveTo>
                <a:lnTo>
                  <a:pt x="5592936" y="0"/>
                </a:lnTo>
                <a:lnTo>
                  <a:pt x="5592936" y="682172"/>
                </a:lnTo>
                <a:lnTo>
                  <a:pt x="395660" y="682172"/>
                </a:lnTo>
                <a:close/>
              </a:path>
            </a:pathLst>
          </a:custGeom>
          <a:solidFill>
            <a:schemeClr val="accent2"/>
          </a:solidFill>
        </p:spPr>
        <p:txBody>
          <a:bodyPr rot="0" spcFirstLastPara="0" vertOverflow="overflow" horzOverflow="overflow" vert="horz" wrap="square" lIns="360000" tIns="45720" rIns="91440" bIns="45720" numCol="1" spcCol="0" rtlCol="0" fromWordArt="0" anchor="ctr" anchorCtr="0" forceAA="0" compatLnSpc="1">
            <a:normAutofit/>
          </a:bodyPr>
          <a:lstStyle/>
          <a:p>
            <a:pPr algn="just"/>
            <a:r>
              <a:rPr lang="zh-CN" altLang="da-DK" sz="2800" dirty="0">
                <a:solidFill>
                  <a:schemeClr val="bg1"/>
                </a:solidFill>
                <a:sym typeface="Arial" pitchFamily="34" charset="0"/>
              </a:rPr>
              <a:t>外部参照需要分析法</a:t>
            </a:r>
            <a:endParaRPr lang="zh-CN" altLang="da-DK" sz="2800" dirty="0">
              <a:solidFill>
                <a:schemeClr val="bg1"/>
              </a:solidFill>
              <a:sym typeface="Arial" pitchFamily="34" charset="0"/>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ustDataLst>
      <p:tags r:id="rId6"/>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FF0000"/>
                </a:solidFill>
              </a:rPr>
              <a:t>（三）技术策略</a:t>
            </a:r>
            <a:endParaRPr lang="zh-CN" altLang="en-US">
              <a:solidFill>
                <a:srgbClr val="FF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185420" y="1729740"/>
            <a:ext cx="8800465" cy="2019300"/>
          </a:xfrm>
        </p:spPr>
        <p:txBody>
          <a:bodyPr>
            <a:noAutofit/>
          </a:bodyPr>
          <a:p>
            <a:pPr marL="0" indent="0">
              <a:buNone/>
            </a:pPr>
            <a:r>
              <a:rPr lang="zh-CN" sz="2800"/>
              <a:t>　</a:t>
            </a:r>
            <a:r>
              <a:rPr lang="en-US" altLang="zh-CN" sz="2400">
                <a:solidFill>
                  <a:srgbClr val="FF0000"/>
                </a:solidFill>
              </a:rPr>
              <a:t>1.</a:t>
            </a:r>
            <a:r>
              <a:rPr lang="zh-CN" altLang="zh-CN" sz="2400">
                <a:solidFill>
                  <a:srgbClr val="FF0000"/>
                </a:solidFill>
              </a:rPr>
              <a:t>需求信息获得方法</a:t>
            </a:r>
            <a:endParaRPr lang="zh-CN" altLang="zh-CN" sz="2400">
              <a:solidFill>
                <a:srgbClr val="FF0000"/>
              </a:solidFill>
            </a:endParaRPr>
          </a:p>
          <a:p>
            <a:pPr marL="0" indent="0">
              <a:buNone/>
            </a:pPr>
            <a:r>
              <a:rPr lang="zh-CN" sz="2400"/>
              <a:t>　　（1）对于内部期望值，我们可以查阅内部方案如课程大纲、教学计划，也可访问内部目标决策者或通过研究文献来确定。</a:t>
            </a:r>
            <a:endParaRPr lang="zh-CN" sz="2400"/>
          </a:p>
          <a:p>
            <a:pPr marL="0" indent="0">
              <a:buNone/>
            </a:pPr>
            <a:r>
              <a:rPr lang="zh-CN" sz="2400"/>
              <a:t>  　 （2）对于大学生现状，我们可通过直接的方法如问卷（测试）、面谈、观察等手段来获取信息；也可通过间接的方法如采访教师、查看大学生学习档案、文献等获取信息。</a:t>
            </a:r>
            <a:endParaRPr lang="zh-CN" sz="2400"/>
          </a:p>
          <a:p>
            <a:pPr marL="0" indent="0">
              <a:buNone/>
            </a:pPr>
            <a:r>
              <a:rPr lang="zh-CN" sz="2400"/>
              <a:t>   　（3）对于社会期望值，我们可以专门调查如访谈、查阅文献等，也可以到用人单位实地采访、毕业生访谈、设计调查问卷等方式进行个案调查来获取信息。</a:t>
            </a:r>
            <a:endParaRPr lang="zh-CN" sz="2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FF0000"/>
                </a:solidFill>
              </a:rPr>
              <a:t>（三）技术策略</a:t>
            </a:r>
            <a:endParaRPr lang="zh-CN" altLang="en-US">
              <a:solidFill>
                <a:srgbClr val="FF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185420" y="1729740"/>
            <a:ext cx="8800465" cy="2019300"/>
          </a:xfrm>
        </p:spPr>
        <p:txBody>
          <a:bodyPr>
            <a:noAutofit/>
          </a:bodyPr>
          <a:p>
            <a:pPr marL="0" indent="0">
              <a:buNone/>
            </a:pPr>
            <a:r>
              <a:rPr lang="zh-CN" sz="2800"/>
              <a:t>　</a:t>
            </a:r>
            <a:r>
              <a:rPr lang="en-US" altLang="zh-CN" sz="2400">
                <a:solidFill>
                  <a:srgbClr val="FF0000"/>
                </a:solidFill>
              </a:rPr>
              <a:t>2.</a:t>
            </a:r>
            <a:r>
              <a:rPr lang="zh-CN" altLang="en-US" sz="2400">
                <a:solidFill>
                  <a:srgbClr val="FF0000"/>
                </a:solidFill>
              </a:rPr>
              <a:t>调查分析过程</a:t>
            </a:r>
            <a:endParaRPr lang="zh-CN" altLang="en-US" sz="2400">
              <a:solidFill>
                <a:srgbClr val="FF0000"/>
              </a:solidFill>
            </a:endParaRPr>
          </a:p>
          <a:p>
            <a:pPr marL="0" indent="0">
              <a:buNone/>
            </a:pPr>
            <a:r>
              <a:rPr lang="zh-CN" sz="2400"/>
              <a:t>　　（1）进行规划，选择收集有关学习需要数据的方法或策略（调查问卷、访谈等），确定收集数据的对象。</a:t>
            </a:r>
            <a:endParaRPr lang="zh-CN" sz="2400"/>
          </a:p>
          <a:p>
            <a:pPr marL="0" indent="0">
              <a:buNone/>
            </a:pPr>
            <a:r>
              <a:rPr lang="zh-CN" sz="2400"/>
              <a:t>　　（2）收集数据。</a:t>
            </a:r>
            <a:endParaRPr lang="zh-CN" sz="2400"/>
          </a:p>
          <a:p>
            <a:pPr marL="0" indent="0">
              <a:buNone/>
            </a:pPr>
            <a:r>
              <a:rPr lang="zh-CN" sz="2400"/>
              <a:t>　　（3）分析数据（Delphi法等）。</a:t>
            </a:r>
            <a:endParaRPr lang="zh-CN" sz="2400"/>
          </a:p>
          <a:p>
            <a:pPr marL="0" indent="0">
              <a:buNone/>
            </a:pPr>
            <a:r>
              <a:rPr lang="zh-CN" sz="2400"/>
              <a:t>　　（4）编辑最终报告，概括分析研究的目的、概括描述分析过程及分析的参与者、用表格或简单的描述说明分析的结果、以数据为基础提出必要的建议。</a:t>
            </a:r>
            <a:endParaRPr lang="zh-CN"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三、学习需要分析的基本要求</a:t>
            </a:r>
            <a:endParaRPr lang="zh-CN" altLang="en-US">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79375" y="1623060"/>
            <a:ext cx="8907145" cy="2019300"/>
          </a:xfrm>
        </p:spPr>
        <p:txBody>
          <a:bodyPr>
            <a:noAutofit/>
          </a:bodyPr>
          <a:p>
            <a:pPr marL="0" indent="0">
              <a:buNone/>
            </a:pPr>
            <a:r>
              <a:rPr lang="zh-CN" sz="2800"/>
              <a:t>　</a:t>
            </a:r>
            <a:r>
              <a:rPr sz="2400">
                <a:solidFill>
                  <a:srgbClr val="FF0000"/>
                </a:solidFill>
              </a:rPr>
              <a:t> </a:t>
            </a:r>
            <a:r>
              <a:rPr sz="2400">
                <a:solidFill>
                  <a:srgbClr val="000000"/>
                </a:solidFill>
              </a:rPr>
              <a:t>第一，学习需要是学习者的差距与需要，不是教师的差距与需要，更不是对过程和手段的具体需求。</a:t>
            </a:r>
            <a:endParaRPr sz="2400">
              <a:solidFill>
                <a:srgbClr val="000000"/>
              </a:solidFill>
            </a:endParaRPr>
          </a:p>
          <a:p>
            <a:pPr marL="0" indent="0">
              <a:buNone/>
            </a:pPr>
            <a:r>
              <a:rPr sz="2400">
                <a:solidFill>
                  <a:srgbClr val="000000"/>
                </a:solidFill>
              </a:rPr>
              <a:t>  　第二，获得的数据必须真实、客观、可靠地反映学习者和有关人员的情况。它包括现在和将来应达到的状况，避免从“感觉”需要入手。</a:t>
            </a:r>
            <a:endParaRPr sz="2400">
              <a:solidFill>
                <a:srgbClr val="000000"/>
              </a:solidFill>
            </a:endParaRPr>
          </a:p>
          <a:p>
            <a:pPr marL="0" indent="0">
              <a:buNone/>
            </a:pPr>
            <a:r>
              <a:rPr sz="2400">
                <a:solidFill>
                  <a:srgbClr val="000000"/>
                </a:solidFill>
              </a:rPr>
              <a:t>　  第三，注意协调参加学习需要的所有合作者（学习者、教育者、社会三方面）的价值观念，以取得对期望值和差距的一致看法，要保证数据的有效性。</a:t>
            </a:r>
            <a:endParaRPr sz="2400">
              <a:solidFill>
                <a:srgbClr val="000000"/>
              </a:solidFill>
            </a:endParaRPr>
          </a:p>
          <a:p>
            <a:pPr marL="0" indent="0">
              <a:buNone/>
            </a:pPr>
            <a:r>
              <a:rPr sz="2400">
                <a:solidFill>
                  <a:srgbClr val="000000"/>
                </a:solidFill>
              </a:rPr>
              <a:t>    第四，要以学习行为结果来描述差距，而不是用过程或手段，要避免在确定问题前就跳跃到解决方案的设计。</a:t>
            </a:r>
            <a:endParaRPr sz="2400">
              <a:solidFill>
                <a:srgbClr val="000000"/>
              </a:solidFill>
            </a:endParaRPr>
          </a:p>
          <a:p>
            <a:pPr marL="0" indent="0">
              <a:buNone/>
            </a:pPr>
            <a:r>
              <a:rPr sz="2400">
                <a:solidFill>
                  <a:srgbClr val="000000"/>
                </a:solidFill>
              </a:rPr>
              <a:t>    第五，需求分析是一个永无止境的过程，要在实践中经常性地对学习需要的有效性提出疑问和作出检验。</a:t>
            </a:r>
            <a:endParaRPr sz="240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accent2">
              <a:lumMod val="75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2322989"/>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23440" y="2316480"/>
            <a:ext cx="12852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二</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429635" y="3019425"/>
            <a:ext cx="4945380"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　学习者特征分析</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accent2">
              <a:lumMod val="75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2322989"/>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23440" y="2316480"/>
            <a:ext cx="12852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二</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429635" y="3019425"/>
            <a:ext cx="4945380"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　学习者特征分析</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4" name="圆角矩形 3"/>
          <p:cNvSpPr/>
          <p:nvPr/>
        </p:nvSpPr>
        <p:spPr>
          <a:xfrm>
            <a:off x="6402070" y="1386205"/>
            <a:ext cx="2241550" cy="72961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智力因素分析</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p:txBody>
      </p:sp>
      <p:sp>
        <p:nvSpPr>
          <p:cNvPr id="5" name="圆角矩形 4"/>
          <p:cNvSpPr/>
          <p:nvPr/>
        </p:nvSpPr>
        <p:spPr>
          <a:xfrm>
            <a:off x="6227445" y="4432300"/>
            <a:ext cx="2775585" cy="729615"/>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Tx/>
              <a:buNone/>
            </a:pPr>
            <a:r>
              <a:rPr kumimoji="0" lang="zh-CN" altLang="en-US" sz="2400" b="1" i="0" u="none" strike="noStrike" cap="none" normalizeH="0" baseline="0" smtClean="0">
                <a:ln>
                  <a:noFill/>
                </a:ln>
                <a:solidFill>
                  <a:schemeClr val="bg1"/>
                </a:solidFill>
                <a:effectLst/>
                <a:latin typeface="Arial" pitchFamily="34" charset="0"/>
                <a:ea typeface="幼圆" pitchFamily="49" charset="-122"/>
              </a:rPr>
              <a:t>非智力因素分析</a:t>
            </a:r>
            <a:endParaRPr kumimoji="0" lang="zh-CN" altLang="en-US" sz="2400" b="1" i="0" u="none" strike="noStrike" cap="none" normalizeH="0" baseline="0" smtClean="0">
              <a:ln>
                <a:noFill/>
              </a:ln>
              <a:solidFill>
                <a:schemeClr val="bg1"/>
              </a:solidFill>
              <a:effectLst/>
              <a:latin typeface="Arial" pitchFamily="34" charset="0"/>
              <a:ea typeface="幼圆" pitchFamily="49" charset="-122"/>
            </a:endParaRPr>
          </a:p>
        </p:txBody>
      </p:sp>
      <p:cxnSp>
        <p:nvCxnSpPr>
          <p:cNvPr id="6" name="直接箭头连接符 5"/>
          <p:cNvCxnSpPr/>
          <p:nvPr/>
        </p:nvCxnSpPr>
        <p:spPr>
          <a:xfrm flipV="1">
            <a:off x="6028690" y="2116455"/>
            <a:ext cx="480060" cy="78232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7" name="直接箭头连接符 6"/>
          <p:cNvCxnSpPr>
            <a:stCxn id="41" idx="2"/>
          </p:cNvCxnSpPr>
          <p:nvPr/>
        </p:nvCxnSpPr>
        <p:spPr>
          <a:xfrm>
            <a:off x="5902325" y="3632835"/>
            <a:ext cx="678180" cy="79629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一、智力因素分析</a:t>
            </a:r>
            <a:endParaRPr lang="zh-CN" altLang="en-US">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p:txBody>
          <a:bodyPr>
            <a:noAutofit/>
          </a:bodyPr>
          <a:p>
            <a:pPr marL="0" indent="0">
              <a:buNone/>
            </a:pPr>
            <a:r>
              <a:rPr lang="zh-CN" sz="2800"/>
              <a:t>　</a:t>
            </a:r>
            <a:r>
              <a:rPr sz="2400">
                <a:solidFill>
                  <a:srgbClr val="FF0000"/>
                </a:solidFill>
              </a:rPr>
              <a:t> </a:t>
            </a:r>
            <a:r>
              <a:rPr lang="zh-CN" sz="2400">
                <a:solidFill>
                  <a:srgbClr val="FF0000"/>
                </a:solidFill>
              </a:rPr>
              <a:t>（一）智力因素的内容</a:t>
            </a:r>
            <a:endParaRPr lang="zh-CN" sz="2400">
              <a:solidFill>
                <a:srgbClr val="FF0000"/>
              </a:solidFill>
            </a:endParaRPr>
          </a:p>
          <a:p>
            <a:pPr marL="0" indent="0">
              <a:buNone/>
            </a:pPr>
            <a:r>
              <a:rPr sz="2400">
                <a:solidFill>
                  <a:srgbClr val="000000"/>
                </a:solidFill>
              </a:rPr>
              <a:t>  　</a:t>
            </a:r>
            <a:r>
              <a:rPr lang="en-US" sz="2400">
                <a:solidFill>
                  <a:srgbClr val="000000"/>
                </a:solidFill>
              </a:rPr>
              <a:t>1</a:t>
            </a:r>
            <a:r>
              <a:rPr lang="en-US" altLang="zh-CN" sz="2400">
                <a:solidFill>
                  <a:srgbClr val="000000"/>
                </a:solidFill>
              </a:rPr>
              <a:t>. </a:t>
            </a:r>
            <a:r>
              <a:rPr lang="zh-CN" altLang="zh-CN" sz="2400">
                <a:solidFill>
                  <a:srgbClr val="000000"/>
                </a:solidFill>
              </a:rPr>
              <a:t>知识基础</a:t>
            </a:r>
            <a:endParaRPr lang="zh-CN" altLang="zh-CN" sz="2400">
              <a:solidFill>
                <a:srgbClr val="000000"/>
              </a:solidFill>
            </a:endParaRPr>
          </a:p>
          <a:p>
            <a:pPr marL="0" indent="0">
              <a:buNone/>
            </a:pPr>
            <a:r>
              <a:rPr lang="zh-CN" altLang="zh-CN" sz="2400">
                <a:solidFill>
                  <a:srgbClr val="000000"/>
                </a:solidFill>
              </a:rPr>
              <a:t>　  </a:t>
            </a:r>
            <a:r>
              <a:rPr lang="en-US" altLang="zh-CN" sz="2400">
                <a:solidFill>
                  <a:srgbClr val="000000"/>
                </a:solidFill>
              </a:rPr>
              <a:t>2. </a:t>
            </a:r>
            <a:r>
              <a:rPr lang="zh-CN" altLang="zh-CN" sz="2400">
                <a:solidFill>
                  <a:srgbClr val="000000"/>
                </a:solidFill>
              </a:rPr>
              <a:t>认知能力</a:t>
            </a:r>
            <a:endParaRPr lang="zh-CN" altLang="zh-CN" sz="2400">
              <a:solidFill>
                <a:srgbClr val="000000"/>
              </a:solidFill>
            </a:endParaRPr>
          </a:p>
          <a:p>
            <a:pPr marL="0" indent="0">
              <a:buNone/>
            </a:pPr>
            <a:r>
              <a:rPr lang="zh-CN" altLang="zh-CN" sz="2400">
                <a:solidFill>
                  <a:srgbClr val="000000"/>
                </a:solidFill>
              </a:rPr>
              <a:t>　  </a:t>
            </a:r>
            <a:r>
              <a:rPr lang="en-US" altLang="zh-CN" sz="2400">
                <a:solidFill>
                  <a:srgbClr val="000000"/>
                </a:solidFill>
              </a:rPr>
              <a:t>3. </a:t>
            </a:r>
            <a:r>
              <a:rPr lang="zh-CN" altLang="zh-CN" sz="2400">
                <a:solidFill>
                  <a:srgbClr val="000000"/>
                </a:solidFill>
              </a:rPr>
              <a:t>认知结构变量</a:t>
            </a:r>
            <a:endParaRPr lang="zh-CN" altLang="zh-CN" sz="2400">
              <a:solidFill>
                <a:srgbClr val="000000"/>
              </a:solidFill>
            </a:endParaRPr>
          </a:p>
        </p:txBody>
      </p:sp>
      <p:pic>
        <p:nvPicPr>
          <p:cNvPr id="-2147482614" name="图片 1"/>
          <p:cNvPicPr>
            <a:picLocks noChangeAspect="1"/>
          </p:cNvPicPr>
          <p:nvPr>
            <p:ph sz="half" idx="2"/>
          </p:nvPr>
        </p:nvPicPr>
        <p:blipFill>
          <a:blip r:embed="rId1"/>
          <a:srcRect l="687" t="1212"/>
          <a:stretch>
            <a:fillRect/>
          </a:stretch>
        </p:blipFill>
        <p:spPr>
          <a:xfrm>
            <a:off x="4241800" y="2024380"/>
            <a:ext cx="4796790" cy="4225290"/>
          </a:xfrm>
          <a:prstGeom prst="rect">
            <a:avLst/>
          </a:prstGeom>
          <a:noFill/>
          <a:ln w="9525">
            <a:noFill/>
            <a:miter/>
          </a:ln>
        </p:spPr>
      </p:pic>
      <p:sp>
        <p:nvSpPr>
          <p:cNvPr id="3" name="文本框 2"/>
          <p:cNvSpPr txBox="1"/>
          <p:nvPr/>
        </p:nvSpPr>
        <p:spPr>
          <a:xfrm>
            <a:off x="5709920" y="6074410"/>
            <a:ext cx="1423035" cy="368300"/>
          </a:xfrm>
          <a:prstGeom prst="rect">
            <a:avLst/>
          </a:prstGeom>
          <a:noFill/>
        </p:spPr>
        <p:txBody>
          <a:bodyPr wrap="square" rtlCol="0">
            <a:spAutoFit/>
          </a:bodyPr>
          <a:p>
            <a:r>
              <a:rPr lang="zh-CN" altLang="en-US"/>
              <a:t>库尔特</a:t>
            </a:r>
            <a:r>
              <a:rPr lang="en-US" altLang="zh-CN"/>
              <a:t>.</a:t>
            </a:r>
            <a:r>
              <a:rPr lang="zh-CN" altLang="zh-CN"/>
              <a:t>勒温</a:t>
            </a:r>
            <a:endParaRPr lang="zh-CN"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rgbClr val="0053A3"/>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1575594"/>
            <a:ext cx="250825"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2"/>
          <p:cNvGrpSpPr/>
          <p:nvPr/>
        </p:nvGrpSpPr>
        <p:grpSpPr>
          <a:xfrm>
            <a:off x="2941638" y="2528888"/>
            <a:ext cx="1800225" cy="1800225"/>
            <a:chOff x="2515460" y="2529000"/>
            <a:chExt cx="1800000" cy="1800000"/>
          </a:xfrm>
        </p:grpSpPr>
        <p:sp>
          <p:nvSpPr>
            <p:cNvPr id="27" name="椭圆 26"/>
            <p:cNvSpPr/>
            <p:nvPr/>
          </p:nvSpPr>
          <p:spPr>
            <a:xfrm>
              <a:off x="2515460" y="2529000"/>
              <a:ext cx="1800000" cy="180000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grpSp>
          <p:nvGrpSpPr>
            <p:cNvPr id="6158" name="Group 4"/>
            <p:cNvGrpSpPr>
              <a:grpSpLocks noChangeAspect="1"/>
            </p:cNvGrpSpPr>
            <p:nvPr/>
          </p:nvGrpSpPr>
          <p:grpSpPr>
            <a:xfrm>
              <a:off x="2989984" y="2852421"/>
              <a:ext cx="850952" cy="1153159"/>
              <a:chOff x="2773" y="2014"/>
              <a:chExt cx="214" cy="290"/>
            </a:xfrm>
          </p:grpSpPr>
          <p:sp>
            <p:nvSpPr>
              <p:cNvPr id="6159" name="Freeform 5"/>
              <p:cNvSpPr/>
              <p:nvPr/>
            </p:nvSpPr>
            <p:spPr>
              <a:xfrm>
                <a:off x="2773" y="2052"/>
                <a:ext cx="214" cy="252"/>
              </a:xfrm>
              <a:custGeom>
                <a:avLst/>
                <a:gdLst>
                  <a:gd name="txL" fmla="*/ 0 w 214"/>
                  <a:gd name="txT" fmla="*/ 0 h 252"/>
                  <a:gd name="txR" fmla="*/ 214 w 214"/>
                  <a:gd name="txB" fmla="*/ 252 h 252"/>
                </a:gdLst>
                <a:ahLst/>
                <a:cxnLst>
                  <a:cxn ang="0">
                    <a:pos x="185" y="0"/>
                  </a:cxn>
                  <a:cxn ang="0">
                    <a:pos x="214" y="0"/>
                  </a:cxn>
                  <a:cxn ang="0">
                    <a:pos x="214" y="252"/>
                  </a:cxn>
                  <a:cxn ang="0">
                    <a:pos x="0" y="252"/>
                  </a:cxn>
                  <a:cxn ang="0">
                    <a:pos x="0" y="0"/>
                  </a:cxn>
                  <a:cxn ang="0">
                    <a:pos x="29" y="0"/>
                  </a:cxn>
                </a:cxnLst>
                <a:rect l="txL" t="txT" r="txR" b="txB"/>
                <a:pathLst>
                  <a:path w="214" h="252">
                    <a:moveTo>
                      <a:pt x="185" y="0"/>
                    </a:moveTo>
                    <a:lnTo>
                      <a:pt x="214" y="0"/>
                    </a:lnTo>
                    <a:lnTo>
                      <a:pt x="214" y="252"/>
                    </a:lnTo>
                    <a:lnTo>
                      <a:pt x="0" y="252"/>
                    </a:lnTo>
                    <a:lnTo>
                      <a:pt x="0" y="0"/>
                    </a:lnTo>
                    <a:lnTo>
                      <a:pt x="29" y="0"/>
                    </a:lnTo>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0" name="Freeform 6"/>
              <p:cNvSpPr/>
              <p:nvPr/>
            </p:nvSpPr>
            <p:spPr>
              <a:xfrm>
                <a:off x="2831" y="2014"/>
                <a:ext cx="98" cy="58"/>
              </a:xfrm>
              <a:custGeom>
                <a:avLst/>
                <a:gdLst>
                  <a:gd name="txL" fmla="*/ 0 w 40"/>
                  <a:gd name="txT" fmla="*/ 0 h 24"/>
                  <a:gd name="txR" fmla="*/ 40 w 40"/>
                  <a:gd name="txB" fmla="*/ 24 h 24"/>
                </a:gdLst>
                <a:ahLst/>
                <a:cxnLst>
                  <a:cxn ang="0">
                    <a:pos x="8649" y="4771"/>
                  </a:cxn>
                  <a:cxn ang="0">
                    <a:pos x="8649" y="1566"/>
                  </a:cxn>
                  <a:cxn ang="0">
                    <a:pos x="6086" y="1566"/>
                  </a:cxn>
                  <a:cxn ang="0">
                    <a:pos x="4322" y="0"/>
                  </a:cxn>
                  <a:cxn ang="0">
                    <a:pos x="2558" y="1566"/>
                  </a:cxn>
                  <a:cxn ang="0">
                    <a:pos x="0" y="1566"/>
                  </a:cxn>
                  <a:cxn ang="0">
                    <a:pos x="0" y="4771"/>
                  </a:cxn>
                  <a:cxn ang="0">
                    <a:pos x="8649" y="4771"/>
                  </a:cxn>
                </a:cxnLst>
                <a:rect l="txL" t="txT" r="txR" b="txB"/>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1" name="Line 7"/>
              <p:cNvSpPr/>
              <p:nvPr/>
            </p:nvSpPr>
            <p:spPr>
              <a:xfrm flipH="1">
                <a:off x="2822" y="2168"/>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2" name="Line 8"/>
              <p:cNvSpPr/>
              <p:nvPr/>
            </p:nvSpPr>
            <p:spPr>
              <a:xfrm flipH="1">
                <a:off x="2822" y="2207"/>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3" name="Line 9"/>
              <p:cNvSpPr/>
              <p:nvPr/>
            </p:nvSpPr>
            <p:spPr>
              <a:xfrm flipH="1">
                <a:off x="2822" y="2246"/>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4" name="Line 10"/>
              <p:cNvSpPr/>
              <p:nvPr/>
            </p:nvSpPr>
            <p:spPr>
              <a:xfrm flipH="1">
                <a:off x="2822" y="2130"/>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grpSp>
      </p:grpSp>
      <p:sp>
        <p:nvSpPr>
          <p:cNvPr id="41" name="文本框 40"/>
          <p:cNvSpPr txBox="1"/>
          <p:nvPr/>
        </p:nvSpPr>
        <p:spPr>
          <a:xfrm>
            <a:off x="5126990" y="1242695"/>
            <a:ext cx="3487420"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prstClr val="black">
                    <a:alpha val="75000"/>
                  </a:prstClr>
                </a:solidFill>
                <a:effectLst/>
                <a:uLnTx/>
                <a:uFillTx/>
                <a:latin typeface="微软雅黑" pitchFamily="34" charset="-122"/>
                <a:ea typeface="微软雅黑" pitchFamily="34" charset="-122"/>
                <a:cs typeface="+mn-cs"/>
              </a:rPr>
              <a:t>教学设计概述</a:t>
            </a:r>
            <a:endParaRPr kumimoji="0" lang="zh-CN" altLang="en-US" b="1" i="0" u="none" strike="noStrike" kern="1200" cap="none" spc="0" normalizeH="0" baseline="0" noProof="0" dirty="0">
              <a:ln>
                <a:noFill/>
              </a:ln>
              <a:solidFill>
                <a:prstClr val="black">
                  <a:alpha val="75000"/>
                </a:prst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5092065" y="2808605"/>
            <a:ext cx="392493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prstClr val="black">
                    <a:alpha val="75000"/>
                  </a:prstClr>
                </a:solidFill>
                <a:effectLst/>
                <a:uLnTx/>
                <a:uFillTx/>
                <a:latin typeface="微软雅黑" pitchFamily="34" charset="-122"/>
                <a:ea typeface="微软雅黑" pitchFamily="34" charset="-122"/>
                <a:cs typeface="+mn-cs"/>
              </a:rPr>
              <a:t>教学设计的理论基础</a:t>
            </a:r>
            <a:endParaRPr kumimoji="0" lang="zh-CN" altLang="en-US" b="1" i="0" u="none" strike="noStrike" kern="1200" cap="none" spc="0" normalizeH="0" baseline="0" noProof="0" dirty="0">
              <a:ln>
                <a:noFill/>
              </a:ln>
              <a:solidFill>
                <a:prstClr val="black">
                  <a:alpha val="75000"/>
                </a:prstClr>
              </a:solidFill>
              <a:effectLst/>
              <a:uLnTx/>
              <a:uFillTx/>
              <a:latin typeface="微软雅黑" pitchFamily="34" charset="-122"/>
              <a:ea typeface="微软雅黑" pitchFamily="34" charset="-122"/>
              <a:cs typeface="+mn-cs"/>
            </a:endParaRPr>
          </a:p>
        </p:txBody>
      </p:sp>
      <p:sp>
        <p:nvSpPr>
          <p:cNvPr id="4" name="文本框 3"/>
          <p:cNvSpPr txBox="1"/>
          <p:nvPr/>
        </p:nvSpPr>
        <p:spPr>
          <a:xfrm>
            <a:off x="5117465" y="4293235"/>
            <a:ext cx="3487420"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prstClr val="black">
                    <a:alpha val="75000"/>
                  </a:prstClr>
                </a:solidFill>
                <a:effectLst/>
                <a:uLnTx/>
                <a:uFillTx/>
                <a:latin typeface="微软雅黑" pitchFamily="34" charset="-122"/>
                <a:ea typeface="微软雅黑" pitchFamily="34" charset="-122"/>
                <a:cs typeface="+mn-cs"/>
              </a:rPr>
              <a:t>课堂教学设计模式</a:t>
            </a:r>
            <a:endParaRPr kumimoji="0" lang="zh-CN" altLang="en-US" b="1" i="0" u="none" strike="noStrike" kern="1200" cap="none" spc="0" normalizeH="0" baseline="0" noProof="0" dirty="0">
              <a:ln>
                <a:noFill/>
              </a:ln>
              <a:solidFill>
                <a:prstClr val="black">
                  <a:alpha val="75000"/>
                </a:prstClr>
              </a:solidFill>
              <a:effectLst/>
              <a:uLnTx/>
              <a:uFillTx/>
              <a:latin typeface="微软雅黑" pitchFamily="34" charset="-122"/>
              <a:ea typeface="微软雅黑" pitchFamily="34" charset="-122"/>
              <a:cs typeface="+mn-cs"/>
            </a:endParaRPr>
          </a:p>
        </p:txBody>
      </p:sp>
      <p:sp>
        <p:nvSpPr>
          <p:cNvPr id="6" name="左大括号 5"/>
          <p:cNvSpPr/>
          <p:nvPr/>
        </p:nvSpPr>
        <p:spPr>
          <a:xfrm>
            <a:off x="4872355" y="1595755"/>
            <a:ext cx="75565" cy="3291205"/>
          </a:xfrm>
          <a:prstGeom prst="leftBrac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53" presetClass="entr" presetSubtype="16" fill="hold"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000000"/>
                                          </p:val>
                                        </p:tav>
                                        <p:tav tm="100000">
                                          <p:val>
                                            <p:strVal val="#ppt_w"/>
                                          </p:val>
                                        </p:tav>
                                      </p:tavLst>
                                    </p:anim>
                                    <p:anim calcmode="lin" valueType="num">
                                      <p:cBhvr>
                                        <p:cTn id="50" dur="500" fill="hold"/>
                                        <p:tgtEl>
                                          <p:spTgt spid="26"/>
                                        </p:tgtEl>
                                        <p:attrNameLst>
                                          <p:attrName>ppt_h</p:attrName>
                                        </p:attrNameLst>
                                      </p:cBhvr>
                                      <p:tavLst>
                                        <p:tav tm="0">
                                          <p:val>
                                            <p:fltVal val="0.000000"/>
                                          </p:val>
                                        </p:tav>
                                        <p:tav tm="100000">
                                          <p:val>
                                            <p:strVal val="#ppt_h"/>
                                          </p:val>
                                        </p:tav>
                                      </p:tavLst>
                                    </p:anim>
                                    <p:animEffect transition="in" filter="fade">
                                      <p:cBhvr>
                                        <p:cTn id="51" dur="500"/>
                                        <p:tgtEl>
                                          <p:spTgt spid="26"/>
                                        </p:tgtEl>
                                      </p:cBhvr>
                                    </p:animEffect>
                                  </p:childTnLst>
                                </p:cTn>
                              </p:par>
                              <p:par>
                                <p:cTn id="52" presetID="22" presetClass="entr" presetSubtype="8"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000000"/>
                                          </p:val>
                                        </p:tav>
                                        <p:tav tm="100000">
                                          <p:val>
                                            <p:strVal val="#ppt_w"/>
                                          </p:val>
                                        </p:tav>
                                      </p:tavLst>
                                    </p:anim>
                                    <p:anim calcmode="lin" valueType="num">
                                      <p:cBhvr>
                                        <p:cTn id="58" dur="500" fill="hold"/>
                                        <p:tgtEl>
                                          <p:spTgt spid="2"/>
                                        </p:tgtEl>
                                        <p:attrNameLst>
                                          <p:attrName>ppt_h</p:attrName>
                                        </p:attrNameLst>
                                      </p:cBhvr>
                                      <p:tavLst>
                                        <p:tav tm="0">
                                          <p:val>
                                            <p:fltVal val="0.000000"/>
                                          </p:val>
                                        </p:tav>
                                        <p:tav tm="100000">
                                          <p:val>
                                            <p:strVal val="#ppt_h"/>
                                          </p:val>
                                        </p:tav>
                                      </p:tavLst>
                                    </p:anim>
                                    <p:animEffect transition="in" filter="fade">
                                      <p:cBhvr>
                                        <p:cTn id="59" dur="500"/>
                                        <p:tgtEl>
                                          <p:spTgt spid="2"/>
                                        </p:tgtEl>
                                      </p:cBhvr>
                                    </p:animEffect>
                                  </p:childTnLst>
                                </p:cTn>
                              </p:par>
                              <p:par>
                                <p:cTn id="60" presetID="22" presetClass="entr" presetSubtype="8" fill="hold" nodeType="withEffect">
                                  <p:stCondLst>
                                    <p:cond delay="50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par>
                                <p:cTn id="63" presetID="22" presetClass="entr" presetSubtype="8" fill="hold" nodeType="withEffect">
                                  <p:stCondLst>
                                    <p:cond delay="50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一、学习者智力因素的分析</a:t>
            </a:r>
            <a:endParaRPr lang="zh-CN" altLang="en-US">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p:txBody>
          <a:bodyPr>
            <a:noAutofit/>
          </a:bodyPr>
          <a:p>
            <a:pPr marL="0" indent="0">
              <a:buNone/>
            </a:pPr>
            <a:r>
              <a:rPr lang="zh-CN" sz="2800"/>
              <a:t>　</a:t>
            </a:r>
            <a:r>
              <a:rPr sz="2400">
                <a:solidFill>
                  <a:srgbClr val="FF0000"/>
                </a:solidFill>
              </a:rPr>
              <a:t> </a:t>
            </a:r>
            <a:r>
              <a:rPr lang="zh-CN" sz="2400">
                <a:solidFill>
                  <a:srgbClr val="FF0000"/>
                </a:solidFill>
              </a:rPr>
              <a:t>（二）分析方法</a:t>
            </a:r>
            <a:endParaRPr lang="zh-CN" sz="2400">
              <a:solidFill>
                <a:srgbClr val="FF0000"/>
              </a:solidFill>
            </a:endParaRPr>
          </a:p>
          <a:p>
            <a:pPr marL="0" indent="0">
              <a:buNone/>
            </a:pPr>
            <a:r>
              <a:rPr sz="2400">
                <a:solidFill>
                  <a:srgbClr val="000000"/>
                </a:solidFill>
              </a:rPr>
              <a:t>  　常用的科学方法就是用量表测试个体的认知能力。</a:t>
            </a:r>
            <a:endParaRPr sz="2400">
              <a:solidFill>
                <a:srgbClr val="000000"/>
              </a:solidFill>
            </a:endParaRPr>
          </a:p>
          <a:p>
            <a:pPr marL="0" indent="0">
              <a:buNone/>
            </a:pPr>
            <a:r>
              <a:rPr sz="2400">
                <a:solidFill>
                  <a:srgbClr val="000000"/>
                </a:solidFill>
              </a:rPr>
              <a:t>心智量度建立的基础——智力，有着先天的差异，也即高低之分。</a:t>
            </a:r>
            <a:endParaRPr sz="2400">
              <a:solidFill>
                <a:srgbClr val="000000"/>
              </a:solidFill>
            </a:endParaRPr>
          </a:p>
        </p:txBody>
      </p:sp>
      <p:sp>
        <p:nvSpPr>
          <p:cNvPr id="6" name="内容占位符 5"/>
          <p:cNvSpPr/>
          <p:nvPr>
            <p:ph sz="half" idx="2"/>
          </p:nvPr>
        </p:nvSpPr>
        <p:spPr>
          <a:xfrm>
            <a:off x="203835" y="4426585"/>
            <a:ext cx="8141335" cy="2019300"/>
          </a:xfrm>
        </p:spPr>
        <p:txBody>
          <a:bodyPr/>
          <a:p>
            <a:r>
              <a:rPr lang="zh-CN" altLang="en-US" sz="2000"/>
              <a:t>因素分析之父英国心理学家斯皮尔曼（C. E. Spearman）于1904年提出了智力结构的“二因素说”，即G因素（一般因素）和S因素（特殊因素）。</a:t>
            </a:r>
            <a:endParaRPr lang="zh-CN" altLang="en-US" sz="2000"/>
          </a:p>
          <a:p>
            <a:r>
              <a:rPr lang="zh-CN" altLang="en-US" sz="2000"/>
              <a:t>美国心理学家弗农（Vernon）提出智力层次结构理论。</a:t>
            </a:r>
            <a:endParaRPr lang="zh-CN" altLang="en-US" sz="2000"/>
          </a:p>
          <a:p>
            <a:r>
              <a:rPr lang="zh-CN" altLang="en-US" sz="2000"/>
              <a:t>第一个智力测试是由比奈－西蒙制定的比奈－西蒙智力量表。</a:t>
            </a:r>
            <a:endParaRPr lang="zh-CN" altLang="en-US" sz="2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二、学习者智力因素的分析</a:t>
            </a:r>
            <a:endParaRPr lang="zh-CN" altLang="en-US">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p:txBody>
          <a:bodyPr>
            <a:noAutofit/>
          </a:bodyPr>
          <a:p>
            <a:pPr marL="0" indent="0">
              <a:buNone/>
            </a:pPr>
            <a:r>
              <a:rPr lang="zh-CN" sz="2800"/>
              <a:t>　</a:t>
            </a:r>
            <a:r>
              <a:rPr sz="2400">
                <a:solidFill>
                  <a:srgbClr val="FF0000"/>
                </a:solidFill>
              </a:rPr>
              <a:t> </a:t>
            </a:r>
            <a:r>
              <a:rPr lang="zh-CN" sz="2400">
                <a:solidFill>
                  <a:srgbClr val="FF0000"/>
                </a:solidFill>
              </a:rPr>
              <a:t>（三）大学生的认知特征</a:t>
            </a:r>
            <a:endParaRPr lang="zh-CN" sz="2400">
              <a:solidFill>
                <a:srgbClr val="FF0000"/>
              </a:solidFill>
            </a:endParaRPr>
          </a:p>
          <a:p>
            <a:pPr marL="0" indent="0">
              <a:buNone/>
            </a:pPr>
            <a:r>
              <a:rPr sz="2400">
                <a:solidFill>
                  <a:srgbClr val="000000"/>
                </a:solidFill>
              </a:rPr>
              <a:t>  　1. 有强烈的好奇心，认知的敏锐性、灵活性较强，缺乏深入分析的能力</a:t>
            </a:r>
            <a:endParaRPr sz="2400">
              <a:solidFill>
                <a:srgbClr val="000000"/>
              </a:solidFill>
            </a:endParaRPr>
          </a:p>
          <a:p>
            <a:pPr marL="0" indent="0">
              <a:buNone/>
            </a:pPr>
            <a:r>
              <a:rPr sz="2400">
                <a:solidFill>
                  <a:srgbClr val="000000"/>
                </a:solidFill>
              </a:rPr>
              <a:t>      2. 思维发展处于成熟期，思维具有独立性和批判性</a:t>
            </a:r>
            <a:endParaRPr sz="2400">
              <a:solidFill>
                <a:srgbClr val="000000"/>
              </a:solidFill>
            </a:endParaRPr>
          </a:p>
          <a:p>
            <a:pPr marL="0" indent="0">
              <a:buNone/>
            </a:pPr>
            <a:r>
              <a:rPr sz="2400">
                <a:solidFill>
                  <a:srgbClr val="000000"/>
                </a:solidFill>
              </a:rPr>
              <a:t>      3. 思维具有一定的探索性，是开发创造性思维的关键时期</a:t>
            </a:r>
            <a:endParaRPr sz="2400">
              <a:solidFill>
                <a:srgbClr val="000000"/>
              </a:solidFill>
            </a:endParaRPr>
          </a:p>
          <a:p>
            <a:pPr marL="0" indent="0">
              <a:buNone/>
            </a:pPr>
            <a:r>
              <a:rPr sz="2400">
                <a:solidFill>
                  <a:srgbClr val="000000"/>
                </a:solidFill>
              </a:rPr>
              <a:t>       4. 认知方式从以往的外部权威为主转向以内部理性为主</a:t>
            </a:r>
            <a:endParaRPr sz="2400">
              <a:solidFill>
                <a:srgbClr val="000000"/>
              </a:solidFill>
            </a:endParaRPr>
          </a:p>
          <a:p>
            <a:pPr marL="0" indent="0">
              <a:buNone/>
            </a:pPr>
            <a:r>
              <a:rPr sz="2400">
                <a:solidFill>
                  <a:srgbClr val="000000"/>
                </a:solidFill>
              </a:rPr>
              <a:t>       5.认知行为的目的性、功利性增强</a:t>
            </a:r>
            <a:endParaRPr sz="240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二、非智力因素分析</a:t>
            </a:r>
            <a:endParaRPr lang="zh-CN" altLang="en-US">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p:txBody>
          <a:bodyPr>
            <a:noAutofit/>
          </a:bodyPr>
          <a:p>
            <a:pPr marL="0" indent="0">
              <a:buNone/>
            </a:pPr>
            <a:r>
              <a:rPr lang="zh-CN" sz="2800"/>
              <a:t>　</a:t>
            </a:r>
            <a:r>
              <a:rPr sz="2400">
                <a:solidFill>
                  <a:srgbClr val="FF0000"/>
                </a:solidFill>
              </a:rPr>
              <a:t> </a:t>
            </a:r>
            <a:r>
              <a:rPr lang="zh-CN" sz="2400">
                <a:solidFill>
                  <a:srgbClr val="FF0000"/>
                </a:solidFill>
              </a:rPr>
              <a:t>（一）基本内涵</a:t>
            </a:r>
            <a:endParaRPr lang="zh-CN" sz="2400">
              <a:solidFill>
                <a:srgbClr val="FF0000"/>
              </a:solidFill>
            </a:endParaRPr>
          </a:p>
          <a:p>
            <a:pPr marL="0" indent="0">
              <a:buNone/>
            </a:pPr>
            <a:r>
              <a:rPr sz="2400">
                <a:solidFill>
                  <a:srgbClr val="000000"/>
                </a:solidFill>
              </a:rPr>
              <a:t>  </a:t>
            </a:r>
            <a:endParaRPr sz="2400">
              <a:solidFill>
                <a:srgbClr val="000000"/>
              </a:solidFill>
            </a:endParaRPr>
          </a:p>
        </p:txBody>
      </p:sp>
      <p:graphicFrame>
        <p:nvGraphicFramePr>
          <p:cNvPr id="0" name="内容占位符 -1"/>
          <p:cNvGraphicFramePr/>
          <p:nvPr>
            <p:ph sz="half" idx="2"/>
          </p:nvPr>
        </p:nvGraphicFramePr>
        <p:xfrm>
          <a:off x="593725" y="2914650"/>
          <a:ext cx="8177530" cy="3638550"/>
        </p:xfrm>
        <a:graphic>
          <a:graphicData uri="http://schemas.openxmlformats.org/drawingml/2006/table">
            <a:tbl>
              <a:tblPr firstRow="1" bandRow="1">
                <a:tableStyleId>{5940675A-B579-460E-94D1-54222C63F5DA}</a:tableStyleId>
              </a:tblPr>
              <a:tblGrid>
                <a:gridCol w="440055"/>
                <a:gridCol w="1998980"/>
                <a:gridCol w="2173605"/>
                <a:gridCol w="3564890"/>
              </a:tblGrid>
              <a:tr h="728345">
                <a:tc>
                  <a:txBody>
                    <a:bodyPr/>
                    <a:p>
                      <a:pPr marL="0" indent="0" algn="ctr">
                        <a:buNone/>
                      </a:pPr>
                      <a:r>
                        <a:rPr lang="zh-CN" altLang="en-US" sz="1800" b="1" u="none">
                          <a:latin typeface="宋体" charset="0"/>
                          <a:ea typeface="宋体" charset="0"/>
                          <a:cs typeface="宋体" charset="0"/>
                        </a:rPr>
                        <a:t>序号</a:t>
                      </a:r>
                      <a:endParaRPr lang="zh-CN" altLang="en-US" sz="1800" b="1" u="none">
                        <a:latin typeface="宋体" charset="0"/>
                        <a:ea typeface="宋体" charset="0"/>
                        <a:cs typeface="宋体" charset="0"/>
                      </a:endParaRPr>
                    </a:p>
                  </a:txBody>
                  <a:tcPr marL="0" marR="0" marT="0" marB="1" vert="horz" anchor="t">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latin typeface="宋体" charset="0"/>
                          <a:ea typeface="宋体" charset="0"/>
                          <a:cs typeface="宋体" charset="0"/>
                        </a:rPr>
                        <a:t>层 次</a:t>
                      </a:r>
                      <a:endParaRPr lang="zh-CN" altLang="en-US" sz="1800" b="1" u="none">
                        <a:latin typeface="宋体" charset="0"/>
                        <a:ea typeface="宋体" charset="0"/>
                        <a:cs typeface="宋体" charset="0"/>
                      </a:endParaRPr>
                    </a:p>
                  </a:txBody>
                  <a:tcPr marL="0" marR="0" marT="0" marB="1" vert="horz" anchor="t">
                    <a:lnL w="6350" cap="flat" cmpd="sng">
                      <a:solidFill>
                        <a:srgbClr val="080000"/>
                      </a:solidFill>
                      <a:prstDash val="solid"/>
                      <a:headEnd type="none" w="med" len="med"/>
                      <a:tailEnd type="none" w="med" len="med"/>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latin typeface="宋体" charset="0"/>
                          <a:ea typeface="宋体" charset="0"/>
                          <a:cs typeface="宋体" charset="0"/>
                        </a:rPr>
                        <a:t>基本含义</a:t>
                      </a:r>
                      <a:endParaRPr lang="zh-CN" altLang="en-US" sz="1800" b="1" u="none">
                        <a:latin typeface="宋体" charset="0"/>
                        <a:ea typeface="宋体" charset="0"/>
                        <a:cs typeface="宋体" charset="0"/>
                      </a:endParaRPr>
                    </a:p>
                  </a:txBody>
                  <a:tcPr marL="0" marR="0" marT="0" marB="1" vert="horz" anchor="t">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latin typeface="宋体" charset="0"/>
                          <a:ea typeface="宋体" charset="0"/>
                          <a:cs typeface="宋体" charset="0"/>
                        </a:rPr>
                        <a:t>组成要素</a:t>
                      </a:r>
                      <a:endParaRPr lang="zh-CN" altLang="en-US" sz="1800" b="1"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727075">
                <a:tc>
                  <a:txBody>
                    <a:bodyPr/>
                    <a:p>
                      <a:pPr marL="0" indent="0" algn="ctr">
                        <a:buNone/>
                      </a:pPr>
                      <a:r>
                        <a:rPr lang="en-US" altLang="zh-CN" sz="1800" b="1" u="none">
                          <a:latin typeface="宋体" charset="0"/>
                          <a:ea typeface="宋体" charset="0"/>
                          <a:cs typeface="宋体" charset="0"/>
                        </a:rPr>
                        <a:t>1</a:t>
                      </a:r>
                      <a:endParaRPr lang="en-US" altLang="zh-CN" sz="1800" b="1" u="none">
                        <a:latin typeface="宋体" charset="0"/>
                        <a:ea typeface="宋体" charset="0"/>
                        <a:cs typeface="宋体" charset="0"/>
                      </a:endParaRPr>
                    </a:p>
                  </a:txBody>
                  <a:tcPr marL="0" marR="0" marT="0" marB="1" vert="horz"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latin typeface="宋体" charset="0"/>
                          <a:ea typeface="宋体" charset="0"/>
                          <a:cs typeface="宋体" charset="0"/>
                        </a:rPr>
                        <a:t>广义的非智力因素</a:t>
                      </a:r>
                      <a:endParaRPr lang="zh-CN" altLang="en-US" sz="1800" b="1" u="none">
                        <a:latin typeface="宋体" charset="0"/>
                        <a:ea typeface="宋体" charset="0"/>
                        <a:cs typeface="宋体" charset="0"/>
                      </a:endParaRPr>
                    </a:p>
                  </a:txBody>
                  <a:tcPr marL="0" marR="0" marT="0" marB="1" vert="horz" anchor="ctr">
                    <a:lnL w="6350" cap="flat" cmpd="sng">
                      <a:solidFill>
                        <a:srgbClr val="080000"/>
                      </a:solidFill>
                      <a:prstDash val="solid"/>
                      <a:headEnd type="none" w="med" len="med"/>
                      <a:tailEnd type="none" w="med" len="med"/>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800" b="1" u="none">
                          <a:latin typeface="宋体" charset="0"/>
                          <a:ea typeface="宋体" charset="0"/>
                          <a:cs typeface="宋体" charset="0"/>
                        </a:rPr>
                        <a:t>智力因素之外的一切心理因素</a:t>
                      </a:r>
                      <a:endParaRPr lang="zh-CN" altLang="en-US" sz="1800" b="1" u="none">
                        <a:latin typeface="宋体" charset="0"/>
                        <a:ea typeface="宋体" charset="0"/>
                        <a:cs typeface="宋体" charset="0"/>
                      </a:endParaRPr>
                    </a:p>
                  </a:txBody>
                  <a:tcPr marL="0" marR="0" marT="0" marB="1" vert="horz" anchor="ctr">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800" b="1" u="none">
                          <a:latin typeface="宋体" charset="0"/>
                          <a:ea typeface="宋体" charset="0"/>
                          <a:cs typeface="宋体" charset="0"/>
                        </a:rPr>
                        <a:t>智力因素之外的全部心理因素</a:t>
                      </a:r>
                      <a:endParaRPr lang="zh-CN" altLang="en-US" sz="1800" b="1"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727710">
                <a:tc>
                  <a:txBody>
                    <a:bodyPr/>
                    <a:p>
                      <a:pPr marL="0" indent="0" algn="ctr">
                        <a:buNone/>
                      </a:pPr>
                      <a:r>
                        <a:rPr lang="en-US" altLang="zh-CN" sz="1800" b="1" u="none">
                          <a:latin typeface="宋体" charset="0"/>
                          <a:ea typeface="宋体" charset="0"/>
                          <a:cs typeface="宋体" charset="0"/>
                        </a:rPr>
                        <a:t>2</a:t>
                      </a:r>
                      <a:endParaRPr lang="en-US" altLang="zh-CN" sz="1800" b="1" u="none">
                        <a:latin typeface="宋体" charset="0"/>
                        <a:ea typeface="宋体" charset="0"/>
                        <a:cs typeface="宋体" charset="0"/>
                      </a:endParaRPr>
                    </a:p>
                  </a:txBody>
                  <a:tcPr marL="0" marR="0" marT="0" marB="1" vert="horz"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800" b="1" u="none">
                          <a:latin typeface="宋体" charset="0"/>
                          <a:ea typeface="宋体" charset="0"/>
                          <a:cs typeface="宋体" charset="0"/>
                        </a:rPr>
                        <a:t>狭义的非智力因素</a:t>
                      </a:r>
                      <a:endParaRPr lang="zh-CN" altLang="en-US" sz="1800" b="1" u="none">
                        <a:latin typeface="宋体" charset="0"/>
                        <a:ea typeface="宋体" charset="0"/>
                        <a:cs typeface="宋体" charset="0"/>
                      </a:endParaRPr>
                    </a:p>
                  </a:txBody>
                  <a:tcPr marL="0" marR="0" marT="0" marB="1" vert="horz" anchor="ctr">
                    <a:lnL w="6350" cap="flat" cmpd="sng">
                      <a:solidFill>
                        <a:srgbClr val="080000"/>
                      </a:solidFill>
                      <a:prstDash val="solid"/>
                      <a:headEnd type="none" w="med" len="med"/>
                      <a:tailEnd type="none" w="med" len="med"/>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800" b="1" u="none">
                          <a:latin typeface="宋体" charset="0"/>
                          <a:ea typeface="宋体" charset="0"/>
                          <a:cs typeface="宋体" charset="0"/>
                        </a:rPr>
                        <a:t>由</a:t>
                      </a:r>
                      <a:r>
                        <a:rPr lang="en-US" altLang="zh-CN" sz="1800" b="1" u="none">
                          <a:latin typeface="宋体" charset="0"/>
                          <a:ea typeface="宋体" charset="0"/>
                          <a:cs typeface="宋体" charset="0"/>
                        </a:rPr>
                        <a:t>5</a:t>
                      </a:r>
                      <a:r>
                        <a:rPr lang="zh-CN" altLang="en-US" sz="1800" b="1" u="none">
                          <a:latin typeface="宋体" charset="0"/>
                          <a:ea typeface="宋体" charset="0"/>
                          <a:cs typeface="宋体" charset="0"/>
                        </a:rPr>
                        <a:t>种基本的心理因素组成</a:t>
                      </a:r>
                      <a:endParaRPr lang="zh-CN" altLang="en-US" sz="1800" b="1" u="none">
                        <a:latin typeface="宋体" charset="0"/>
                        <a:ea typeface="宋体" charset="0"/>
                        <a:cs typeface="宋体" charset="0"/>
                      </a:endParaRPr>
                    </a:p>
                  </a:txBody>
                  <a:tcPr marL="0" marR="0" marT="0" marB="1" vert="horz" anchor="ctr">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800" b="1" u="none">
                          <a:latin typeface="宋体" charset="0"/>
                          <a:ea typeface="宋体" charset="0"/>
                          <a:cs typeface="宋体" charset="0"/>
                        </a:rPr>
                        <a:t>动机  兴趣  情感 意志 性格</a:t>
                      </a:r>
                      <a:endParaRPr lang="zh-CN" altLang="en-US" sz="1800" b="1"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1455420">
                <a:tc>
                  <a:txBody>
                    <a:bodyPr/>
                    <a:p>
                      <a:pPr marL="0" indent="0" algn="ctr">
                        <a:buNone/>
                      </a:pPr>
                      <a:r>
                        <a:rPr lang="en-US" altLang="zh-CN" sz="1800" b="1" u="none">
                          <a:latin typeface="宋体" charset="0"/>
                          <a:ea typeface="宋体" charset="0"/>
                          <a:cs typeface="宋体" charset="0"/>
                        </a:rPr>
                        <a:t>3</a:t>
                      </a:r>
                      <a:endParaRPr lang="en-US" altLang="zh-CN" sz="1800" b="1" u="none">
                        <a:latin typeface="宋体" charset="0"/>
                        <a:ea typeface="宋体" charset="0"/>
                        <a:cs typeface="宋体" charset="0"/>
                      </a:endParaRPr>
                    </a:p>
                  </a:txBody>
                  <a:tcPr marL="0" marR="0" marT="0" marB="1" vert="horz"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800" b="1" u="none">
                          <a:latin typeface="宋体" charset="0"/>
                          <a:ea typeface="宋体" charset="0"/>
                          <a:cs typeface="宋体" charset="0"/>
                        </a:rPr>
                        <a:t>具体非智力因素</a:t>
                      </a:r>
                      <a:endParaRPr lang="zh-CN" altLang="en-US" sz="1800" b="1" u="none">
                        <a:latin typeface="宋体" charset="0"/>
                        <a:ea typeface="宋体" charset="0"/>
                        <a:cs typeface="宋体" charset="0"/>
                      </a:endParaRPr>
                    </a:p>
                  </a:txBody>
                  <a:tcPr marL="0" marR="0" marT="0" marB="1" vert="horz" anchor="ctr">
                    <a:lnL w="6350" cap="flat" cmpd="sng">
                      <a:solidFill>
                        <a:srgbClr val="080000"/>
                      </a:solidFill>
                      <a:prstDash val="solid"/>
                      <a:headEnd type="none" w="med" len="med"/>
                      <a:tailEnd type="none" w="med" len="med"/>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800" b="1" u="none">
                          <a:latin typeface="宋体" charset="0"/>
                          <a:ea typeface="宋体" charset="0"/>
                          <a:cs typeface="宋体" charset="0"/>
                        </a:rPr>
                        <a:t>由</a:t>
                      </a:r>
                      <a:r>
                        <a:rPr lang="en-US" altLang="zh-CN" sz="1800" b="1" u="none">
                          <a:latin typeface="宋体" charset="0"/>
                          <a:ea typeface="宋体" charset="0"/>
                          <a:cs typeface="宋体" charset="0"/>
                        </a:rPr>
                        <a:t>12</a:t>
                      </a:r>
                      <a:r>
                        <a:rPr lang="zh-CN" altLang="en-US" sz="1800" b="1" u="none">
                          <a:latin typeface="宋体" charset="0"/>
                          <a:ea typeface="宋体" charset="0"/>
                          <a:cs typeface="宋体" charset="0"/>
                        </a:rPr>
                        <a:t>种具体心理因素组成</a:t>
                      </a:r>
                      <a:endParaRPr lang="zh-CN" altLang="en-US" sz="1800" b="1" u="none">
                        <a:latin typeface="宋体" charset="0"/>
                        <a:ea typeface="宋体" charset="0"/>
                        <a:cs typeface="宋体" charset="0"/>
                      </a:endParaRPr>
                    </a:p>
                  </a:txBody>
                  <a:tcPr marL="0" marR="0" marT="0" marB="1" vert="horz" anchor="ctr">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800" b="1" u="none">
                          <a:latin typeface="宋体" charset="0"/>
                          <a:ea typeface="宋体" charset="0"/>
                          <a:cs typeface="宋体" charset="0"/>
                        </a:rPr>
                        <a:t>成就动机  求知欲   学习热情 自尊心    自信心   好胜心  责任感    义务感   荣誉感  自制性   </a:t>
                      </a:r>
                      <a:endParaRPr lang="zh-CN" altLang="en-US" sz="1800" b="1" u="none">
                        <a:latin typeface="宋体" charset="0"/>
                        <a:ea typeface="宋体" charset="0"/>
                        <a:cs typeface="宋体" charset="0"/>
                      </a:endParaRPr>
                    </a:p>
                    <a:p>
                      <a:pPr marL="0" indent="0" algn="l">
                        <a:buNone/>
                      </a:pPr>
                      <a:r>
                        <a:rPr lang="zh-CN" altLang="en-US" sz="1800" b="1" u="none">
                          <a:latin typeface="宋体" charset="0"/>
                          <a:ea typeface="宋体" charset="0"/>
                          <a:cs typeface="宋体" charset="0"/>
                        </a:rPr>
                        <a:t>坚持性   独立性</a:t>
                      </a:r>
                      <a:endParaRPr lang="zh-CN" altLang="en-US" sz="1800" b="1" u="none">
                        <a:latin typeface="宋体" charset="0"/>
                        <a:ea typeface="宋体" charset="0"/>
                        <a:cs typeface="宋体" charset="0"/>
                      </a:endParaRPr>
                    </a:p>
                  </a:txBody>
                  <a:tcPr marL="0" marR="0" marT="0" marB="1" vert="horz" anchor="t">
                    <a:lnL cap="flat">
                      <a:noFill/>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bl>
          </a:graphicData>
        </a:graphic>
      </p:graphicFrame>
      <p:cxnSp>
        <p:nvCxnSpPr>
          <p:cNvPr id="3" name="直接连接符 2"/>
          <p:cNvCxnSpPr/>
          <p:nvPr/>
        </p:nvCxnSpPr>
        <p:spPr>
          <a:xfrm flipH="1">
            <a:off x="2969895" y="2925445"/>
            <a:ext cx="17780" cy="375412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6" name="直接连接符 5"/>
          <p:cNvCxnSpPr/>
          <p:nvPr/>
        </p:nvCxnSpPr>
        <p:spPr>
          <a:xfrm flipH="1">
            <a:off x="5160645" y="2927985"/>
            <a:ext cx="17780" cy="3754120"/>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904876" y="2090894"/>
            <a:ext cx="3673744" cy="1660978"/>
            <a:chOff x="904876" y="2090894"/>
            <a:chExt cx="3673744" cy="1660978"/>
          </a:xfrm>
        </p:grpSpPr>
        <p:sp>
          <p:nvSpPr>
            <p:cNvPr id="5" name="任意多边形 4"/>
            <p:cNvSpPr>
              <a:spLocks noChangeAspect="1"/>
            </p:cNvSpPr>
            <p:nvPr>
              <p:custDataLst>
                <p:tags r:id="rId2"/>
              </p:custDataLst>
            </p:nvPr>
          </p:nvSpPr>
          <p:spPr>
            <a:xfrm rot="2567651" flipH="1">
              <a:off x="904876" y="2090894"/>
              <a:ext cx="1060185" cy="1075828"/>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6" name="椭圆 5"/>
            <p:cNvSpPr/>
            <p:nvPr>
              <p:custDataLst>
                <p:tags r:id="rId3"/>
              </p:custDataLst>
            </p:nvPr>
          </p:nvSpPr>
          <p:spPr>
            <a:xfrm>
              <a:off x="1005802" y="2864816"/>
              <a:ext cx="887061" cy="887056"/>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3200" dirty="0" smtClean="0">
                  <a:solidFill>
                    <a:schemeClr val="bg1"/>
                  </a:solidFill>
                </a:rPr>
                <a:t>1</a:t>
              </a:r>
              <a:endParaRPr lang="zh-CN" altLang="en-US" sz="3200" dirty="0">
                <a:solidFill>
                  <a:schemeClr val="bg1"/>
                </a:solidFill>
              </a:endParaRPr>
            </a:p>
          </p:txBody>
        </p:sp>
        <p:sp>
          <p:nvSpPr>
            <p:cNvPr id="16" name="文本框 15"/>
            <p:cNvSpPr txBox="1"/>
            <p:nvPr>
              <p:custDataLst>
                <p:tags r:id="rId4"/>
              </p:custDataLst>
            </p:nvPr>
          </p:nvSpPr>
          <p:spPr>
            <a:xfrm>
              <a:off x="1932337" y="2985179"/>
              <a:ext cx="2646283" cy="646331"/>
            </a:xfrm>
            <a:prstGeom prst="rect">
              <a:avLst/>
            </a:prstGeom>
            <a:noFill/>
          </p:spPr>
          <p:txBody>
            <a:bodyPr wrap="square" rtlCol="0">
              <a:normAutofit/>
            </a:bodyPr>
            <a:lstStyle/>
            <a:p>
              <a:r>
                <a:rPr lang="zh-CN" altLang="en-US" sz="2800" b="1" dirty="0">
                  <a:solidFill>
                    <a:schemeClr val="bg1">
                      <a:lumMod val="50000"/>
                    </a:schemeClr>
                  </a:solidFill>
                </a:rPr>
                <a:t>始动作用</a:t>
              </a:r>
              <a:endParaRPr lang="zh-CN" altLang="en-US" sz="2800" b="1" dirty="0">
                <a:solidFill>
                  <a:schemeClr val="bg1">
                    <a:lumMod val="50000"/>
                  </a:schemeClr>
                </a:solidFill>
              </a:endParaRPr>
            </a:p>
          </p:txBody>
        </p:sp>
      </p:grpSp>
      <p:grpSp>
        <p:nvGrpSpPr>
          <p:cNvPr id="12" name="组合 11"/>
          <p:cNvGrpSpPr/>
          <p:nvPr>
            <p:custDataLst>
              <p:tags r:id="rId5"/>
            </p:custDataLst>
          </p:nvPr>
        </p:nvGrpSpPr>
        <p:grpSpPr>
          <a:xfrm>
            <a:off x="912309" y="3816591"/>
            <a:ext cx="3666311" cy="1669628"/>
            <a:chOff x="912309" y="3816591"/>
            <a:chExt cx="3666311" cy="1669628"/>
          </a:xfrm>
        </p:grpSpPr>
        <p:sp>
          <p:nvSpPr>
            <p:cNvPr id="3" name="任意多边形 2"/>
            <p:cNvSpPr>
              <a:spLocks noChangeAspect="1"/>
            </p:cNvSpPr>
            <p:nvPr>
              <p:custDataLst>
                <p:tags r:id="rId6"/>
              </p:custDataLst>
            </p:nvPr>
          </p:nvSpPr>
          <p:spPr>
            <a:xfrm rot="2567651" flipH="1">
              <a:off x="912309" y="3816591"/>
              <a:ext cx="1060185" cy="1075829"/>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3" name="椭圆 12"/>
            <p:cNvSpPr/>
            <p:nvPr>
              <p:custDataLst>
                <p:tags r:id="rId7"/>
              </p:custDataLst>
            </p:nvPr>
          </p:nvSpPr>
          <p:spPr>
            <a:xfrm>
              <a:off x="1015834" y="4599162"/>
              <a:ext cx="887061" cy="887057"/>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3200" dirty="0" smtClean="0">
                  <a:solidFill>
                    <a:schemeClr val="bg1"/>
                  </a:solidFill>
                </a:rPr>
                <a:t>2</a:t>
              </a:r>
              <a:endParaRPr lang="zh-CN" altLang="en-US" sz="3200" dirty="0">
                <a:solidFill>
                  <a:schemeClr val="bg1"/>
                </a:solidFill>
              </a:endParaRPr>
            </a:p>
          </p:txBody>
        </p:sp>
        <p:sp>
          <p:nvSpPr>
            <p:cNvPr id="21" name="文本框 20"/>
            <p:cNvSpPr txBox="1"/>
            <p:nvPr>
              <p:custDataLst>
                <p:tags r:id="rId8"/>
              </p:custDataLst>
            </p:nvPr>
          </p:nvSpPr>
          <p:spPr>
            <a:xfrm>
              <a:off x="1932337" y="4719525"/>
              <a:ext cx="2646283" cy="646331"/>
            </a:xfrm>
            <a:prstGeom prst="rect">
              <a:avLst/>
            </a:prstGeom>
            <a:noFill/>
          </p:spPr>
          <p:txBody>
            <a:bodyPr wrap="square" rtlCol="0">
              <a:normAutofit/>
            </a:bodyPr>
            <a:lstStyle/>
            <a:p>
              <a:r>
                <a:rPr lang="zh-CN" altLang="en-US" sz="2800" b="1" dirty="0">
                  <a:solidFill>
                    <a:schemeClr val="bg1">
                      <a:lumMod val="50000"/>
                    </a:schemeClr>
                  </a:solidFill>
                </a:rPr>
                <a:t>强化作用</a:t>
              </a:r>
              <a:endParaRPr lang="zh-CN" altLang="en-US" sz="2800" b="1" dirty="0">
                <a:solidFill>
                  <a:schemeClr val="bg1">
                    <a:lumMod val="50000"/>
                  </a:schemeClr>
                </a:solidFill>
              </a:endParaRPr>
            </a:p>
          </p:txBody>
        </p:sp>
      </p:grpSp>
      <p:grpSp>
        <p:nvGrpSpPr>
          <p:cNvPr id="7" name="组合 6"/>
          <p:cNvGrpSpPr/>
          <p:nvPr>
            <p:custDataLst>
              <p:tags r:id="rId9"/>
            </p:custDataLst>
          </p:nvPr>
        </p:nvGrpSpPr>
        <p:grpSpPr>
          <a:xfrm>
            <a:off x="4732969" y="2090894"/>
            <a:ext cx="3595501" cy="1660979"/>
            <a:chOff x="4732969" y="2090894"/>
            <a:chExt cx="3595501" cy="1660979"/>
          </a:xfrm>
        </p:grpSpPr>
        <p:sp>
          <p:nvSpPr>
            <p:cNvPr id="8" name="任意多边形 7"/>
            <p:cNvSpPr>
              <a:spLocks noChangeAspect="1"/>
            </p:cNvSpPr>
            <p:nvPr>
              <p:custDataLst>
                <p:tags r:id="rId10"/>
              </p:custDataLst>
            </p:nvPr>
          </p:nvSpPr>
          <p:spPr>
            <a:xfrm rot="2567651" flipH="1">
              <a:off x="7268285" y="2090894"/>
              <a:ext cx="1060185" cy="1075829"/>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9" name="椭圆 8"/>
            <p:cNvSpPr/>
            <p:nvPr>
              <p:custDataLst>
                <p:tags r:id="rId11"/>
              </p:custDataLst>
            </p:nvPr>
          </p:nvSpPr>
          <p:spPr>
            <a:xfrm>
              <a:off x="7379252" y="2864816"/>
              <a:ext cx="887061" cy="887057"/>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3200" dirty="0" smtClean="0">
                  <a:solidFill>
                    <a:srgbClr val="000000"/>
                  </a:solidFill>
                </a:rPr>
                <a:t>3</a:t>
              </a:r>
              <a:endParaRPr lang="en-US" altLang="zh-CN" sz="3200" dirty="0" smtClean="0">
                <a:solidFill>
                  <a:srgbClr val="000000"/>
                </a:solidFill>
              </a:endParaRPr>
            </a:p>
          </p:txBody>
        </p:sp>
        <p:sp>
          <p:nvSpPr>
            <p:cNvPr id="22" name="文本框 21"/>
            <p:cNvSpPr txBox="1"/>
            <p:nvPr>
              <p:custDataLst>
                <p:tags r:id="rId12"/>
              </p:custDataLst>
            </p:nvPr>
          </p:nvSpPr>
          <p:spPr>
            <a:xfrm>
              <a:off x="4732969" y="2985179"/>
              <a:ext cx="2646283" cy="646331"/>
            </a:xfrm>
            <a:prstGeom prst="rect">
              <a:avLst/>
            </a:prstGeom>
            <a:noFill/>
          </p:spPr>
          <p:txBody>
            <a:bodyPr wrap="square" rtlCol="0">
              <a:normAutofit/>
            </a:bodyPr>
            <a:lstStyle/>
            <a:p>
              <a:pPr algn="r"/>
              <a:r>
                <a:rPr lang="zh-CN" altLang="en-US" sz="2800" b="1" dirty="0">
                  <a:solidFill>
                    <a:schemeClr val="bg1">
                      <a:lumMod val="50000"/>
                    </a:schemeClr>
                  </a:solidFill>
                </a:rPr>
                <a:t>定向作用</a:t>
              </a:r>
              <a:endParaRPr lang="zh-CN" altLang="en-US" sz="2800" b="1" dirty="0">
                <a:solidFill>
                  <a:schemeClr val="bg1">
                    <a:lumMod val="50000"/>
                  </a:schemeClr>
                </a:solidFill>
              </a:endParaRPr>
            </a:p>
          </p:txBody>
        </p:sp>
      </p:grpSp>
      <p:grpSp>
        <p:nvGrpSpPr>
          <p:cNvPr id="10" name="组合 9"/>
          <p:cNvGrpSpPr/>
          <p:nvPr>
            <p:custDataLst>
              <p:tags r:id="rId13"/>
            </p:custDataLst>
          </p:nvPr>
        </p:nvGrpSpPr>
        <p:grpSpPr>
          <a:xfrm>
            <a:off x="4732969" y="3816591"/>
            <a:ext cx="3627660" cy="1669628"/>
            <a:chOff x="4732969" y="3816591"/>
            <a:chExt cx="3627660" cy="1669628"/>
          </a:xfrm>
        </p:grpSpPr>
        <p:sp>
          <p:nvSpPr>
            <p:cNvPr id="2" name="任意多边形 1"/>
            <p:cNvSpPr>
              <a:spLocks noChangeAspect="1"/>
            </p:cNvSpPr>
            <p:nvPr>
              <p:custDataLst>
                <p:tags r:id="rId14"/>
              </p:custDataLst>
            </p:nvPr>
          </p:nvSpPr>
          <p:spPr>
            <a:xfrm rot="2567651" flipH="1">
              <a:off x="7300444" y="3816591"/>
              <a:ext cx="1060185" cy="1075829"/>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1" name="椭圆 10"/>
            <p:cNvSpPr/>
            <p:nvPr>
              <p:custDataLst>
                <p:tags r:id="rId15"/>
              </p:custDataLst>
            </p:nvPr>
          </p:nvSpPr>
          <p:spPr>
            <a:xfrm>
              <a:off x="7411407" y="4599162"/>
              <a:ext cx="887061" cy="887057"/>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3200" dirty="0" smtClean="0">
                  <a:solidFill>
                    <a:schemeClr val="bg1"/>
                  </a:solidFill>
                </a:rPr>
                <a:t>4</a:t>
              </a:r>
              <a:endParaRPr lang="zh-CN" altLang="en-US" sz="3200" dirty="0">
                <a:solidFill>
                  <a:schemeClr val="bg1"/>
                </a:solidFill>
              </a:endParaRPr>
            </a:p>
          </p:txBody>
        </p:sp>
        <p:sp>
          <p:nvSpPr>
            <p:cNvPr id="23" name="文本框 22"/>
            <p:cNvSpPr txBox="1"/>
            <p:nvPr>
              <p:custDataLst>
                <p:tags r:id="rId16"/>
              </p:custDataLst>
            </p:nvPr>
          </p:nvSpPr>
          <p:spPr>
            <a:xfrm>
              <a:off x="4732969" y="4719525"/>
              <a:ext cx="2646283" cy="646331"/>
            </a:xfrm>
            <a:prstGeom prst="rect">
              <a:avLst/>
            </a:prstGeom>
            <a:noFill/>
          </p:spPr>
          <p:txBody>
            <a:bodyPr wrap="square" rtlCol="0">
              <a:normAutofit/>
            </a:bodyPr>
            <a:lstStyle/>
            <a:p>
              <a:pPr algn="r"/>
              <a:r>
                <a:rPr lang="zh-CN" altLang="en-US" sz="2800" b="1" dirty="0">
                  <a:solidFill>
                    <a:schemeClr val="bg1">
                      <a:lumMod val="50000"/>
                    </a:schemeClr>
                  </a:solidFill>
                </a:rPr>
                <a:t>调控作用</a:t>
              </a:r>
              <a:endParaRPr lang="zh-CN" altLang="en-US" sz="2800" b="1" dirty="0">
                <a:solidFill>
                  <a:schemeClr val="bg1">
                    <a:lumMod val="50000"/>
                  </a:schemeClr>
                </a:solidFill>
              </a:endParaRPr>
            </a:p>
          </p:txBody>
        </p:sp>
      </p:grpSp>
      <p:sp>
        <p:nvSpPr>
          <p:cNvPr id="32" name="TextBox 26"/>
          <p:cNvSpPr txBox="1"/>
          <p:nvPr>
            <p:custDataLst>
              <p:tags r:id="rId17"/>
            </p:custDataLst>
          </p:nvPr>
        </p:nvSpPr>
        <p:spPr>
          <a:xfrm>
            <a:off x="1629319" y="1316822"/>
            <a:ext cx="5904413" cy="461665"/>
          </a:xfrm>
          <a:prstGeom prst="rect">
            <a:avLst/>
          </a:prstGeom>
          <a:noFill/>
        </p:spPr>
        <p:txBody>
          <a:bodyPr wrap="square" rtlCol="0">
            <a:noAutofit/>
          </a:bodyPr>
          <a:lstStyle/>
          <a:p>
            <a:pPr algn="ctr"/>
            <a:r>
              <a:rPr lang="zh-CN" altLang="en-US" sz="3600" b="1" dirty="0">
                <a:latin typeface="+mj-lt"/>
                <a:ea typeface="+mj-ea"/>
                <a:cs typeface="+mj-cs"/>
              </a:rPr>
              <a:t>（二）重要功能</a:t>
            </a:r>
            <a:endParaRPr lang="zh-CN" altLang="en-US" sz="3600" b="1" dirty="0">
              <a:latin typeface="+mj-lt"/>
              <a:ea typeface="+mj-ea"/>
              <a:cs typeface="+mj-cs"/>
            </a:endParaRPr>
          </a:p>
        </p:txBody>
      </p:sp>
    </p:spTree>
    <p:custDataLst>
      <p:tags r:id="rId18"/>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2592388" y="563563"/>
            <a:ext cx="5400675" cy="613410"/>
          </a:xfrm>
          <a:prstGeom prst="rect">
            <a:avLst/>
          </a:prstGeom>
          <a:noFill/>
          <a:ln w="9525">
            <a:noFill/>
            <a:miter/>
          </a:ln>
        </p:spPr>
        <p:txBody>
          <a:bodyPr>
            <a:spAutoFit/>
          </a:bodyPr>
          <a:p>
            <a:pPr lvl="0"/>
            <a:r>
              <a:rPr lang="zh-CN" altLang="en-US" sz="3200" b="1" dirty="0">
                <a:solidFill>
                  <a:srgbClr val="0053A3"/>
                </a:solidFill>
                <a:latin typeface="微软雅黑" pitchFamily="34" charset="-122"/>
                <a:ea typeface="微软雅黑" pitchFamily="34" charset="-122"/>
              </a:rPr>
              <a:t>（三）构成要素</a:t>
            </a:r>
            <a:endParaRPr lang="zh-CN" altLang="en-US" sz="3200" b="1" dirty="0">
              <a:solidFill>
                <a:srgbClr val="0053A3"/>
              </a:solidFill>
              <a:latin typeface="微软雅黑" pitchFamily="34" charset="-122"/>
              <a:ea typeface="微软雅黑" pitchFamily="34" charset="-122"/>
            </a:endParaRPr>
          </a:p>
        </p:txBody>
      </p:sp>
      <p:sp>
        <p:nvSpPr>
          <p:cNvPr id="19" name="矩形 18"/>
          <p:cNvSpPr/>
          <p:nvPr/>
        </p:nvSpPr>
        <p:spPr>
          <a:xfrm>
            <a:off x="1472565" y="1697990"/>
            <a:ext cx="7240905" cy="4429125"/>
          </a:xfrm>
          <a:prstGeom prst="rect">
            <a:avLst/>
          </a:prstGeom>
          <a:noFill/>
          <a:ln w="25400">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78" name="组合 54277"/>
          <p:cNvGrpSpPr/>
          <p:nvPr/>
        </p:nvGrpSpPr>
        <p:grpSpPr>
          <a:xfrm>
            <a:off x="3473450" y="2201863"/>
            <a:ext cx="5400675" cy="865152"/>
            <a:chOff x="3473325" y="2201090"/>
            <a:chExt cx="5400675" cy="866587"/>
          </a:xfrm>
        </p:grpSpPr>
        <p:sp>
          <p:nvSpPr>
            <p:cNvPr id="36" name="矩形 35"/>
            <p:cNvSpPr/>
            <p:nvPr/>
          </p:nvSpPr>
          <p:spPr>
            <a:xfrm>
              <a:off x="3871667" y="2201090"/>
              <a:ext cx="4480171" cy="818918"/>
            </a:xfrm>
            <a:prstGeom prst="rect">
              <a:avLst/>
            </a:prstGeom>
            <a:ln w="12700">
              <a:solidFill>
                <a:srgbClr val="005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2" tIns="63608" rIns="63608" bIns="63608" numCol="1" spcCol="1270" anchor="ctr" anchorCtr="0">
              <a:noAutofit/>
            </a:bodyPr>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2326" name="文本框 42"/>
            <p:cNvSpPr txBox="1"/>
            <p:nvPr/>
          </p:nvSpPr>
          <p:spPr>
            <a:xfrm>
              <a:off x="3473325" y="2453250"/>
              <a:ext cx="5400675" cy="614427"/>
            </a:xfrm>
            <a:prstGeom prst="rect">
              <a:avLst/>
            </a:prstGeom>
            <a:noFill/>
            <a:ln w="9525">
              <a:noFill/>
              <a:miter/>
            </a:ln>
          </p:spPr>
          <p:txBody>
            <a:bodyPr>
              <a:spAutoFit/>
            </a:bodyPr>
            <a:p>
              <a:pPr lvl="0" algn="ctr"/>
              <a:r>
                <a:rPr lang="zh-CN" altLang="en-US" sz="3200" dirty="0">
                  <a:latin typeface="微软雅黑" pitchFamily="34" charset="-122"/>
                  <a:ea typeface="微软雅黑" pitchFamily="34" charset="-122"/>
                </a:rPr>
                <a:t>学习动机</a:t>
              </a:r>
              <a:endParaRPr lang="zh-CN" altLang="en-US" sz="3200" dirty="0">
                <a:latin typeface="微软雅黑" pitchFamily="34" charset="-122"/>
                <a:ea typeface="微软雅黑" pitchFamily="34" charset="-122"/>
              </a:endParaRPr>
            </a:p>
          </p:txBody>
        </p:sp>
      </p:grpSp>
      <p:grpSp>
        <p:nvGrpSpPr>
          <p:cNvPr id="54279" name="组合 54278"/>
          <p:cNvGrpSpPr/>
          <p:nvPr/>
        </p:nvGrpSpPr>
        <p:grpSpPr>
          <a:xfrm>
            <a:off x="3473450" y="3295650"/>
            <a:ext cx="5400675" cy="848848"/>
            <a:chOff x="3473325" y="3294898"/>
            <a:chExt cx="5400675" cy="850256"/>
          </a:xfrm>
        </p:grpSpPr>
        <p:sp>
          <p:nvSpPr>
            <p:cNvPr id="38" name="矩形 37"/>
            <p:cNvSpPr/>
            <p:nvPr/>
          </p:nvSpPr>
          <p:spPr>
            <a:xfrm>
              <a:off x="3871667" y="3294898"/>
              <a:ext cx="4480171" cy="818919"/>
            </a:xfrm>
            <a:prstGeom prst="rect">
              <a:avLst/>
            </a:prstGeom>
            <a:ln w="12700">
              <a:solidFill>
                <a:srgbClr val="005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2" tIns="63608" rIns="63608" bIns="63609" numCol="1" spcCol="1270" anchor="ctr" anchorCtr="0">
              <a:noAutofit/>
            </a:bodyPr>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2324" name="文本框 43"/>
            <p:cNvSpPr txBox="1"/>
            <p:nvPr/>
          </p:nvSpPr>
          <p:spPr>
            <a:xfrm>
              <a:off x="3473325" y="3530727"/>
              <a:ext cx="5400675" cy="614427"/>
            </a:xfrm>
            <a:prstGeom prst="rect">
              <a:avLst/>
            </a:prstGeom>
            <a:noFill/>
            <a:ln w="9525">
              <a:noFill/>
              <a:miter/>
            </a:ln>
          </p:spPr>
          <p:txBody>
            <a:bodyPr>
              <a:spAutoFit/>
            </a:bodyPr>
            <a:p>
              <a:pPr lvl="0" algn="ctr"/>
              <a:r>
                <a:rPr lang="zh-CN" altLang="en-US" sz="3200" dirty="0">
                  <a:latin typeface="微软雅黑" pitchFamily="34" charset="-122"/>
                  <a:ea typeface="微软雅黑" pitchFamily="34" charset="-122"/>
                </a:rPr>
                <a:t>自我效能感</a:t>
              </a:r>
              <a:endParaRPr lang="zh-CN" altLang="en-US" sz="3200" dirty="0">
                <a:latin typeface="微软雅黑" pitchFamily="34" charset="-122"/>
                <a:ea typeface="微软雅黑" pitchFamily="34" charset="-122"/>
              </a:endParaRPr>
            </a:p>
          </p:txBody>
        </p:sp>
      </p:grpSp>
      <p:grpSp>
        <p:nvGrpSpPr>
          <p:cNvPr id="54280" name="组合 54279"/>
          <p:cNvGrpSpPr/>
          <p:nvPr/>
        </p:nvGrpSpPr>
        <p:grpSpPr>
          <a:xfrm>
            <a:off x="3473450" y="4389438"/>
            <a:ext cx="5400675" cy="857626"/>
            <a:chOff x="3473325" y="4388708"/>
            <a:chExt cx="5400675" cy="859049"/>
          </a:xfrm>
        </p:grpSpPr>
        <p:sp>
          <p:nvSpPr>
            <p:cNvPr id="40" name="矩形 39"/>
            <p:cNvSpPr/>
            <p:nvPr/>
          </p:nvSpPr>
          <p:spPr>
            <a:xfrm>
              <a:off x="3871668" y="4388708"/>
              <a:ext cx="4480171" cy="818919"/>
            </a:xfrm>
            <a:prstGeom prst="rect">
              <a:avLst/>
            </a:prstGeom>
            <a:ln w="12700">
              <a:solidFill>
                <a:srgbClr val="0053A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2" tIns="63608" rIns="63608" bIns="63609" numCol="1" spcCol="1270" anchor="ctr" anchorCtr="0">
              <a:noAutofit/>
            </a:bodyPr>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2322" name="文本框 44"/>
            <p:cNvSpPr txBox="1"/>
            <p:nvPr/>
          </p:nvSpPr>
          <p:spPr>
            <a:xfrm>
              <a:off x="3473325" y="4633329"/>
              <a:ext cx="5400675" cy="614428"/>
            </a:xfrm>
            <a:prstGeom prst="rect">
              <a:avLst/>
            </a:prstGeom>
            <a:noFill/>
            <a:ln w="9525">
              <a:noFill/>
              <a:miter/>
            </a:ln>
          </p:spPr>
          <p:txBody>
            <a:bodyPr>
              <a:spAutoFit/>
            </a:bodyPr>
            <a:p>
              <a:pPr lvl="0" algn="ctr"/>
              <a:r>
                <a:rPr lang="zh-CN" altLang="en-US" sz="3200" dirty="0">
                  <a:latin typeface="微软雅黑" pitchFamily="34" charset="-122"/>
                  <a:ea typeface="微软雅黑" pitchFamily="34" charset="-122"/>
                </a:rPr>
                <a:t>思维风格</a:t>
              </a:r>
              <a:endParaRPr lang="zh-CN" altLang="en-US" sz="3200" dirty="0">
                <a:latin typeface="微软雅黑" pitchFamily="34" charset="-122"/>
                <a:ea typeface="微软雅黑" pitchFamily="34" charset="-122"/>
              </a:endParaRPr>
            </a:p>
          </p:txBody>
        </p:sp>
      </p:grpSp>
      <p:grpSp>
        <p:nvGrpSpPr>
          <p:cNvPr id="54273" name="组合 54272"/>
          <p:cNvGrpSpPr/>
          <p:nvPr/>
        </p:nvGrpSpPr>
        <p:grpSpPr>
          <a:xfrm>
            <a:off x="2951163" y="2201863"/>
            <a:ext cx="920750" cy="1258887"/>
            <a:chOff x="2951163" y="2201088"/>
            <a:chExt cx="920506" cy="1259875"/>
          </a:xfrm>
        </p:grpSpPr>
        <p:sp>
          <p:nvSpPr>
            <p:cNvPr id="28" name="任意多边形 27"/>
            <p:cNvSpPr/>
            <p:nvPr/>
          </p:nvSpPr>
          <p:spPr>
            <a:xfrm>
              <a:off x="2951163" y="2201088"/>
              <a:ext cx="920506" cy="1259875"/>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53A3"/>
            </a:solidFill>
            <a:ln>
              <a:solidFill>
                <a:srgbClr val="0053A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536655" rIns="17146" bIns="536654" numCol="1" spcCol="1270" anchor="ctr" anchorCtr="0">
              <a:noAutofit/>
            </a:bodyPr>
            <a:lstStyle/>
            <a:p>
              <a:pPr marL="0" marR="0" lvl="0" indent="0" algn="ctr" defTabSz="1200150" rtl="0" eaLnBrk="0" fontAlgn="base" latinLnBrk="0" hangingPunct="0">
                <a:lnSpc>
                  <a:spcPct val="90000"/>
                </a:lnSpc>
                <a:spcBef>
                  <a:spcPct val="0"/>
                </a:spcBef>
                <a:spcAft>
                  <a:spcPct val="35000"/>
                </a:spcAft>
                <a:buClrTx/>
                <a:buSzTx/>
                <a:buFontTx/>
                <a:buNone/>
                <a:defRPr/>
              </a:pPr>
              <a:endParaRPr kumimoji="0" lang="zh-CN"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320" name="Freeform 9"/>
            <p:cNvSpPr>
              <a:spLocks noEditPoints="1"/>
            </p:cNvSpPr>
            <p:nvPr/>
          </p:nvSpPr>
          <p:spPr>
            <a:xfrm>
              <a:off x="3136200" y="2733544"/>
              <a:ext cx="550430" cy="413518"/>
            </a:xfrm>
            <a:custGeom>
              <a:avLst/>
              <a:gdLst/>
              <a:ahLst/>
              <a:cxnLst>
                <a:cxn ang="0">
                  <a:pos x="364660" y="117163"/>
                </a:cxn>
                <a:cxn ang="0">
                  <a:pos x="399062" y="165407"/>
                </a:cxn>
                <a:cxn ang="0">
                  <a:pos x="399062" y="130947"/>
                </a:cxn>
                <a:cxn ang="0">
                  <a:pos x="419703" y="124055"/>
                </a:cxn>
                <a:cxn ang="0">
                  <a:pos x="412823" y="130947"/>
                </a:cxn>
                <a:cxn ang="0">
                  <a:pos x="440344" y="117163"/>
                </a:cxn>
                <a:cxn ang="0">
                  <a:pos x="467866" y="117163"/>
                </a:cxn>
                <a:cxn ang="0">
                  <a:pos x="550430" y="199867"/>
                </a:cxn>
                <a:cxn ang="0">
                  <a:pos x="529789" y="241219"/>
                </a:cxn>
                <a:cxn ang="0">
                  <a:pos x="488507" y="413518"/>
                </a:cxn>
                <a:cxn ang="0">
                  <a:pos x="302737" y="241219"/>
                </a:cxn>
                <a:cxn ang="0">
                  <a:pos x="261454" y="413518"/>
                </a:cxn>
                <a:cxn ang="0">
                  <a:pos x="233933" y="241219"/>
                </a:cxn>
                <a:cxn ang="0">
                  <a:pos x="316497" y="199867"/>
                </a:cxn>
                <a:cxn ang="0">
                  <a:pos x="110086" y="144731"/>
                </a:cxn>
                <a:cxn ang="0">
                  <a:pos x="178890" y="268787"/>
                </a:cxn>
                <a:cxn ang="0">
                  <a:pos x="213292" y="282571"/>
                </a:cxn>
                <a:cxn ang="0">
                  <a:pos x="185770" y="413518"/>
                </a:cxn>
                <a:cxn ang="0">
                  <a:pos x="172009" y="317030"/>
                </a:cxn>
                <a:cxn ang="0">
                  <a:pos x="123847" y="330814"/>
                </a:cxn>
                <a:cxn ang="0">
                  <a:pos x="82565" y="372166"/>
                </a:cxn>
                <a:cxn ang="0">
                  <a:pos x="75684" y="399734"/>
                </a:cxn>
                <a:cxn ang="0">
                  <a:pos x="103206" y="413518"/>
                </a:cxn>
                <a:cxn ang="0">
                  <a:pos x="34402" y="399734"/>
                </a:cxn>
                <a:cxn ang="0">
                  <a:pos x="55043" y="372166"/>
                </a:cxn>
                <a:cxn ang="0">
                  <a:pos x="48163" y="330814"/>
                </a:cxn>
                <a:cxn ang="0">
                  <a:pos x="0" y="310139"/>
                </a:cxn>
                <a:cxn ang="0">
                  <a:pos x="0" y="192975"/>
                </a:cxn>
                <a:cxn ang="0">
                  <a:pos x="34402" y="303247"/>
                </a:cxn>
                <a:cxn ang="0">
                  <a:pos x="27522" y="144731"/>
                </a:cxn>
                <a:cxn ang="0">
                  <a:pos x="137608" y="268787"/>
                </a:cxn>
                <a:cxn ang="0">
                  <a:pos x="110086" y="261895"/>
                </a:cxn>
                <a:cxn ang="0">
                  <a:pos x="68804" y="13784"/>
                </a:cxn>
                <a:cxn ang="0">
                  <a:pos x="68804" y="117163"/>
                </a:cxn>
                <a:cxn ang="0">
                  <a:pos x="68804" y="13784"/>
                </a:cxn>
                <a:cxn ang="0">
                  <a:pos x="364660" y="68920"/>
                </a:cxn>
                <a:cxn ang="0">
                  <a:pos x="364660" y="55136"/>
                </a:cxn>
                <a:cxn ang="0">
                  <a:pos x="364660" y="55136"/>
                </a:cxn>
                <a:cxn ang="0">
                  <a:pos x="433464" y="13784"/>
                </a:cxn>
                <a:cxn ang="0">
                  <a:pos x="447224" y="55136"/>
                </a:cxn>
                <a:cxn ang="0">
                  <a:pos x="454105" y="55136"/>
                </a:cxn>
                <a:cxn ang="0">
                  <a:pos x="440344" y="75812"/>
                </a:cxn>
                <a:cxn ang="0">
                  <a:pos x="399062" y="110271"/>
                </a:cxn>
              </a:cxnLst>
              <a:pathLst>
                <a:path w="80" h="60">
                  <a:moveTo>
                    <a:pt x="50" y="17"/>
                  </a:moveTo>
                  <a:cubicBezTo>
                    <a:pt x="51" y="17"/>
                    <a:pt x="52" y="17"/>
                    <a:pt x="53" y="17"/>
                  </a:cubicBezTo>
                  <a:cubicBezTo>
                    <a:pt x="53" y="17"/>
                    <a:pt x="54" y="17"/>
                    <a:pt x="55" y="16"/>
                  </a:cubicBezTo>
                  <a:cubicBezTo>
                    <a:pt x="58" y="24"/>
                    <a:pt x="58" y="24"/>
                    <a:pt x="58" y="24"/>
                  </a:cubicBezTo>
                  <a:cubicBezTo>
                    <a:pt x="59" y="19"/>
                    <a:pt x="59" y="19"/>
                    <a:pt x="59" y="19"/>
                  </a:cubicBezTo>
                  <a:cubicBezTo>
                    <a:pt x="58" y="19"/>
                    <a:pt x="58" y="19"/>
                    <a:pt x="58" y="19"/>
                  </a:cubicBezTo>
                  <a:cubicBezTo>
                    <a:pt x="58" y="18"/>
                    <a:pt x="58" y="18"/>
                    <a:pt x="58" y="18"/>
                  </a:cubicBezTo>
                  <a:cubicBezTo>
                    <a:pt x="61" y="18"/>
                    <a:pt x="61" y="18"/>
                    <a:pt x="61" y="18"/>
                  </a:cubicBezTo>
                  <a:cubicBezTo>
                    <a:pt x="61" y="19"/>
                    <a:pt x="61" y="19"/>
                    <a:pt x="61" y="19"/>
                  </a:cubicBezTo>
                  <a:cubicBezTo>
                    <a:pt x="60" y="19"/>
                    <a:pt x="60" y="19"/>
                    <a:pt x="60" y="19"/>
                  </a:cubicBezTo>
                  <a:cubicBezTo>
                    <a:pt x="61" y="23"/>
                    <a:pt x="61" y="23"/>
                    <a:pt x="61" y="23"/>
                  </a:cubicBezTo>
                  <a:cubicBezTo>
                    <a:pt x="64" y="17"/>
                    <a:pt x="64" y="17"/>
                    <a:pt x="64" y="17"/>
                  </a:cubicBezTo>
                  <a:cubicBezTo>
                    <a:pt x="64" y="17"/>
                    <a:pt x="65" y="17"/>
                    <a:pt x="66" y="17"/>
                  </a:cubicBezTo>
                  <a:cubicBezTo>
                    <a:pt x="66" y="17"/>
                    <a:pt x="67" y="17"/>
                    <a:pt x="68" y="17"/>
                  </a:cubicBezTo>
                  <a:cubicBezTo>
                    <a:pt x="70" y="19"/>
                    <a:pt x="72" y="25"/>
                    <a:pt x="72" y="29"/>
                  </a:cubicBezTo>
                  <a:cubicBezTo>
                    <a:pt x="80" y="29"/>
                    <a:pt x="80" y="29"/>
                    <a:pt x="80" y="29"/>
                  </a:cubicBezTo>
                  <a:cubicBezTo>
                    <a:pt x="80" y="35"/>
                    <a:pt x="80" y="35"/>
                    <a:pt x="80" y="35"/>
                  </a:cubicBezTo>
                  <a:cubicBezTo>
                    <a:pt x="77" y="35"/>
                    <a:pt x="77" y="35"/>
                    <a:pt x="77" y="35"/>
                  </a:cubicBezTo>
                  <a:cubicBezTo>
                    <a:pt x="77" y="60"/>
                    <a:pt x="77" y="60"/>
                    <a:pt x="77" y="60"/>
                  </a:cubicBezTo>
                  <a:cubicBezTo>
                    <a:pt x="71" y="60"/>
                    <a:pt x="71" y="60"/>
                    <a:pt x="71" y="60"/>
                  </a:cubicBezTo>
                  <a:cubicBezTo>
                    <a:pt x="71" y="35"/>
                    <a:pt x="71" y="35"/>
                    <a:pt x="71" y="35"/>
                  </a:cubicBezTo>
                  <a:cubicBezTo>
                    <a:pt x="44" y="35"/>
                    <a:pt x="44" y="35"/>
                    <a:pt x="44" y="35"/>
                  </a:cubicBezTo>
                  <a:cubicBezTo>
                    <a:pt x="44" y="60"/>
                    <a:pt x="44" y="60"/>
                    <a:pt x="44" y="60"/>
                  </a:cubicBezTo>
                  <a:cubicBezTo>
                    <a:pt x="38" y="60"/>
                    <a:pt x="38" y="60"/>
                    <a:pt x="38" y="60"/>
                  </a:cubicBezTo>
                  <a:cubicBezTo>
                    <a:pt x="38" y="35"/>
                    <a:pt x="38" y="35"/>
                    <a:pt x="38" y="35"/>
                  </a:cubicBezTo>
                  <a:cubicBezTo>
                    <a:pt x="34" y="35"/>
                    <a:pt x="34" y="35"/>
                    <a:pt x="34" y="35"/>
                  </a:cubicBezTo>
                  <a:cubicBezTo>
                    <a:pt x="34" y="29"/>
                    <a:pt x="34" y="29"/>
                    <a:pt x="34" y="29"/>
                  </a:cubicBezTo>
                  <a:cubicBezTo>
                    <a:pt x="46" y="29"/>
                    <a:pt x="46" y="29"/>
                    <a:pt x="46" y="29"/>
                  </a:cubicBezTo>
                  <a:cubicBezTo>
                    <a:pt x="46" y="25"/>
                    <a:pt x="47" y="19"/>
                    <a:pt x="50" y="17"/>
                  </a:cubicBezTo>
                  <a:close/>
                  <a:moveTo>
                    <a:pt x="16" y="21"/>
                  </a:moveTo>
                  <a:cubicBezTo>
                    <a:pt x="19" y="31"/>
                    <a:pt x="19" y="31"/>
                    <a:pt x="19" y="31"/>
                  </a:cubicBezTo>
                  <a:cubicBezTo>
                    <a:pt x="26" y="39"/>
                    <a:pt x="26" y="39"/>
                    <a:pt x="26" y="39"/>
                  </a:cubicBezTo>
                  <a:cubicBezTo>
                    <a:pt x="25" y="40"/>
                    <a:pt x="25" y="40"/>
                    <a:pt x="25" y="40"/>
                  </a:cubicBezTo>
                  <a:cubicBezTo>
                    <a:pt x="31" y="41"/>
                    <a:pt x="31" y="41"/>
                    <a:pt x="31" y="41"/>
                  </a:cubicBezTo>
                  <a:cubicBezTo>
                    <a:pt x="31" y="60"/>
                    <a:pt x="31" y="60"/>
                    <a:pt x="31" y="60"/>
                  </a:cubicBezTo>
                  <a:cubicBezTo>
                    <a:pt x="27" y="60"/>
                    <a:pt x="27" y="60"/>
                    <a:pt x="27" y="60"/>
                  </a:cubicBezTo>
                  <a:cubicBezTo>
                    <a:pt x="27" y="60"/>
                    <a:pt x="25" y="52"/>
                    <a:pt x="25" y="49"/>
                  </a:cubicBezTo>
                  <a:cubicBezTo>
                    <a:pt x="24" y="47"/>
                    <a:pt x="25" y="46"/>
                    <a:pt x="25" y="46"/>
                  </a:cubicBezTo>
                  <a:cubicBezTo>
                    <a:pt x="18" y="45"/>
                    <a:pt x="18" y="45"/>
                    <a:pt x="18" y="45"/>
                  </a:cubicBezTo>
                  <a:cubicBezTo>
                    <a:pt x="18" y="48"/>
                    <a:pt x="18" y="48"/>
                    <a:pt x="18" y="48"/>
                  </a:cubicBezTo>
                  <a:cubicBezTo>
                    <a:pt x="12" y="48"/>
                    <a:pt x="12" y="48"/>
                    <a:pt x="12" y="48"/>
                  </a:cubicBezTo>
                  <a:cubicBezTo>
                    <a:pt x="12" y="54"/>
                    <a:pt x="12" y="54"/>
                    <a:pt x="12" y="54"/>
                  </a:cubicBezTo>
                  <a:cubicBezTo>
                    <a:pt x="11" y="54"/>
                    <a:pt x="11" y="54"/>
                    <a:pt x="11" y="54"/>
                  </a:cubicBezTo>
                  <a:cubicBezTo>
                    <a:pt x="11" y="58"/>
                    <a:pt x="11" y="58"/>
                    <a:pt x="11" y="58"/>
                  </a:cubicBezTo>
                  <a:cubicBezTo>
                    <a:pt x="15" y="58"/>
                    <a:pt x="15" y="58"/>
                    <a:pt x="15" y="58"/>
                  </a:cubicBezTo>
                  <a:cubicBezTo>
                    <a:pt x="15" y="60"/>
                    <a:pt x="15" y="60"/>
                    <a:pt x="15" y="60"/>
                  </a:cubicBezTo>
                  <a:cubicBezTo>
                    <a:pt x="5" y="60"/>
                    <a:pt x="5" y="60"/>
                    <a:pt x="5" y="60"/>
                  </a:cubicBezTo>
                  <a:cubicBezTo>
                    <a:pt x="5" y="58"/>
                    <a:pt x="5" y="58"/>
                    <a:pt x="5" y="58"/>
                  </a:cubicBezTo>
                  <a:cubicBezTo>
                    <a:pt x="8" y="58"/>
                    <a:pt x="8" y="58"/>
                    <a:pt x="8" y="58"/>
                  </a:cubicBezTo>
                  <a:cubicBezTo>
                    <a:pt x="8" y="54"/>
                    <a:pt x="8" y="54"/>
                    <a:pt x="8" y="54"/>
                  </a:cubicBezTo>
                  <a:cubicBezTo>
                    <a:pt x="7" y="54"/>
                    <a:pt x="7" y="54"/>
                    <a:pt x="7" y="54"/>
                  </a:cubicBezTo>
                  <a:cubicBezTo>
                    <a:pt x="7" y="48"/>
                    <a:pt x="7" y="48"/>
                    <a:pt x="7" y="48"/>
                  </a:cubicBezTo>
                  <a:cubicBezTo>
                    <a:pt x="0" y="48"/>
                    <a:pt x="0" y="48"/>
                    <a:pt x="0" y="48"/>
                  </a:cubicBezTo>
                  <a:cubicBezTo>
                    <a:pt x="0" y="45"/>
                    <a:pt x="0" y="45"/>
                    <a:pt x="0" y="45"/>
                  </a:cubicBezTo>
                  <a:cubicBezTo>
                    <a:pt x="0" y="44"/>
                    <a:pt x="0" y="44"/>
                    <a:pt x="0" y="44"/>
                  </a:cubicBezTo>
                  <a:cubicBezTo>
                    <a:pt x="0" y="28"/>
                    <a:pt x="0" y="28"/>
                    <a:pt x="0" y="28"/>
                  </a:cubicBezTo>
                  <a:cubicBezTo>
                    <a:pt x="4" y="28"/>
                    <a:pt x="4" y="28"/>
                    <a:pt x="4" y="28"/>
                  </a:cubicBezTo>
                  <a:cubicBezTo>
                    <a:pt x="5" y="44"/>
                    <a:pt x="5" y="44"/>
                    <a:pt x="5" y="44"/>
                  </a:cubicBezTo>
                  <a:cubicBezTo>
                    <a:pt x="8" y="44"/>
                    <a:pt x="8" y="44"/>
                    <a:pt x="8" y="44"/>
                  </a:cubicBezTo>
                  <a:cubicBezTo>
                    <a:pt x="4" y="21"/>
                    <a:pt x="4" y="21"/>
                    <a:pt x="4" y="21"/>
                  </a:cubicBezTo>
                  <a:cubicBezTo>
                    <a:pt x="16" y="21"/>
                    <a:pt x="16" y="21"/>
                    <a:pt x="16" y="21"/>
                  </a:cubicBezTo>
                  <a:close/>
                  <a:moveTo>
                    <a:pt x="20" y="39"/>
                  </a:moveTo>
                  <a:cubicBezTo>
                    <a:pt x="16" y="36"/>
                    <a:pt x="16" y="36"/>
                    <a:pt x="16" y="36"/>
                  </a:cubicBezTo>
                  <a:cubicBezTo>
                    <a:pt x="16" y="38"/>
                    <a:pt x="16" y="38"/>
                    <a:pt x="16" y="38"/>
                  </a:cubicBezTo>
                  <a:cubicBezTo>
                    <a:pt x="20" y="39"/>
                    <a:pt x="20" y="39"/>
                    <a:pt x="20" y="39"/>
                  </a:cubicBezTo>
                  <a:close/>
                  <a:moveTo>
                    <a:pt x="10" y="2"/>
                  </a:moveTo>
                  <a:cubicBezTo>
                    <a:pt x="14" y="2"/>
                    <a:pt x="17" y="5"/>
                    <a:pt x="17" y="10"/>
                  </a:cubicBezTo>
                  <a:cubicBezTo>
                    <a:pt x="17" y="14"/>
                    <a:pt x="14" y="17"/>
                    <a:pt x="10" y="17"/>
                  </a:cubicBezTo>
                  <a:cubicBezTo>
                    <a:pt x="5" y="17"/>
                    <a:pt x="2" y="14"/>
                    <a:pt x="2" y="10"/>
                  </a:cubicBezTo>
                  <a:cubicBezTo>
                    <a:pt x="2" y="5"/>
                    <a:pt x="5" y="2"/>
                    <a:pt x="10" y="2"/>
                  </a:cubicBezTo>
                  <a:close/>
                  <a:moveTo>
                    <a:pt x="54" y="11"/>
                  </a:moveTo>
                  <a:cubicBezTo>
                    <a:pt x="53" y="11"/>
                    <a:pt x="53" y="11"/>
                    <a:pt x="53" y="10"/>
                  </a:cubicBezTo>
                  <a:cubicBezTo>
                    <a:pt x="53" y="10"/>
                    <a:pt x="52" y="9"/>
                    <a:pt x="53" y="8"/>
                  </a:cubicBezTo>
                  <a:cubicBezTo>
                    <a:pt x="53" y="8"/>
                    <a:pt x="53" y="8"/>
                    <a:pt x="53" y="8"/>
                  </a:cubicBezTo>
                  <a:cubicBezTo>
                    <a:pt x="53" y="8"/>
                    <a:pt x="53" y="8"/>
                    <a:pt x="53" y="8"/>
                  </a:cubicBezTo>
                  <a:cubicBezTo>
                    <a:pt x="53" y="8"/>
                    <a:pt x="53" y="8"/>
                    <a:pt x="53" y="8"/>
                  </a:cubicBezTo>
                  <a:cubicBezTo>
                    <a:pt x="52" y="5"/>
                    <a:pt x="53" y="3"/>
                    <a:pt x="54" y="2"/>
                  </a:cubicBezTo>
                  <a:cubicBezTo>
                    <a:pt x="57" y="0"/>
                    <a:pt x="61" y="0"/>
                    <a:pt x="63" y="2"/>
                  </a:cubicBezTo>
                  <a:cubicBezTo>
                    <a:pt x="65" y="3"/>
                    <a:pt x="65" y="5"/>
                    <a:pt x="65" y="8"/>
                  </a:cubicBezTo>
                  <a:cubicBezTo>
                    <a:pt x="65" y="8"/>
                    <a:pt x="65" y="8"/>
                    <a:pt x="65" y="8"/>
                  </a:cubicBezTo>
                  <a:cubicBezTo>
                    <a:pt x="66" y="8"/>
                    <a:pt x="66" y="8"/>
                    <a:pt x="66" y="8"/>
                  </a:cubicBezTo>
                  <a:cubicBezTo>
                    <a:pt x="66" y="8"/>
                    <a:pt x="66" y="8"/>
                    <a:pt x="66" y="8"/>
                  </a:cubicBezTo>
                  <a:cubicBezTo>
                    <a:pt x="66" y="9"/>
                    <a:pt x="65" y="10"/>
                    <a:pt x="65" y="10"/>
                  </a:cubicBezTo>
                  <a:cubicBezTo>
                    <a:pt x="65" y="11"/>
                    <a:pt x="65" y="11"/>
                    <a:pt x="64" y="11"/>
                  </a:cubicBezTo>
                  <a:cubicBezTo>
                    <a:pt x="64" y="13"/>
                    <a:pt x="62" y="16"/>
                    <a:pt x="59" y="16"/>
                  </a:cubicBezTo>
                  <a:cubicBezTo>
                    <a:pt x="59" y="16"/>
                    <a:pt x="59" y="16"/>
                    <a:pt x="58" y="16"/>
                  </a:cubicBezTo>
                  <a:cubicBezTo>
                    <a:pt x="56" y="15"/>
                    <a:pt x="54" y="14"/>
                    <a:pt x="54" y="11"/>
                  </a:cubicBezTo>
                  <a:close/>
                </a:path>
              </a:pathLst>
            </a:custGeom>
            <a:solidFill>
              <a:schemeClr val="bg1">
                <a:alpha val="100000"/>
              </a:schemeClr>
            </a:solidFill>
            <a:ln w="9525">
              <a:noFill/>
            </a:ln>
          </p:spPr>
          <p:txBody>
            <a:bodyPr/>
            <a:p>
              <a:endParaRPr lang="zh-CN" altLang="en-US"/>
            </a:p>
          </p:txBody>
        </p:sp>
      </p:grpSp>
      <p:grpSp>
        <p:nvGrpSpPr>
          <p:cNvPr id="54277" name="组合 54276"/>
          <p:cNvGrpSpPr/>
          <p:nvPr/>
        </p:nvGrpSpPr>
        <p:grpSpPr>
          <a:xfrm>
            <a:off x="2951163" y="4389438"/>
            <a:ext cx="920750" cy="1258887"/>
            <a:chOff x="2951163" y="4388708"/>
            <a:chExt cx="920505" cy="1259874"/>
          </a:xfrm>
        </p:grpSpPr>
        <p:sp>
          <p:nvSpPr>
            <p:cNvPr id="39" name="任意多边形 38"/>
            <p:cNvSpPr/>
            <p:nvPr/>
          </p:nvSpPr>
          <p:spPr>
            <a:xfrm>
              <a:off x="2951163" y="4388708"/>
              <a:ext cx="920505" cy="1259874"/>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53A3"/>
            </a:solidFill>
            <a:ln>
              <a:solidFill>
                <a:srgbClr val="0053A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536655" rIns="17146" bIns="536654" numCol="1" spcCol="1270" anchor="ctr" anchorCtr="0">
              <a:noAutofit/>
            </a:bodyPr>
            <a:lstStyle/>
            <a:p>
              <a:pPr marL="0" marR="0" lvl="0" indent="0" algn="ctr" defTabSz="1200150" rtl="0" eaLnBrk="0" fontAlgn="base" latinLnBrk="0" hangingPunct="0">
                <a:lnSpc>
                  <a:spcPct val="90000"/>
                </a:lnSpc>
                <a:spcBef>
                  <a:spcPct val="0"/>
                </a:spcBef>
                <a:spcAft>
                  <a:spcPct val="35000"/>
                </a:spcAft>
                <a:buClrTx/>
                <a:buSzTx/>
                <a:buFontTx/>
                <a:buNone/>
                <a:defRPr/>
              </a:pPr>
              <a:endParaRPr kumimoji="0" lang="zh-CN"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318" name="Freeform 13"/>
            <p:cNvSpPr>
              <a:spLocks noEditPoints="1"/>
            </p:cNvSpPr>
            <p:nvPr/>
          </p:nvSpPr>
          <p:spPr>
            <a:xfrm>
              <a:off x="3198813" y="4909134"/>
              <a:ext cx="450850" cy="490538"/>
            </a:xfrm>
            <a:custGeom>
              <a:avLst/>
              <a:gdLst/>
              <a:ahLst/>
              <a:cxnLst>
                <a:cxn ang="0">
                  <a:pos x="381488" y="269450"/>
                </a:cxn>
                <a:cxn ang="0">
                  <a:pos x="69362" y="269450"/>
                </a:cxn>
                <a:cxn ang="0">
                  <a:pos x="69362" y="490538"/>
                </a:cxn>
                <a:cxn ang="0">
                  <a:pos x="117915" y="490538"/>
                </a:cxn>
                <a:cxn ang="0">
                  <a:pos x="117915" y="338540"/>
                </a:cxn>
                <a:cxn ang="0">
                  <a:pos x="131787" y="324722"/>
                </a:cxn>
                <a:cxn ang="0">
                  <a:pos x="201148" y="324722"/>
                </a:cxn>
                <a:cxn ang="0">
                  <a:pos x="208085" y="338540"/>
                </a:cxn>
                <a:cxn ang="0">
                  <a:pos x="208085" y="490538"/>
                </a:cxn>
                <a:cxn ang="0">
                  <a:pos x="381488" y="490538"/>
                </a:cxn>
                <a:cxn ang="0">
                  <a:pos x="381488" y="269450"/>
                </a:cxn>
                <a:cxn ang="0">
                  <a:pos x="450850" y="207270"/>
                </a:cxn>
                <a:cxn ang="0">
                  <a:pos x="249702" y="13818"/>
                </a:cxn>
                <a:cxn ang="0">
                  <a:pos x="228893" y="0"/>
                </a:cxn>
                <a:cxn ang="0">
                  <a:pos x="215021" y="13818"/>
                </a:cxn>
                <a:cxn ang="0">
                  <a:pos x="0" y="207270"/>
                </a:cxn>
                <a:cxn ang="0">
                  <a:pos x="34681" y="248723"/>
                </a:cxn>
                <a:cxn ang="0">
                  <a:pos x="416169" y="241815"/>
                </a:cxn>
                <a:cxn ang="0">
                  <a:pos x="450850" y="207270"/>
                </a:cxn>
                <a:cxn ang="0">
                  <a:pos x="90170" y="193452"/>
                </a:cxn>
                <a:cxn ang="0">
                  <a:pos x="228893" y="69090"/>
                </a:cxn>
                <a:cxn ang="0">
                  <a:pos x="360680" y="193452"/>
                </a:cxn>
                <a:cxn ang="0">
                  <a:pos x="90170" y="193452"/>
                </a:cxn>
                <a:cxn ang="0">
                  <a:pos x="332935" y="331631"/>
                </a:cxn>
                <a:cxn ang="0">
                  <a:pos x="332935" y="366176"/>
                </a:cxn>
                <a:cxn ang="0">
                  <a:pos x="305191" y="366176"/>
                </a:cxn>
                <a:cxn ang="0">
                  <a:pos x="305191" y="331631"/>
                </a:cxn>
                <a:cxn ang="0">
                  <a:pos x="332935" y="331631"/>
                </a:cxn>
                <a:cxn ang="0">
                  <a:pos x="291318" y="379994"/>
                </a:cxn>
                <a:cxn ang="0">
                  <a:pos x="291318" y="414539"/>
                </a:cxn>
                <a:cxn ang="0">
                  <a:pos x="256638" y="414539"/>
                </a:cxn>
                <a:cxn ang="0">
                  <a:pos x="256638" y="379994"/>
                </a:cxn>
                <a:cxn ang="0">
                  <a:pos x="291318" y="379994"/>
                </a:cxn>
                <a:cxn ang="0">
                  <a:pos x="332935" y="379994"/>
                </a:cxn>
                <a:cxn ang="0">
                  <a:pos x="332935" y="414539"/>
                </a:cxn>
                <a:cxn ang="0">
                  <a:pos x="305191" y="414539"/>
                </a:cxn>
                <a:cxn ang="0">
                  <a:pos x="305191" y="379994"/>
                </a:cxn>
                <a:cxn ang="0">
                  <a:pos x="332935" y="379994"/>
                </a:cxn>
                <a:cxn ang="0">
                  <a:pos x="291318" y="331631"/>
                </a:cxn>
                <a:cxn ang="0">
                  <a:pos x="291318" y="366176"/>
                </a:cxn>
                <a:cxn ang="0">
                  <a:pos x="256638" y="366176"/>
                </a:cxn>
                <a:cxn ang="0">
                  <a:pos x="256638" y="331631"/>
                </a:cxn>
                <a:cxn ang="0">
                  <a:pos x="291318" y="331631"/>
                </a:cxn>
              </a:cxnLst>
              <a:pathLst>
                <a:path w="65" h="71">
                  <a:moveTo>
                    <a:pt x="55" y="39"/>
                  </a:moveTo>
                  <a:cubicBezTo>
                    <a:pt x="10" y="39"/>
                    <a:pt x="10" y="39"/>
                    <a:pt x="10" y="39"/>
                  </a:cubicBezTo>
                  <a:cubicBezTo>
                    <a:pt x="10" y="71"/>
                    <a:pt x="10" y="71"/>
                    <a:pt x="10" y="71"/>
                  </a:cubicBezTo>
                  <a:cubicBezTo>
                    <a:pt x="17" y="71"/>
                    <a:pt x="17" y="71"/>
                    <a:pt x="17" y="71"/>
                  </a:cubicBezTo>
                  <a:cubicBezTo>
                    <a:pt x="17" y="49"/>
                    <a:pt x="17" y="49"/>
                    <a:pt x="17" y="49"/>
                  </a:cubicBezTo>
                  <a:cubicBezTo>
                    <a:pt x="17" y="48"/>
                    <a:pt x="18" y="47"/>
                    <a:pt x="19" y="47"/>
                  </a:cubicBezTo>
                  <a:cubicBezTo>
                    <a:pt x="29" y="47"/>
                    <a:pt x="29" y="47"/>
                    <a:pt x="29" y="47"/>
                  </a:cubicBezTo>
                  <a:cubicBezTo>
                    <a:pt x="30" y="47"/>
                    <a:pt x="30" y="48"/>
                    <a:pt x="30" y="49"/>
                  </a:cubicBezTo>
                  <a:cubicBezTo>
                    <a:pt x="30" y="71"/>
                    <a:pt x="30" y="71"/>
                    <a:pt x="30" y="71"/>
                  </a:cubicBezTo>
                  <a:cubicBezTo>
                    <a:pt x="55" y="71"/>
                    <a:pt x="55" y="71"/>
                    <a:pt x="55" y="71"/>
                  </a:cubicBezTo>
                  <a:cubicBezTo>
                    <a:pt x="55" y="39"/>
                    <a:pt x="55" y="39"/>
                    <a:pt x="55" y="39"/>
                  </a:cubicBezTo>
                  <a:close/>
                  <a:moveTo>
                    <a:pt x="65" y="30"/>
                  </a:moveTo>
                  <a:cubicBezTo>
                    <a:pt x="36" y="2"/>
                    <a:pt x="36" y="2"/>
                    <a:pt x="36" y="2"/>
                  </a:cubicBezTo>
                  <a:cubicBezTo>
                    <a:pt x="33" y="0"/>
                    <a:pt x="33" y="0"/>
                    <a:pt x="33" y="0"/>
                  </a:cubicBezTo>
                  <a:cubicBezTo>
                    <a:pt x="31" y="2"/>
                    <a:pt x="31" y="2"/>
                    <a:pt x="31" y="2"/>
                  </a:cubicBezTo>
                  <a:cubicBezTo>
                    <a:pt x="0" y="30"/>
                    <a:pt x="0" y="30"/>
                    <a:pt x="0" y="30"/>
                  </a:cubicBezTo>
                  <a:cubicBezTo>
                    <a:pt x="5" y="36"/>
                    <a:pt x="5" y="36"/>
                    <a:pt x="5" y="36"/>
                  </a:cubicBezTo>
                  <a:cubicBezTo>
                    <a:pt x="60" y="35"/>
                    <a:pt x="60" y="35"/>
                    <a:pt x="60" y="35"/>
                  </a:cubicBezTo>
                  <a:cubicBezTo>
                    <a:pt x="65" y="30"/>
                    <a:pt x="65" y="30"/>
                    <a:pt x="65" y="30"/>
                  </a:cubicBezTo>
                  <a:close/>
                  <a:moveTo>
                    <a:pt x="13" y="28"/>
                  </a:moveTo>
                  <a:cubicBezTo>
                    <a:pt x="33" y="10"/>
                    <a:pt x="33" y="10"/>
                    <a:pt x="33" y="10"/>
                  </a:cubicBezTo>
                  <a:cubicBezTo>
                    <a:pt x="52" y="28"/>
                    <a:pt x="52" y="28"/>
                    <a:pt x="52" y="28"/>
                  </a:cubicBezTo>
                  <a:cubicBezTo>
                    <a:pt x="13" y="28"/>
                    <a:pt x="13" y="28"/>
                    <a:pt x="13" y="28"/>
                  </a:cubicBezTo>
                  <a:close/>
                  <a:moveTo>
                    <a:pt x="48" y="48"/>
                  </a:moveTo>
                  <a:cubicBezTo>
                    <a:pt x="48" y="53"/>
                    <a:pt x="48" y="53"/>
                    <a:pt x="48" y="53"/>
                  </a:cubicBezTo>
                  <a:cubicBezTo>
                    <a:pt x="44" y="53"/>
                    <a:pt x="44" y="53"/>
                    <a:pt x="44" y="53"/>
                  </a:cubicBezTo>
                  <a:cubicBezTo>
                    <a:pt x="44" y="48"/>
                    <a:pt x="44" y="48"/>
                    <a:pt x="44" y="48"/>
                  </a:cubicBezTo>
                  <a:cubicBezTo>
                    <a:pt x="48" y="48"/>
                    <a:pt x="48" y="48"/>
                    <a:pt x="48" y="48"/>
                  </a:cubicBezTo>
                  <a:close/>
                  <a:moveTo>
                    <a:pt x="42" y="55"/>
                  </a:moveTo>
                  <a:cubicBezTo>
                    <a:pt x="42" y="60"/>
                    <a:pt x="42" y="60"/>
                    <a:pt x="42" y="60"/>
                  </a:cubicBezTo>
                  <a:cubicBezTo>
                    <a:pt x="37" y="60"/>
                    <a:pt x="37" y="60"/>
                    <a:pt x="37" y="60"/>
                  </a:cubicBezTo>
                  <a:cubicBezTo>
                    <a:pt x="37" y="55"/>
                    <a:pt x="37" y="55"/>
                    <a:pt x="37" y="55"/>
                  </a:cubicBezTo>
                  <a:cubicBezTo>
                    <a:pt x="42" y="55"/>
                    <a:pt x="42" y="55"/>
                    <a:pt x="42" y="55"/>
                  </a:cubicBezTo>
                  <a:close/>
                  <a:moveTo>
                    <a:pt x="48" y="55"/>
                  </a:moveTo>
                  <a:cubicBezTo>
                    <a:pt x="48" y="60"/>
                    <a:pt x="48" y="60"/>
                    <a:pt x="48" y="60"/>
                  </a:cubicBezTo>
                  <a:cubicBezTo>
                    <a:pt x="44" y="60"/>
                    <a:pt x="44" y="60"/>
                    <a:pt x="44" y="60"/>
                  </a:cubicBezTo>
                  <a:cubicBezTo>
                    <a:pt x="44" y="55"/>
                    <a:pt x="44" y="55"/>
                    <a:pt x="44" y="55"/>
                  </a:cubicBezTo>
                  <a:cubicBezTo>
                    <a:pt x="48" y="55"/>
                    <a:pt x="48" y="55"/>
                    <a:pt x="48" y="55"/>
                  </a:cubicBezTo>
                  <a:close/>
                  <a:moveTo>
                    <a:pt x="42" y="48"/>
                  </a:moveTo>
                  <a:cubicBezTo>
                    <a:pt x="42" y="53"/>
                    <a:pt x="42" y="53"/>
                    <a:pt x="42" y="53"/>
                  </a:cubicBezTo>
                  <a:cubicBezTo>
                    <a:pt x="37" y="53"/>
                    <a:pt x="37" y="53"/>
                    <a:pt x="37" y="53"/>
                  </a:cubicBezTo>
                  <a:cubicBezTo>
                    <a:pt x="37" y="48"/>
                    <a:pt x="37" y="48"/>
                    <a:pt x="37" y="48"/>
                  </a:cubicBezTo>
                  <a:lnTo>
                    <a:pt x="42" y="48"/>
                  </a:lnTo>
                  <a:close/>
                </a:path>
              </a:pathLst>
            </a:custGeom>
            <a:solidFill>
              <a:schemeClr val="bg1">
                <a:alpha val="100000"/>
              </a:schemeClr>
            </a:solidFill>
            <a:ln w="9525">
              <a:noFill/>
            </a:ln>
          </p:spPr>
          <p:txBody>
            <a:bodyPr/>
            <a:p>
              <a:endParaRPr lang="zh-CN" altLang="en-US"/>
            </a:p>
          </p:txBody>
        </p:sp>
      </p:grpSp>
      <p:grpSp>
        <p:nvGrpSpPr>
          <p:cNvPr id="54276" name="组合 54275"/>
          <p:cNvGrpSpPr/>
          <p:nvPr/>
        </p:nvGrpSpPr>
        <p:grpSpPr>
          <a:xfrm>
            <a:off x="2951163" y="3295650"/>
            <a:ext cx="920750" cy="1258888"/>
            <a:chOff x="2951163" y="3294898"/>
            <a:chExt cx="920505" cy="1259874"/>
          </a:xfrm>
        </p:grpSpPr>
        <p:sp>
          <p:nvSpPr>
            <p:cNvPr id="37" name="任意多边形 36"/>
            <p:cNvSpPr/>
            <p:nvPr/>
          </p:nvSpPr>
          <p:spPr>
            <a:xfrm>
              <a:off x="2951163" y="3294898"/>
              <a:ext cx="920505" cy="1259874"/>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0053A3"/>
            </a:solidFill>
            <a:ln>
              <a:solidFill>
                <a:srgbClr val="0053A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 tIns="536654" rIns="17145" bIns="536654" numCol="1" spcCol="1270" anchor="ctr" anchorCtr="0">
              <a:noAutofit/>
            </a:bodyPr>
            <a:lstStyle/>
            <a:p>
              <a:pPr marL="0" marR="0" lvl="0" indent="0" algn="ctr" defTabSz="1200150" rtl="0" eaLnBrk="0" fontAlgn="base" latinLnBrk="0" hangingPunct="0">
                <a:lnSpc>
                  <a:spcPct val="90000"/>
                </a:lnSpc>
                <a:spcBef>
                  <a:spcPct val="0"/>
                </a:spcBef>
                <a:spcAft>
                  <a:spcPct val="35000"/>
                </a:spcAft>
                <a:buClrTx/>
                <a:buSzTx/>
                <a:buFontTx/>
                <a:buNone/>
                <a:defRPr/>
              </a:pPr>
              <a:endParaRPr kumimoji="0" lang="zh-CN"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316" name="Freeform 21"/>
            <p:cNvSpPr>
              <a:spLocks noEditPoints="1"/>
            </p:cNvSpPr>
            <p:nvPr/>
          </p:nvSpPr>
          <p:spPr>
            <a:xfrm rot="-5400000">
              <a:off x="3190248" y="3771943"/>
              <a:ext cx="442334" cy="502458"/>
            </a:xfrm>
            <a:custGeom>
              <a:avLst/>
              <a:gdLst/>
              <a:ahLst/>
              <a:cxnLst>
                <a:cxn ang="0">
                  <a:pos x="245741" y="494354"/>
                </a:cxn>
                <a:cxn ang="0">
                  <a:pos x="196593" y="494354"/>
                </a:cxn>
                <a:cxn ang="0">
                  <a:pos x="49148" y="502458"/>
                </a:cxn>
                <a:cxn ang="0">
                  <a:pos x="0" y="502458"/>
                </a:cxn>
                <a:cxn ang="0">
                  <a:pos x="0" y="437625"/>
                </a:cxn>
                <a:cxn ang="0">
                  <a:pos x="16383" y="283646"/>
                </a:cxn>
                <a:cxn ang="0">
                  <a:pos x="16383" y="226917"/>
                </a:cxn>
                <a:cxn ang="0">
                  <a:pos x="0" y="64833"/>
                </a:cxn>
                <a:cxn ang="0">
                  <a:pos x="0" y="0"/>
                </a:cxn>
                <a:cxn ang="0">
                  <a:pos x="49148" y="0"/>
                </a:cxn>
                <a:cxn ang="0">
                  <a:pos x="196593" y="8104"/>
                </a:cxn>
                <a:cxn ang="0">
                  <a:pos x="245741" y="8104"/>
                </a:cxn>
                <a:cxn ang="0">
                  <a:pos x="384994" y="0"/>
                </a:cxn>
                <a:cxn ang="0">
                  <a:pos x="442334" y="0"/>
                </a:cxn>
                <a:cxn ang="0">
                  <a:pos x="442334" y="64833"/>
                </a:cxn>
                <a:cxn ang="0">
                  <a:pos x="425951" y="226917"/>
                </a:cxn>
                <a:cxn ang="0">
                  <a:pos x="425951" y="283646"/>
                </a:cxn>
                <a:cxn ang="0">
                  <a:pos x="442334" y="437625"/>
                </a:cxn>
                <a:cxn ang="0">
                  <a:pos x="442334" y="502458"/>
                </a:cxn>
                <a:cxn ang="0">
                  <a:pos x="384994" y="502458"/>
                </a:cxn>
                <a:cxn ang="0">
                  <a:pos x="245741" y="494354"/>
                </a:cxn>
                <a:cxn ang="0">
                  <a:pos x="360420" y="81042"/>
                </a:cxn>
                <a:cxn ang="0">
                  <a:pos x="90105" y="81042"/>
                </a:cxn>
                <a:cxn ang="0">
                  <a:pos x="90105" y="421416"/>
                </a:cxn>
                <a:cxn ang="0">
                  <a:pos x="360420" y="421416"/>
                </a:cxn>
                <a:cxn ang="0">
                  <a:pos x="360420" y="81042"/>
                </a:cxn>
              </a:cxnLst>
              <a:pathLst>
                <a:path w="54" h="62">
                  <a:moveTo>
                    <a:pt x="30" y="61"/>
                  </a:moveTo>
                  <a:cubicBezTo>
                    <a:pt x="24" y="61"/>
                    <a:pt x="24" y="61"/>
                    <a:pt x="24" y="61"/>
                  </a:cubicBezTo>
                  <a:cubicBezTo>
                    <a:pt x="19" y="55"/>
                    <a:pt x="13" y="57"/>
                    <a:pt x="6" y="62"/>
                  </a:cubicBezTo>
                  <a:cubicBezTo>
                    <a:pt x="0" y="62"/>
                    <a:pt x="0" y="62"/>
                    <a:pt x="0" y="62"/>
                  </a:cubicBezTo>
                  <a:cubicBezTo>
                    <a:pt x="0" y="54"/>
                    <a:pt x="0" y="54"/>
                    <a:pt x="0" y="54"/>
                  </a:cubicBezTo>
                  <a:cubicBezTo>
                    <a:pt x="6" y="47"/>
                    <a:pt x="8" y="40"/>
                    <a:pt x="2" y="35"/>
                  </a:cubicBezTo>
                  <a:cubicBezTo>
                    <a:pt x="2" y="28"/>
                    <a:pt x="2" y="28"/>
                    <a:pt x="2" y="28"/>
                  </a:cubicBezTo>
                  <a:cubicBezTo>
                    <a:pt x="8" y="22"/>
                    <a:pt x="6" y="16"/>
                    <a:pt x="0" y="8"/>
                  </a:cubicBezTo>
                  <a:cubicBezTo>
                    <a:pt x="0" y="0"/>
                    <a:pt x="0" y="0"/>
                    <a:pt x="0" y="0"/>
                  </a:cubicBezTo>
                  <a:cubicBezTo>
                    <a:pt x="6" y="0"/>
                    <a:pt x="6" y="0"/>
                    <a:pt x="6" y="0"/>
                  </a:cubicBezTo>
                  <a:cubicBezTo>
                    <a:pt x="13" y="5"/>
                    <a:pt x="19" y="7"/>
                    <a:pt x="24" y="1"/>
                  </a:cubicBezTo>
                  <a:cubicBezTo>
                    <a:pt x="30" y="1"/>
                    <a:pt x="30" y="1"/>
                    <a:pt x="30" y="1"/>
                  </a:cubicBezTo>
                  <a:cubicBezTo>
                    <a:pt x="35" y="7"/>
                    <a:pt x="41" y="5"/>
                    <a:pt x="47" y="0"/>
                  </a:cubicBezTo>
                  <a:cubicBezTo>
                    <a:pt x="54" y="0"/>
                    <a:pt x="54" y="0"/>
                    <a:pt x="54" y="0"/>
                  </a:cubicBezTo>
                  <a:cubicBezTo>
                    <a:pt x="54" y="8"/>
                    <a:pt x="54" y="8"/>
                    <a:pt x="54" y="8"/>
                  </a:cubicBezTo>
                  <a:cubicBezTo>
                    <a:pt x="49" y="16"/>
                    <a:pt x="47" y="22"/>
                    <a:pt x="52" y="28"/>
                  </a:cubicBezTo>
                  <a:cubicBezTo>
                    <a:pt x="52" y="35"/>
                    <a:pt x="52" y="35"/>
                    <a:pt x="52" y="35"/>
                  </a:cubicBezTo>
                  <a:cubicBezTo>
                    <a:pt x="47" y="40"/>
                    <a:pt x="49" y="47"/>
                    <a:pt x="54" y="54"/>
                  </a:cubicBezTo>
                  <a:cubicBezTo>
                    <a:pt x="54" y="62"/>
                    <a:pt x="54" y="62"/>
                    <a:pt x="54" y="62"/>
                  </a:cubicBezTo>
                  <a:cubicBezTo>
                    <a:pt x="47" y="62"/>
                    <a:pt x="47" y="62"/>
                    <a:pt x="47" y="62"/>
                  </a:cubicBezTo>
                  <a:cubicBezTo>
                    <a:pt x="41" y="57"/>
                    <a:pt x="35" y="55"/>
                    <a:pt x="30" y="61"/>
                  </a:cubicBezTo>
                  <a:close/>
                  <a:moveTo>
                    <a:pt x="44" y="10"/>
                  </a:moveTo>
                  <a:cubicBezTo>
                    <a:pt x="32" y="10"/>
                    <a:pt x="23" y="10"/>
                    <a:pt x="11" y="10"/>
                  </a:cubicBezTo>
                  <a:cubicBezTo>
                    <a:pt x="11" y="25"/>
                    <a:pt x="11" y="36"/>
                    <a:pt x="11" y="52"/>
                  </a:cubicBezTo>
                  <a:cubicBezTo>
                    <a:pt x="23" y="52"/>
                    <a:pt x="32" y="52"/>
                    <a:pt x="44" y="52"/>
                  </a:cubicBezTo>
                  <a:cubicBezTo>
                    <a:pt x="44" y="36"/>
                    <a:pt x="44" y="25"/>
                    <a:pt x="44" y="10"/>
                  </a:cubicBezTo>
                  <a:close/>
                </a:path>
              </a:pathLst>
            </a:custGeom>
            <a:solidFill>
              <a:schemeClr val="bg1">
                <a:alpha val="100000"/>
              </a:schemeClr>
            </a:solidFill>
            <a:ln w="9525">
              <a:noFill/>
            </a:ln>
          </p:spPr>
          <p:txBody>
            <a:bodyPr/>
            <a:p>
              <a:endParaRPr lang="zh-CN" altLang="en-US"/>
            </a:p>
          </p:txBody>
        </p:sp>
      </p:grpSp>
      <p:grpSp>
        <p:nvGrpSpPr>
          <p:cNvPr id="12306" name="组合 6"/>
          <p:cNvGrpSpPr/>
          <p:nvPr/>
        </p:nvGrpSpPr>
        <p:grpSpPr>
          <a:xfrm>
            <a:off x="107950" y="133350"/>
            <a:ext cx="1943100" cy="1108075"/>
            <a:chOff x="0" y="1313877"/>
            <a:chExt cx="1943100" cy="1107996"/>
          </a:xfrm>
        </p:grpSpPr>
        <p:sp>
          <p:nvSpPr>
            <p:cNvPr id="12313"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12314"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56" name="等腰三角形 55"/>
          <p:cNvSpPr>
            <a:spLocks noChangeAspect="1"/>
          </p:cNvSpPr>
          <p:nvPr/>
        </p:nvSpPr>
        <p:spPr>
          <a:xfrm rot="16200000">
            <a:off x="1925638" y="2416175"/>
            <a:ext cx="252413" cy="2174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2" presetClass="entr" presetSubtype="1" fill="hold" nodeType="withEffect">
                                  <p:stCondLst>
                                    <p:cond delay="500"/>
                                  </p:stCondLst>
                                  <p:childTnLst>
                                    <p:set>
                                      <p:cBhvr>
                                        <p:cTn id="9" dur="1" fill="hold">
                                          <p:stCondLst>
                                            <p:cond delay="0"/>
                                          </p:stCondLst>
                                        </p:cTn>
                                        <p:tgtEl>
                                          <p:spTgt spid="54273"/>
                                        </p:tgtEl>
                                        <p:attrNameLst>
                                          <p:attrName>style.visibility</p:attrName>
                                        </p:attrNameLst>
                                      </p:cBhvr>
                                      <p:to>
                                        <p:strVal val="visible"/>
                                      </p:to>
                                    </p:set>
                                    <p:anim calcmode="lin" valueType="num">
                                      <p:cBhvr additive="base">
                                        <p:cTn id="10" dur="500"/>
                                        <p:tgtEl>
                                          <p:spTgt spid="54273"/>
                                        </p:tgtEl>
                                        <p:attrNameLst>
                                          <p:attrName>ppt_y</p:attrName>
                                        </p:attrNameLst>
                                      </p:cBhvr>
                                      <p:tavLst>
                                        <p:tav tm="0">
                                          <p:val>
                                            <p:strVal val="#ppt_y-#ppt_h*1.125000"/>
                                          </p:val>
                                        </p:tav>
                                        <p:tav tm="100000">
                                          <p:val>
                                            <p:strVal val="#ppt_y"/>
                                          </p:val>
                                        </p:tav>
                                      </p:tavLst>
                                    </p:anim>
                                    <p:animEffect transition="in" filter="wipe(down)">
                                      <p:cBhvr>
                                        <p:cTn id="11" dur="500"/>
                                        <p:tgtEl>
                                          <p:spTgt spid="54273"/>
                                        </p:tgtEl>
                                      </p:cBhvr>
                                    </p:animEffect>
                                  </p:childTnLst>
                                </p:cTn>
                              </p:par>
                              <p:par>
                                <p:cTn id="12" presetID="12" presetClass="entr" presetSubtype="1" fill="hold" nodeType="withEffect">
                                  <p:stCondLst>
                                    <p:cond delay="500"/>
                                  </p:stCondLst>
                                  <p:childTnLst>
                                    <p:set>
                                      <p:cBhvr>
                                        <p:cTn id="13" dur="1" fill="hold">
                                          <p:stCondLst>
                                            <p:cond delay="0"/>
                                          </p:stCondLst>
                                        </p:cTn>
                                        <p:tgtEl>
                                          <p:spTgt spid="54276"/>
                                        </p:tgtEl>
                                        <p:attrNameLst>
                                          <p:attrName>style.visibility</p:attrName>
                                        </p:attrNameLst>
                                      </p:cBhvr>
                                      <p:to>
                                        <p:strVal val="visible"/>
                                      </p:to>
                                    </p:set>
                                    <p:anim calcmode="lin" valueType="num">
                                      <p:cBhvr additive="base">
                                        <p:cTn id="14" dur="500"/>
                                        <p:tgtEl>
                                          <p:spTgt spid="54276"/>
                                        </p:tgtEl>
                                        <p:attrNameLst>
                                          <p:attrName>ppt_y</p:attrName>
                                        </p:attrNameLst>
                                      </p:cBhvr>
                                      <p:tavLst>
                                        <p:tav tm="0">
                                          <p:val>
                                            <p:strVal val="#ppt_y-#ppt_h*1.125000"/>
                                          </p:val>
                                        </p:tav>
                                        <p:tav tm="100000">
                                          <p:val>
                                            <p:strVal val="#ppt_y"/>
                                          </p:val>
                                        </p:tav>
                                      </p:tavLst>
                                    </p:anim>
                                    <p:animEffect transition="in" filter="wipe(down)">
                                      <p:cBhvr>
                                        <p:cTn id="15" dur="500"/>
                                        <p:tgtEl>
                                          <p:spTgt spid="54276"/>
                                        </p:tgtEl>
                                      </p:cBhvr>
                                    </p:animEffect>
                                  </p:childTnLst>
                                </p:cTn>
                              </p:par>
                              <p:par>
                                <p:cTn id="16" presetID="12" presetClass="entr" presetSubtype="1" fill="hold" nodeType="withEffect">
                                  <p:stCondLst>
                                    <p:cond delay="500"/>
                                  </p:stCondLst>
                                  <p:childTnLst>
                                    <p:set>
                                      <p:cBhvr>
                                        <p:cTn id="17" dur="1" fill="hold">
                                          <p:stCondLst>
                                            <p:cond delay="0"/>
                                          </p:stCondLst>
                                        </p:cTn>
                                        <p:tgtEl>
                                          <p:spTgt spid="54277"/>
                                        </p:tgtEl>
                                        <p:attrNameLst>
                                          <p:attrName>style.visibility</p:attrName>
                                        </p:attrNameLst>
                                      </p:cBhvr>
                                      <p:to>
                                        <p:strVal val="visible"/>
                                      </p:to>
                                    </p:set>
                                    <p:anim calcmode="lin" valueType="num">
                                      <p:cBhvr additive="base">
                                        <p:cTn id="18" dur="500"/>
                                        <p:tgtEl>
                                          <p:spTgt spid="54277"/>
                                        </p:tgtEl>
                                        <p:attrNameLst>
                                          <p:attrName>ppt_y</p:attrName>
                                        </p:attrNameLst>
                                      </p:cBhvr>
                                      <p:tavLst>
                                        <p:tav tm="0">
                                          <p:val>
                                            <p:strVal val="#ppt_y-#ppt_h*1.125000"/>
                                          </p:val>
                                        </p:tav>
                                        <p:tav tm="100000">
                                          <p:val>
                                            <p:strVal val="#ppt_y"/>
                                          </p:val>
                                        </p:tav>
                                      </p:tavLst>
                                    </p:anim>
                                    <p:animEffect transition="in" filter="wipe(down)">
                                      <p:cBhvr>
                                        <p:cTn id="19" dur="500"/>
                                        <p:tgtEl>
                                          <p:spTgt spid="54277"/>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2" presetClass="entr" presetSubtype="8" fill="hold" nodeType="withEffect">
                                  <p:stCondLst>
                                    <p:cond delay="750"/>
                                  </p:stCondLst>
                                  <p:childTnLst>
                                    <p:set>
                                      <p:cBhvr>
                                        <p:cTn id="24" dur="1" fill="hold">
                                          <p:stCondLst>
                                            <p:cond delay="0"/>
                                          </p:stCondLst>
                                        </p:cTn>
                                        <p:tgtEl>
                                          <p:spTgt spid="54280"/>
                                        </p:tgtEl>
                                        <p:attrNameLst>
                                          <p:attrName>style.visibility</p:attrName>
                                        </p:attrNameLst>
                                      </p:cBhvr>
                                      <p:to>
                                        <p:strVal val="visible"/>
                                      </p:to>
                                    </p:set>
                                    <p:animEffect transition="in" filter="wipe(left)">
                                      <p:cBhvr>
                                        <p:cTn id="25" dur="500"/>
                                        <p:tgtEl>
                                          <p:spTgt spid="54280"/>
                                        </p:tgtEl>
                                      </p:cBhvr>
                                    </p:animEffect>
                                  </p:childTnLst>
                                </p:cTn>
                              </p:par>
                              <p:par>
                                <p:cTn id="26" presetID="22" presetClass="entr" presetSubtype="8" fill="hold" nodeType="withEffect">
                                  <p:stCondLst>
                                    <p:cond delay="750"/>
                                  </p:stCondLst>
                                  <p:childTnLst>
                                    <p:set>
                                      <p:cBhvr>
                                        <p:cTn id="27" dur="1" fill="hold">
                                          <p:stCondLst>
                                            <p:cond delay="0"/>
                                          </p:stCondLst>
                                        </p:cTn>
                                        <p:tgtEl>
                                          <p:spTgt spid="54279"/>
                                        </p:tgtEl>
                                        <p:attrNameLst>
                                          <p:attrName>style.visibility</p:attrName>
                                        </p:attrNameLst>
                                      </p:cBhvr>
                                      <p:to>
                                        <p:strVal val="visible"/>
                                      </p:to>
                                    </p:set>
                                    <p:animEffect transition="in" filter="wipe(left)">
                                      <p:cBhvr>
                                        <p:cTn id="28" dur="500"/>
                                        <p:tgtEl>
                                          <p:spTgt spid="54279"/>
                                        </p:tgtEl>
                                      </p:cBhvr>
                                    </p:animEffect>
                                  </p:childTnLst>
                                </p:cTn>
                              </p:par>
                              <p:par>
                                <p:cTn id="29" presetID="22" presetClass="entr" presetSubtype="8" fill="hold" nodeType="withEffect">
                                  <p:stCondLst>
                                    <p:cond delay="750"/>
                                  </p:stCondLst>
                                  <p:childTnLst>
                                    <p:set>
                                      <p:cBhvr>
                                        <p:cTn id="30" dur="1" fill="hold">
                                          <p:stCondLst>
                                            <p:cond delay="0"/>
                                          </p:stCondLst>
                                        </p:cTn>
                                        <p:tgtEl>
                                          <p:spTgt spid="54278"/>
                                        </p:tgtEl>
                                        <p:attrNameLst>
                                          <p:attrName>style.visibility</p:attrName>
                                        </p:attrNameLst>
                                      </p:cBhvr>
                                      <p:to>
                                        <p:strVal val="visible"/>
                                      </p:to>
                                    </p:set>
                                    <p:animEffect transition="in" filter="wipe(left)">
                                      <p:cBhvr>
                                        <p:cTn id="31"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accent2">
              <a:lumMod val="75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2322989"/>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23440" y="2316480"/>
            <a:ext cx="12852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三</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429635" y="3019425"/>
            <a:ext cx="4945380"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　学习内容分析</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一、基本内涵</a:t>
            </a:r>
            <a:endParaRPr lang="zh-CN" altLang="en-US">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p:txBody>
          <a:bodyPr>
            <a:noAutofit/>
          </a:bodyPr>
          <a:p>
            <a:pPr marL="0" indent="0">
              <a:buNone/>
            </a:pPr>
            <a:r>
              <a:rPr lang="zh-CN" sz="2800"/>
              <a:t>　</a:t>
            </a:r>
            <a:r>
              <a:rPr sz="2400">
                <a:solidFill>
                  <a:srgbClr val="FF0000"/>
                </a:solidFill>
              </a:rPr>
              <a:t> </a:t>
            </a:r>
            <a:r>
              <a:rPr lang="zh-CN" sz="2400">
                <a:solidFill>
                  <a:srgbClr val="000000"/>
                </a:solidFill>
              </a:rPr>
              <a:t>学习者进入教学过程前的学习状态，即原来具有的知识、技能和态度等，一般称为起点能力水平。</a:t>
            </a:r>
            <a:endParaRPr lang="zh-CN" sz="2400">
              <a:solidFill>
                <a:srgbClr val="000000"/>
              </a:solidFill>
            </a:endParaRPr>
          </a:p>
          <a:p>
            <a:pPr marL="0" indent="0">
              <a:buNone/>
            </a:pPr>
            <a:r>
              <a:rPr lang="zh-CN" sz="2400">
                <a:solidFill>
                  <a:srgbClr val="000000"/>
                </a:solidFill>
              </a:rPr>
              <a:t>　  通过一个时期的教学活动，学习者形成的知识、技能和态度等称为终点能力。</a:t>
            </a:r>
            <a:endParaRPr lang="zh-CN" sz="2400">
              <a:solidFill>
                <a:srgbClr val="000000"/>
              </a:solidFill>
            </a:endParaRPr>
          </a:p>
          <a:p>
            <a:pPr marL="0" indent="0">
              <a:buNone/>
            </a:pPr>
            <a:r>
              <a:rPr lang="zh-CN" sz="2400">
                <a:solidFill>
                  <a:srgbClr val="000000"/>
                </a:solidFill>
              </a:rPr>
              <a:t>     而对学习内容的分析，则是要对学习者起点能力转化为终点能力所需要的从属知识、技能和态度等进行详细阐释的过程。</a:t>
            </a:r>
            <a:endParaRPr lang="zh-CN" sz="2400">
              <a:solidFill>
                <a:srgbClr val="000000"/>
              </a:solidFill>
            </a:endParaRPr>
          </a:p>
          <a:p>
            <a:pPr marL="0" indent="0">
              <a:buNone/>
            </a:pPr>
            <a:r>
              <a:rPr sz="2400">
                <a:solidFill>
                  <a:srgbClr val="000000"/>
                </a:solidFill>
              </a:rPr>
              <a:t>     </a:t>
            </a:r>
            <a:endParaRPr sz="240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41300" y="1370330"/>
            <a:ext cx="8327390" cy="379730"/>
          </a:xfrm>
        </p:spPr>
        <p:txBody>
          <a:bodyPr>
            <a:normAutofit fontScale="90000"/>
          </a:bodyPr>
          <a:p>
            <a:r>
              <a:rPr lang="zh-CN" altLang="en-US">
                <a:solidFill>
                  <a:srgbClr val="000000"/>
                </a:solidFill>
                <a:sym typeface="+mn-ea"/>
              </a:rPr>
              <a:t>一、基本内涵</a:t>
            </a:r>
            <a:endParaRPr lang="zh-CN" altLang="en-US">
              <a:solidFill>
                <a:srgbClr val="000000"/>
              </a:solidFill>
            </a:endParaRPr>
          </a:p>
          <a:p>
            <a:endParaRPr lang="en-US" altLang="zh-CN"/>
          </a:p>
        </p:txBody>
      </p:sp>
      <p:sp>
        <p:nvSpPr>
          <p:cNvPr id="3" name="内容占位符 2"/>
          <p:cNvSpPr>
            <a:spLocks noGrp="1"/>
          </p:cNvSpPr>
          <p:nvPr>
            <p:ph sz="half" idx="1"/>
          </p:nvPr>
        </p:nvSpPr>
        <p:spPr>
          <a:xfrm>
            <a:off x="593725" y="1943735"/>
            <a:ext cx="8035290" cy="2019300"/>
          </a:xfrm>
        </p:spPr>
        <p:txBody>
          <a:bodyPr>
            <a:noAutofit/>
          </a:bodyPr>
          <a:p>
            <a:r>
              <a:rPr lang="zh-CN" altLang="en-US" sz="2800"/>
              <a:t>对教师而言，则为教学内容的分析与体系建构。</a:t>
            </a:r>
            <a:endParaRPr lang="zh-CN" altLang="en-US" sz="2800"/>
          </a:p>
          <a:p>
            <a:r>
              <a:rPr lang="zh-CN" altLang="en-US" sz="2800"/>
              <a:t>具体来讲，是指教师在备课时对教材的钻研和整体把握、对教材内容的层次结构进行划分、确定教学内容的类型、整合教学点、教学内容分析的过程和方法及各教学内容之间的关系、设计教学内容实施顺序的全过程。</a:t>
            </a:r>
            <a:endParaRPr lang="zh-CN" altLang="en-US" sz="2800"/>
          </a:p>
        </p:txBody>
      </p:sp>
      <p:cxnSp>
        <p:nvCxnSpPr>
          <p:cNvPr id="5" name="直接连接符 4"/>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二、构成要素</a:t>
            </a:r>
            <a:endParaRPr lang="zh-CN" altLang="en-US">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p:txBody>
          <a:bodyPr>
            <a:noAutofit/>
          </a:bodyPr>
          <a:p>
            <a:pPr marL="0" indent="0">
              <a:buNone/>
            </a:pPr>
            <a:r>
              <a:rPr lang="zh-CN" sz="2800"/>
              <a:t>　</a:t>
            </a:r>
            <a:r>
              <a:rPr lang="zh-CN" sz="2800">
                <a:solidFill>
                  <a:srgbClr val="FF0000"/>
                </a:solidFill>
              </a:rPr>
              <a:t>（一）知识教学点分析</a:t>
            </a:r>
            <a:endParaRPr lang="zh-CN" sz="2800">
              <a:solidFill>
                <a:srgbClr val="FF0000"/>
              </a:solidFill>
            </a:endParaRPr>
          </a:p>
          <a:p>
            <a:pPr marL="0" indent="0">
              <a:buNone/>
            </a:pPr>
            <a:r>
              <a:rPr lang="zh-CN" altLang="en-US" sz="2400">
                <a:solidFill>
                  <a:srgbClr val="000000"/>
                </a:solidFill>
              </a:rPr>
              <a:t>　　</a:t>
            </a:r>
            <a:r>
              <a:rPr lang="en-US" sz="2400">
                <a:solidFill>
                  <a:srgbClr val="000000"/>
                </a:solidFill>
              </a:rPr>
              <a:t>1</a:t>
            </a:r>
            <a:r>
              <a:rPr lang="en-US" altLang="zh-CN" sz="2400">
                <a:solidFill>
                  <a:srgbClr val="000000"/>
                </a:solidFill>
              </a:rPr>
              <a:t>. </a:t>
            </a:r>
            <a:r>
              <a:rPr lang="zh-CN" altLang="zh-CN" sz="2400">
                <a:solidFill>
                  <a:srgbClr val="000000"/>
                </a:solidFill>
              </a:rPr>
              <a:t>知识教学点</a:t>
            </a:r>
            <a:endParaRPr lang="zh-CN" altLang="zh-CN" sz="2400">
              <a:solidFill>
                <a:srgbClr val="000000"/>
              </a:solidFill>
            </a:endParaRPr>
          </a:p>
          <a:p>
            <a:pPr marL="0" indent="0">
              <a:buNone/>
            </a:pPr>
            <a:r>
              <a:rPr lang="zh-CN" altLang="zh-CN" sz="2400">
                <a:solidFill>
                  <a:srgbClr val="000000"/>
                </a:solidFill>
              </a:rPr>
              <a:t>　　（一）基本内涵</a:t>
            </a:r>
            <a:endParaRPr lang="zh-CN" altLang="zh-CN" sz="2400">
              <a:solidFill>
                <a:srgbClr val="000000"/>
              </a:solidFill>
            </a:endParaRPr>
          </a:p>
          <a:p>
            <a:pPr marL="0" indent="0">
              <a:buNone/>
            </a:pPr>
            <a:r>
              <a:rPr lang="zh-CN" altLang="zh-CN" sz="2400">
                <a:solidFill>
                  <a:srgbClr val="000000"/>
                </a:solidFill>
              </a:rPr>
              <a:t>　　知识方面的教学点特指通过教学使学生学会的教学内容，包括作为学科知识的教学内容、作为方法性知识的教学内容、作为培养情感所必需的知识内容。这里的知识是指那些注重记忆的教学内容。</a:t>
            </a:r>
            <a:endParaRPr lang="zh-CN" altLang="zh-CN" sz="240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a:t>
            </a:r>
            <a:r>
              <a:rPr lang="en-US" altLang="zh-CN">
                <a:solidFill>
                  <a:srgbClr val="000000"/>
                </a:solidFill>
              </a:rPr>
              <a:t>2</a:t>
            </a:r>
            <a:r>
              <a:rPr lang="zh-CN" altLang="en-US">
                <a:solidFill>
                  <a:srgbClr val="000000"/>
                </a:solidFill>
              </a:rPr>
              <a:t>）分析方法</a:t>
            </a:r>
            <a:endParaRPr lang="zh-CN" altLang="en-US">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222250" y="1979295"/>
            <a:ext cx="8976995" cy="2019300"/>
          </a:xfrm>
        </p:spPr>
        <p:txBody>
          <a:bodyPr>
            <a:noAutofit/>
          </a:bodyPr>
          <a:p>
            <a:pPr marL="0" indent="0">
              <a:buNone/>
            </a:pPr>
            <a:r>
              <a:rPr lang="en-US" altLang="zh-CN" sz="2000">
                <a:solidFill>
                  <a:srgbClr val="000000"/>
                </a:solidFill>
              </a:rPr>
              <a:t> </a:t>
            </a:r>
            <a:r>
              <a:rPr lang="zh-CN" sz="2400">
                <a:solidFill>
                  <a:srgbClr val="000000"/>
                </a:solidFill>
              </a:rPr>
              <a:t>①背诵三级标题目录：即章目录—节目录—大标题目录。</a:t>
            </a:r>
            <a:endParaRPr lang="zh-CN" sz="2400">
              <a:solidFill>
                <a:srgbClr val="000000"/>
              </a:solidFill>
            </a:endParaRPr>
          </a:p>
          <a:p>
            <a:pPr marL="0" indent="0">
              <a:buNone/>
            </a:pPr>
            <a:r>
              <a:rPr lang="zh-CN" sz="2400">
                <a:solidFill>
                  <a:srgbClr val="000000"/>
                </a:solidFill>
              </a:rPr>
              <a:t> ②浏览第三级标题下的内容。</a:t>
            </a:r>
            <a:endParaRPr lang="zh-CN" sz="2400">
              <a:solidFill>
                <a:srgbClr val="000000"/>
              </a:solidFill>
            </a:endParaRPr>
          </a:p>
          <a:p>
            <a:pPr marL="0" indent="0">
              <a:buNone/>
            </a:pPr>
            <a:r>
              <a:rPr lang="zh-CN" sz="2400">
                <a:solidFill>
                  <a:srgbClr val="000000"/>
                </a:solidFill>
              </a:rPr>
              <a:t> ③分析第三级标题下的内容层次—确定第四级标题或组成部分。</a:t>
            </a:r>
            <a:endParaRPr lang="zh-CN" sz="2400">
              <a:solidFill>
                <a:srgbClr val="000000"/>
              </a:solidFill>
            </a:endParaRPr>
          </a:p>
          <a:p>
            <a:pPr marL="0" indent="0">
              <a:buNone/>
            </a:pPr>
            <a:r>
              <a:rPr lang="zh-CN" sz="2400">
                <a:solidFill>
                  <a:srgbClr val="000000"/>
                </a:solidFill>
              </a:rPr>
              <a:t> ④根据本质特点，给第四级标题起名字。</a:t>
            </a:r>
            <a:endParaRPr lang="zh-CN" sz="2400">
              <a:solidFill>
                <a:srgbClr val="000000"/>
              </a:solidFill>
            </a:endParaRPr>
          </a:p>
          <a:p>
            <a:pPr marL="0" indent="0">
              <a:buNone/>
            </a:pPr>
            <a:r>
              <a:rPr lang="zh-CN" sz="2400">
                <a:solidFill>
                  <a:srgbClr val="000000"/>
                </a:solidFill>
              </a:rPr>
              <a:t> ⑤分析第四级标题下的内容层次—确定第五级标题或组成部分。</a:t>
            </a:r>
            <a:endParaRPr lang="zh-CN" sz="2400">
              <a:solidFill>
                <a:srgbClr val="000000"/>
              </a:solidFill>
            </a:endParaRPr>
          </a:p>
          <a:p>
            <a:pPr marL="0" indent="0">
              <a:buNone/>
            </a:pPr>
            <a:r>
              <a:rPr lang="zh-CN" sz="2400">
                <a:solidFill>
                  <a:srgbClr val="000000"/>
                </a:solidFill>
              </a:rPr>
              <a:t> ⑥确定并提取知识点。</a:t>
            </a:r>
            <a:endParaRPr lang="zh-CN" sz="2400">
              <a:solidFill>
                <a:srgbClr val="000000"/>
              </a:solidFill>
            </a:endParaRPr>
          </a:p>
          <a:p>
            <a:pPr marL="0" indent="0">
              <a:buNone/>
            </a:pPr>
            <a:r>
              <a:rPr lang="zh-CN" sz="2400">
                <a:solidFill>
                  <a:srgbClr val="000000"/>
                </a:solidFill>
              </a:rPr>
              <a:t> ⑦整合知识点，避免重复。</a:t>
            </a:r>
            <a:endParaRPr lang="zh-CN" sz="2400">
              <a:solidFill>
                <a:srgbClr val="000000"/>
              </a:solidFill>
            </a:endParaRPr>
          </a:p>
          <a:p>
            <a:pPr marL="0" indent="0">
              <a:buNone/>
            </a:pPr>
            <a:r>
              <a:rPr lang="zh-CN" sz="2400">
                <a:solidFill>
                  <a:srgbClr val="000000"/>
                </a:solidFill>
              </a:rPr>
              <a:t> ⑧用表格或大括号的方式或ISM法理清各知识点之间的层级关系。</a:t>
            </a:r>
            <a:endParaRPr lang="zh-CN" sz="24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
          <p:cNvSpPr/>
          <p:nvPr>
            <p:custDataLst>
              <p:tags r:id="rId1"/>
            </p:custDataLst>
          </p:nvPr>
        </p:nvSpPr>
        <p:spPr>
          <a:xfrm>
            <a:off x="1984375" y="2989263"/>
            <a:ext cx="646113" cy="646112"/>
          </a:xfrm>
          <a:prstGeom prst="ellipse">
            <a:avLst/>
          </a:prstGeom>
          <a:solidFill>
            <a:schemeClr val="accent1"/>
          </a:solidFill>
          <a:ln w="12700" cap="flat" cmpd="sng" algn="ctr">
            <a:noFill/>
            <a:prstDash val="solid"/>
            <a:miter lim="800000"/>
          </a:ln>
          <a:effectLst/>
        </p:spPr>
        <p:txBody>
          <a:bodyPr lIns="0" tIns="72000" rIns="0" bIns="0" anchor="ctr">
            <a:normAutofit fontScale="72500"/>
          </a:bodyPr>
          <a:lstStyle/>
          <a:p>
            <a:pPr algn="ctr" eaLnBrk="1" hangingPunct="1">
              <a:spcBef>
                <a:spcPts val="0"/>
              </a:spcBef>
              <a:spcAft>
                <a:spcPts val="0"/>
              </a:spcAft>
              <a:defRPr/>
            </a:pPr>
            <a:r>
              <a:rPr lang="en-US" altLang="zh-CN" sz="3200" kern="0" smtClean="0">
                <a:solidFill>
                  <a:srgbClr val="FFFFFF"/>
                </a:solidFill>
                <a:latin typeface="+mn-lt"/>
                <a:ea typeface="+mn-ea"/>
              </a:rPr>
              <a:t>1</a:t>
            </a:r>
            <a:endParaRPr lang="en-US" altLang="zh-CN" sz="3200" kern="0" smtClean="0">
              <a:solidFill>
                <a:srgbClr val="FFFFFF"/>
              </a:solidFill>
              <a:latin typeface="+mn-lt"/>
              <a:ea typeface="+mn-ea"/>
            </a:endParaRPr>
          </a:p>
        </p:txBody>
      </p:sp>
      <p:sp>
        <p:nvSpPr>
          <p:cNvPr id="4" name="标题 3"/>
          <p:cNvSpPr>
            <a:spLocks noGrp="1"/>
          </p:cNvSpPr>
          <p:nvPr>
            <p:ph type="title"/>
            <p:custDataLst>
              <p:tags r:id="rId2"/>
            </p:custDataLst>
          </p:nvPr>
        </p:nvSpPr>
        <p:spPr/>
        <p:txBody>
          <a:bodyPr/>
          <a:lstStyle/>
          <a:p>
            <a:r>
              <a:rPr lang="zh-CN" altLang="en-US" dirty="0">
                <a:latin typeface="+mj-lt"/>
                <a:ea typeface="+mj-ea"/>
              </a:rPr>
              <a:t>第一节　教学设计概述</a:t>
            </a:r>
            <a:endParaRPr lang="zh-CN" altLang="en-US" dirty="0">
              <a:latin typeface="+mj-lt"/>
              <a:ea typeface="+mj-ea"/>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a:t>
            </a:r>
            <a:r>
              <a:rPr lang="en-US" altLang="zh-CN">
                <a:solidFill>
                  <a:srgbClr val="000000"/>
                </a:solidFill>
              </a:rPr>
              <a:t>3</a:t>
            </a:r>
            <a:r>
              <a:rPr lang="zh-CN" altLang="en-US">
                <a:solidFill>
                  <a:srgbClr val="000000"/>
                </a:solidFill>
              </a:rPr>
              <a:t>）注意事项</a:t>
            </a:r>
            <a:endParaRPr lang="en-US" altLang="zh-CN">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4510" y="1979295"/>
            <a:ext cx="8034655" cy="2019300"/>
          </a:xfrm>
        </p:spPr>
        <p:txBody>
          <a:bodyPr>
            <a:noAutofit/>
          </a:bodyPr>
          <a:p>
            <a:pPr marL="0" indent="0">
              <a:buNone/>
            </a:pPr>
            <a:r>
              <a:rPr lang="en-US" altLang="zh-CN" sz="2000">
                <a:solidFill>
                  <a:srgbClr val="000000"/>
                </a:solidFill>
              </a:rPr>
              <a:t> </a:t>
            </a:r>
            <a:r>
              <a:rPr lang="zh-CN" sz="2800">
                <a:solidFill>
                  <a:srgbClr val="000000"/>
                </a:solidFill>
              </a:rPr>
              <a:t>①不能把知识点的名称与知识点目标混淆。</a:t>
            </a:r>
            <a:endParaRPr lang="zh-CN" sz="2800">
              <a:solidFill>
                <a:srgbClr val="000000"/>
              </a:solidFill>
            </a:endParaRPr>
          </a:p>
          <a:p>
            <a:pPr marL="0" indent="0">
              <a:buNone/>
            </a:pPr>
            <a:r>
              <a:rPr lang="zh-CN" sz="2800">
                <a:solidFill>
                  <a:srgbClr val="000000"/>
                </a:solidFill>
              </a:rPr>
              <a:t> ②不能因知识点内容过少而随意与其他知识点合并或忽略这个知识点。</a:t>
            </a:r>
            <a:endParaRPr lang="zh-CN" sz="2800">
              <a:solidFill>
                <a:srgbClr val="000000"/>
              </a:solidFill>
            </a:endParaRPr>
          </a:p>
          <a:p>
            <a:pPr marL="0" indent="0">
              <a:buNone/>
            </a:pPr>
            <a:r>
              <a:rPr lang="zh-CN" sz="2800">
                <a:solidFill>
                  <a:srgbClr val="000000"/>
                </a:solidFill>
              </a:rPr>
              <a:t> ③不能把具体事实性知识与抽象知识合并为一个知识点。</a:t>
            </a:r>
            <a:endParaRPr lang="zh-CN" sz="2800">
              <a:solidFill>
                <a:srgbClr val="000000"/>
              </a:solidFill>
            </a:endParaRPr>
          </a:p>
          <a:p>
            <a:pPr marL="0" indent="0">
              <a:buNone/>
            </a:pPr>
            <a:r>
              <a:rPr lang="zh-CN" sz="2800">
                <a:solidFill>
                  <a:srgbClr val="000000"/>
                </a:solidFill>
              </a:rPr>
              <a:t> ④不能把知识点的名称起错。</a:t>
            </a:r>
            <a:endParaRPr lang="zh-CN" sz="2800">
              <a:solidFill>
                <a:srgbClr val="000000"/>
              </a:solidFill>
            </a:endParaRPr>
          </a:p>
          <a:p>
            <a:pPr marL="0" indent="0">
              <a:buNone/>
            </a:pPr>
            <a:r>
              <a:rPr lang="zh-CN" sz="2800">
                <a:solidFill>
                  <a:srgbClr val="000000"/>
                </a:solidFill>
              </a:rPr>
              <a:t> ⑤知识点的名称与内容要相符合。</a:t>
            </a:r>
            <a:endParaRPr lang="zh-CN" sz="2800">
              <a:solidFill>
                <a:srgbClr val="0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（二）教学内容关系分析</a:t>
            </a:r>
            <a:endParaRPr lang="en-US" altLang="zh-CN">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4510" y="1979295"/>
            <a:ext cx="8034655"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sz="2800">
                <a:solidFill>
                  <a:srgbClr val="000000"/>
                </a:solidFill>
              </a:rPr>
              <a:t>教学内容关系分析有单元之间、章节之间、问题之间、知识点之间的关系分析。</a:t>
            </a:r>
            <a:endParaRPr lang="zh-CN" sz="2800">
              <a:solidFill>
                <a:srgbClr val="000000"/>
              </a:solidFill>
            </a:endParaRPr>
          </a:p>
          <a:p>
            <a:pPr marL="0" indent="0">
              <a:buNone/>
            </a:pPr>
            <a:r>
              <a:rPr lang="zh-CN" sz="2800">
                <a:solidFill>
                  <a:srgbClr val="000000"/>
                </a:solidFill>
              </a:rPr>
              <a:t>　　</a:t>
            </a:r>
            <a:endParaRPr lang="zh-CN" sz="2800">
              <a:solidFill>
                <a:srgbClr val="0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000000"/>
                </a:solidFill>
              </a:rPr>
              <a:t>（三）教学重点分析</a:t>
            </a:r>
            <a:endParaRPr lang="en-US" altLang="zh-CN">
              <a:solidFill>
                <a:srgbClr val="000000"/>
              </a:solidFill>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4510" y="1979295"/>
            <a:ext cx="8034655"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sz="2800">
                <a:solidFill>
                  <a:srgbClr val="000000"/>
                </a:solidFill>
              </a:rPr>
              <a:t>教学重点是教材中举足轻重、关键性的、最重要的中心内容，是课程大纲规定的或者教师根据具体教学目标确定的学生应掌握的重点教学内容。</a:t>
            </a:r>
            <a:endParaRPr lang="zh-CN" sz="2800">
              <a:solidFill>
                <a:srgbClr val="000000"/>
              </a:solidFill>
            </a:endParaRPr>
          </a:p>
          <a:p>
            <a:pPr marL="0" indent="0">
              <a:buNone/>
            </a:pPr>
            <a:r>
              <a:rPr lang="zh-CN" sz="2800">
                <a:solidFill>
                  <a:srgbClr val="000000"/>
                </a:solidFill>
              </a:rPr>
              <a:t>　  教学重点可以是知识、能力或者是情感、态度、价值观方面。</a:t>
            </a:r>
            <a:endParaRPr lang="zh-CN" sz="2800">
              <a:solidFill>
                <a:srgbClr val="000000"/>
              </a:solidFill>
            </a:endParaRPr>
          </a:p>
          <a:p>
            <a:pPr marL="0" indent="0">
              <a:buNone/>
            </a:pPr>
            <a:r>
              <a:rPr lang="zh-CN" sz="2800">
                <a:solidFill>
                  <a:srgbClr val="000000"/>
                </a:solidFill>
              </a:rPr>
              <a:t>      它是一堂课的中心，是贯穿于一堂课的灵魂和主线。　　</a:t>
            </a:r>
            <a:endParaRPr lang="zh-CN" sz="2800">
              <a:solidFill>
                <a:srgbClr val="0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custDataLst>
              <p:tags r:id="rId1"/>
            </p:custDataLst>
          </p:nvPr>
        </p:nvPicPr>
        <p:blipFill rotWithShape="1">
          <a:blip r:embed="rId2"/>
          <a:srcRect t="50886"/>
          <a:stretch>
            <a:fillRect/>
          </a:stretch>
        </p:blipFill>
        <p:spPr>
          <a:xfrm>
            <a:off x="1298073" y="3241726"/>
            <a:ext cx="6481985" cy="81778"/>
          </a:xfrm>
          <a:prstGeom prst="rect">
            <a:avLst/>
          </a:prstGeom>
        </p:spPr>
      </p:pic>
      <p:pic>
        <p:nvPicPr>
          <p:cNvPr id="52" name="图片 51"/>
          <p:cNvPicPr>
            <a:picLocks noChangeAspect="1"/>
          </p:cNvPicPr>
          <p:nvPr>
            <p:custDataLst>
              <p:tags r:id="rId3"/>
            </p:custDataLst>
          </p:nvPr>
        </p:nvPicPr>
        <p:blipFill rotWithShape="1">
          <a:blip r:embed="rId2"/>
          <a:srcRect t="50886"/>
          <a:stretch>
            <a:fillRect/>
          </a:stretch>
        </p:blipFill>
        <p:spPr>
          <a:xfrm>
            <a:off x="1298073" y="2337502"/>
            <a:ext cx="6481985" cy="81778"/>
          </a:xfrm>
          <a:prstGeom prst="rect">
            <a:avLst/>
          </a:prstGeom>
        </p:spPr>
      </p:pic>
      <p:sp>
        <p:nvSpPr>
          <p:cNvPr id="55" name="任意多边形 54"/>
          <p:cNvSpPr/>
          <p:nvPr>
            <p:custDataLst>
              <p:tags r:id="rId4"/>
            </p:custDataLst>
          </p:nvPr>
        </p:nvSpPr>
        <p:spPr>
          <a:xfrm>
            <a:off x="1379804" y="2226862"/>
            <a:ext cx="864445" cy="805041"/>
          </a:xfrm>
          <a:custGeom>
            <a:avLst/>
            <a:gdLst>
              <a:gd name="connsiteX0" fmla="*/ 0 w 6600258"/>
              <a:gd name="connsiteY0" fmla="*/ 990956 h 7210446"/>
              <a:gd name="connsiteX1" fmla="*/ 5616036 w 6600258"/>
              <a:gd name="connsiteY1" fmla="*/ 990956 h 7210446"/>
              <a:gd name="connsiteX2" fmla="*/ 5616036 w 6600258"/>
              <a:gd name="connsiteY2" fmla="*/ 5888805 h 7210446"/>
              <a:gd name="connsiteX3" fmla="*/ 2808018 w 6600258"/>
              <a:gd name="connsiteY3" fmla="*/ 7210446 h 7210446"/>
              <a:gd name="connsiteX4" fmla="*/ 0 w 6600258"/>
              <a:gd name="connsiteY4" fmla="*/ 5888805 h 7210446"/>
              <a:gd name="connsiteX5" fmla="*/ 984222 w 6600258"/>
              <a:gd name="connsiteY5" fmla="*/ 0 h 7210446"/>
              <a:gd name="connsiteX6" fmla="*/ 6600258 w 6600258"/>
              <a:gd name="connsiteY6" fmla="*/ 0 h 7210446"/>
              <a:gd name="connsiteX7" fmla="*/ 5616035 w 6600258"/>
              <a:gd name="connsiteY7" fmla="*/ 990955 h 7210446"/>
              <a:gd name="connsiteX8" fmla="*/ 1968445 w 6600258"/>
              <a:gd name="connsiteY8" fmla="*/ 990955 h 7210446"/>
              <a:gd name="connsiteX9" fmla="*/ 1968445 w 6600258"/>
              <a:gd name="connsiteY9" fmla="*/ 990955 h 7210446"/>
              <a:gd name="connsiteX10" fmla="*/ 0 w 6600258"/>
              <a:gd name="connsiteY10" fmla="*/ 990955 h 7210446"/>
              <a:gd name="connsiteX11" fmla="*/ 883592 w 6600258"/>
              <a:gd name="connsiteY11" fmla="*/ 5116 h 7210446"/>
              <a:gd name="connsiteX12" fmla="*/ 984222 w 6600258"/>
              <a:gd name="connsiteY12" fmla="*/ 0 h 7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0258" h="7210446">
                <a:moveTo>
                  <a:pt x="0" y="990956"/>
                </a:moveTo>
                <a:lnTo>
                  <a:pt x="5616036" y="990956"/>
                </a:lnTo>
                <a:lnTo>
                  <a:pt x="5616036" y="5888805"/>
                </a:lnTo>
                <a:lnTo>
                  <a:pt x="2808018" y="7210446"/>
                </a:lnTo>
                <a:lnTo>
                  <a:pt x="0" y="5888805"/>
                </a:lnTo>
                <a:close/>
                <a:moveTo>
                  <a:pt x="984222" y="0"/>
                </a:moveTo>
                <a:lnTo>
                  <a:pt x="6600258" y="0"/>
                </a:lnTo>
                <a:cubicBezTo>
                  <a:pt x="6056687" y="0"/>
                  <a:pt x="5616035" y="443667"/>
                  <a:pt x="5616035" y="990955"/>
                </a:cubicBezTo>
                <a:lnTo>
                  <a:pt x="1968445" y="990955"/>
                </a:lnTo>
                <a:lnTo>
                  <a:pt x="1968445" y="990955"/>
                </a:lnTo>
                <a:lnTo>
                  <a:pt x="0" y="990955"/>
                </a:lnTo>
                <a:cubicBezTo>
                  <a:pt x="0" y="477872"/>
                  <a:pt x="387292" y="55863"/>
                  <a:pt x="883592" y="5116"/>
                </a:cubicBezTo>
                <a:lnTo>
                  <a:pt x="984222" y="0"/>
                </a:lnTo>
                <a:close/>
              </a:path>
            </a:pathLst>
          </a:custGeom>
          <a:gradFill flip="none" rotWithShape="1">
            <a:gsLst>
              <a:gs pos="52000">
                <a:schemeClr val="accent1">
                  <a:lumMod val="60000"/>
                  <a:lumOff val="40000"/>
                </a:schemeClr>
              </a:gs>
              <a:gs pos="5000">
                <a:schemeClr val="accent1">
                  <a:lumMod val="60000"/>
                  <a:lumOff val="40000"/>
                </a:schemeClr>
              </a:gs>
              <a:gs pos="14000">
                <a:schemeClr val="accent1"/>
              </a:gs>
              <a:gs pos="0">
                <a:schemeClr val="accent1"/>
              </a:gs>
              <a:gs pos="100000">
                <a:schemeClr val="accent1"/>
              </a:gs>
            </a:gsLst>
            <a:lin ang="5400000" scaled="1"/>
            <a:tileRect/>
          </a:gradFill>
          <a:ln w="19050" cap="flat" cmpd="sng" algn="ctr">
            <a:noFill/>
            <a:prstDash val="solid"/>
          </a:ln>
          <a:effectLst/>
        </p:spPr>
        <p:txBody>
          <a:bodyPr rot="0" spcFirstLastPara="0" vertOverflow="overflow" horzOverflow="overflow" vert="horz" wrap="square" lIns="0" tIns="108000" rIns="108000" bIns="108000" numCol="1" spcCol="0" rtlCol="0" fromWordArt="0" anchor="ctr" anchorCtr="0" forceAA="0" compatLnSpc="1">
            <a:normAutofit/>
          </a:bodyPr>
          <a:lstStyle/>
          <a:p>
            <a:pPr algn="ctr">
              <a:lnSpc>
                <a:spcPct val="130000"/>
              </a:lnSpc>
            </a:pPr>
            <a:r>
              <a:rPr lang="zh-CN" altLang="en-US" kern="0" dirty="0">
                <a:solidFill>
                  <a:schemeClr val="bg1"/>
                </a:solidFill>
                <a:latin typeface="+mj-lt"/>
                <a:ea typeface="+mj-ea"/>
                <a:cs typeface="+mj-cs"/>
                <a:sym typeface="Arial" pitchFamily="34" charset="0"/>
              </a:rPr>
              <a:t>（</a:t>
            </a:r>
            <a:r>
              <a:rPr lang="en-US" altLang="zh-CN" kern="0" dirty="0">
                <a:solidFill>
                  <a:schemeClr val="bg1"/>
                </a:solidFill>
                <a:latin typeface="+mj-lt"/>
                <a:ea typeface="+mj-ea"/>
                <a:cs typeface="+mj-cs"/>
                <a:sym typeface="Arial" pitchFamily="34" charset="0"/>
              </a:rPr>
              <a:t>1</a:t>
            </a:r>
            <a:r>
              <a:rPr lang="zh-CN" altLang="en-US" kern="0" dirty="0">
                <a:solidFill>
                  <a:schemeClr val="bg1"/>
                </a:solidFill>
                <a:latin typeface="+mj-lt"/>
                <a:ea typeface="+mj-ea"/>
                <a:cs typeface="+mj-cs"/>
                <a:sym typeface="Arial" pitchFamily="34" charset="0"/>
              </a:rPr>
              <a:t>）</a:t>
            </a:r>
            <a:endParaRPr lang="zh-CN" altLang="en-US" kern="0" dirty="0">
              <a:solidFill>
                <a:schemeClr val="bg1"/>
              </a:solidFill>
              <a:latin typeface="+mj-lt"/>
              <a:ea typeface="+mj-ea"/>
              <a:cs typeface="+mj-cs"/>
              <a:sym typeface="Arial" pitchFamily="34" charset="0"/>
            </a:endParaRPr>
          </a:p>
        </p:txBody>
      </p:sp>
      <p:sp>
        <p:nvSpPr>
          <p:cNvPr id="54" name="文本框 53"/>
          <p:cNvSpPr txBox="1"/>
          <p:nvPr>
            <p:custDataLst>
              <p:tags r:id="rId5"/>
            </p:custDataLst>
          </p:nvPr>
        </p:nvSpPr>
        <p:spPr>
          <a:xfrm>
            <a:off x="2354139" y="2378390"/>
            <a:ext cx="5897527" cy="923264"/>
          </a:xfrm>
          <a:prstGeom prst="rect">
            <a:avLst/>
          </a:prstGeom>
          <a:noFill/>
        </p:spPr>
        <p:txBody>
          <a:bodyPr wrap="square" lIns="0" rIns="0" rtlCol="0" anchor="t" anchorCtr="0">
            <a:normAutofit/>
          </a:bodyPr>
          <a:lstStyle/>
          <a:p>
            <a:pPr algn="just"/>
            <a:r>
              <a:rPr lang="zh-CN" altLang="en-US" sz="2000" b="1" dirty="0">
                <a:sym typeface="Arial" pitchFamily="34" charset="0"/>
              </a:rPr>
              <a:t>根据知识类型确定教学重点。</a:t>
            </a:r>
            <a:endParaRPr lang="zh-CN" altLang="en-US" sz="2000" b="1" dirty="0">
              <a:sym typeface="Arial" pitchFamily="34" charset="0"/>
            </a:endParaRPr>
          </a:p>
          <a:p>
            <a:pPr algn="just"/>
            <a:r>
              <a:rPr lang="zh-CN" altLang="en-US" sz="2000" b="1" dirty="0">
                <a:sym typeface="Arial" pitchFamily="34" charset="0"/>
              </a:rPr>
              <a:t>一般来讲，方法性知识和概括性知识属于教学重点。</a:t>
            </a:r>
            <a:endParaRPr lang="zh-CN" altLang="en-US" sz="2000" b="1" dirty="0">
              <a:sym typeface="Arial" pitchFamily="34" charset="0"/>
            </a:endParaRPr>
          </a:p>
        </p:txBody>
      </p:sp>
      <p:pic>
        <p:nvPicPr>
          <p:cNvPr id="17" name="图片 16"/>
          <p:cNvPicPr>
            <a:picLocks noChangeAspect="1"/>
          </p:cNvPicPr>
          <p:nvPr>
            <p:custDataLst>
              <p:tags r:id="rId6"/>
            </p:custDataLst>
          </p:nvPr>
        </p:nvPicPr>
        <p:blipFill rotWithShape="1">
          <a:blip r:embed="rId2"/>
          <a:srcRect t="50886"/>
          <a:stretch>
            <a:fillRect/>
          </a:stretch>
        </p:blipFill>
        <p:spPr>
          <a:xfrm>
            <a:off x="1298073" y="5050172"/>
            <a:ext cx="6481985" cy="81778"/>
          </a:xfrm>
          <a:prstGeom prst="rect">
            <a:avLst/>
          </a:prstGeom>
        </p:spPr>
      </p:pic>
      <p:pic>
        <p:nvPicPr>
          <p:cNvPr id="23" name="图片 22"/>
          <p:cNvPicPr>
            <a:picLocks noChangeAspect="1"/>
          </p:cNvPicPr>
          <p:nvPr>
            <p:custDataLst>
              <p:tags r:id="rId7"/>
            </p:custDataLst>
          </p:nvPr>
        </p:nvPicPr>
        <p:blipFill rotWithShape="1">
          <a:blip r:embed="rId2"/>
          <a:srcRect t="50886"/>
          <a:stretch>
            <a:fillRect/>
          </a:stretch>
        </p:blipFill>
        <p:spPr>
          <a:xfrm>
            <a:off x="1298073" y="4145949"/>
            <a:ext cx="6481985" cy="81778"/>
          </a:xfrm>
          <a:prstGeom prst="rect">
            <a:avLst/>
          </a:prstGeom>
        </p:spPr>
      </p:pic>
      <p:sp>
        <p:nvSpPr>
          <p:cNvPr id="26" name="任意多边形 25"/>
          <p:cNvSpPr/>
          <p:nvPr>
            <p:custDataLst>
              <p:tags r:id="rId8"/>
            </p:custDataLst>
          </p:nvPr>
        </p:nvSpPr>
        <p:spPr>
          <a:xfrm>
            <a:off x="1397584" y="3465714"/>
            <a:ext cx="856182" cy="805041"/>
          </a:xfrm>
          <a:custGeom>
            <a:avLst/>
            <a:gdLst>
              <a:gd name="connsiteX0" fmla="*/ 0 w 6600258"/>
              <a:gd name="connsiteY0" fmla="*/ 990956 h 7210446"/>
              <a:gd name="connsiteX1" fmla="*/ 5616036 w 6600258"/>
              <a:gd name="connsiteY1" fmla="*/ 990956 h 7210446"/>
              <a:gd name="connsiteX2" fmla="*/ 5616036 w 6600258"/>
              <a:gd name="connsiteY2" fmla="*/ 5888805 h 7210446"/>
              <a:gd name="connsiteX3" fmla="*/ 2808018 w 6600258"/>
              <a:gd name="connsiteY3" fmla="*/ 7210446 h 7210446"/>
              <a:gd name="connsiteX4" fmla="*/ 0 w 6600258"/>
              <a:gd name="connsiteY4" fmla="*/ 5888805 h 7210446"/>
              <a:gd name="connsiteX5" fmla="*/ 984222 w 6600258"/>
              <a:gd name="connsiteY5" fmla="*/ 0 h 7210446"/>
              <a:gd name="connsiteX6" fmla="*/ 6600258 w 6600258"/>
              <a:gd name="connsiteY6" fmla="*/ 0 h 7210446"/>
              <a:gd name="connsiteX7" fmla="*/ 5616035 w 6600258"/>
              <a:gd name="connsiteY7" fmla="*/ 990955 h 7210446"/>
              <a:gd name="connsiteX8" fmla="*/ 1968445 w 6600258"/>
              <a:gd name="connsiteY8" fmla="*/ 990955 h 7210446"/>
              <a:gd name="connsiteX9" fmla="*/ 1968445 w 6600258"/>
              <a:gd name="connsiteY9" fmla="*/ 990955 h 7210446"/>
              <a:gd name="connsiteX10" fmla="*/ 0 w 6600258"/>
              <a:gd name="connsiteY10" fmla="*/ 990955 h 7210446"/>
              <a:gd name="connsiteX11" fmla="*/ 883592 w 6600258"/>
              <a:gd name="connsiteY11" fmla="*/ 5116 h 7210446"/>
              <a:gd name="connsiteX12" fmla="*/ 984222 w 6600258"/>
              <a:gd name="connsiteY12" fmla="*/ 0 h 7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0258" h="7210446">
                <a:moveTo>
                  <a:pt x="0" y="990956"/>
                </a:moveTo>
                <a:lnTo>
                  <a:pt x="5616036" y="990956"/>
                </a:lnTo>
                <a:lnTo>
                  <a:pt x="5616036" y="5888805"/>
                </a:lnTo>
                <a:lnTo>
                  <a:pt x="2808018" y="7210446"/>
                </a:lnTo>
                <a:lnTo>
                  <a:pt x="0" y="5888805"/>
                </a:lnTo>
                <a:close/>
                <a:moveTo>
                  <a:pt x="984222" y="0"/>
                </a:moveTo>
                <a:lnTo>
                  <a:pt x="6600258" y="0"/>
                </a:lnTo>
                <a:cubicBezTo>
                  <a:pt x="6056687" y="0"/>
                  <a:pt x="5616035" y="443667"/>
                  <a:pt x="5616035" y="990955"/>
                </a:cubicBezTo>
                <a:lnTo>
                  <a:pt x="1968445" y="990955"/>
                </a:lnTo>
                <a:lnTo>
                  <a:pt x="1968445" y="990955"/>
                </a:lnTo>
                <a:lnTo>
                  <a:pt x="0" y="990955"/>
                </a:lnTo>
                <a:cubicBezTo>
                  <a:pt x="0" y="477872"/>
                  <a:pt x="387292" y="55863"/>
                  <a:pt x="883592" y="5116"/>
                </a:cubicBezTo>
                <a:lnTo>
                  <a:pt x="984222" y="0"/>
                </a:lnTo>
                <a:close/>
              </a:path>
            </a:pathLst>
          </a:custGeom>
          <a:gradFill flip="none" rotWithShape="1">
            <a:gsLst>
              <a:gs pos="52000">
                <a:schemeClr val="accent1">
                  <a:lumMod val="60000"/>
                  <a:lumOff val="40000"/>
                </a:schemeClr>
              </a:gs>
              <a:gs pos="5000">
                <a:schemeClr val="accent1">
                  <a:lumMod val="20000"/>
                  <a:lumOff val="80000"/>
                </a:schemeClr>
              </a:gs>
              <a:gs pos="14000">
                <a:schemeClr val="accent1"/>
              </a:gs>
              <a:gs pos="0">
                <a:schemeClr val="accent1"/>
              </a:gs>
              <a:gs pos="100000">
                <a:schemeClr val="accent1"/>
              </a:gs>
            </a:gsLst>
            <a:lin ang="5400000" scaled="1"/>
            <a:tileRect/>
          </a:gradFill>
          <a:ln w="19050" cap="flat" cmpd="sng" algn="ctr">
            <a:noFill/>
            <a:prstDash val="solid"/>
          </a:ln>
          <a:effectLst/>
          <a:scene3d>
            <a:camera prst="orthographicFront"/>
            <a:lightRig rig="threePt" dir="t">
              <a:rot lat="0" lon="0" rev="0"/>
            </a:lightRig>
          </a:scene3d>
        </p:spPr>
        <p:txBody>
          <a:bodyPr rot="0" spcFirstLastPara="0" vertOverflow="overflow" horzOverflow="overflow" vert="horz" wrap="square" lIns="0" tIns="108000" rIns="108000" bIns="108000" numCol="1" spcCol="0" rtlCol="0" fromWordArt="0" anchor="ctr" anchorCtr="0" forceAA="0" compatLnSpc="1">
            <a:normAutofit/>
          </a:bodyPr>
          <a:lstStyle/>
          <a:p>
            <a:pPr algn="ctr">
              <a:lnSpc>
                <a:spcPct val="130000"/>
              </a:lnSpc>
            </a:pPr>
            <a:r>
              <a:rPr lang="zh-CN" altLang="en-US" kern="0" dirty="0">
                <a:solidFill>
                  <a:schemeClr val="bg1"/>
                </a:solidFill>
                <a:latin typeface="+mj-lt"/>
                <a:ea typeface="+mj-ea"/>
                <a:cs typeface="+mj-cs"/>
                <a:sym typeface="Arial" pitchFamily="34" charset="0"/>
              </a:rPr>
              <a:t>（</a:t>
            </a:r>
            <a:r>
              <a:rPr lang="en-US" altLang="zh-CN" kern="0" dirty="0">
                <a:solidFill>
                  <a:schemeClr val="bg1"/>
                </a:solidFill>
                <a:latin typeface="+mj-lt"/>
                <a:ea typeface="+mj-ea"/>
                <a:cs typeface="+mj-cs"/>
                <a:sym typeface="Arial" pitchFamily="34" charset="0"/>
              </a:rPr>
              <a:t>2</a:t>
            </a:r>
            <a:r>
              <a:rPr lang="zh-CN" altLang="en-US" kern="0" dirty="0">
                <a:solidFill>
                  <a:schemeClr val="bg1"/>
                </a:solidFill>
                <a:latin typeface="+mj-lt"/>
                <a:ea typeface="+mj-ea"/>
                <a:cs typeface="+mj-cs"/>
                <a:sym typeface="Arial" pitchFamily="34" charset="0"/>
              </a:rPr>
              <a:t>）</a:t>
            </a:r>
            <a:endParaRPr lang="zh-CN" altLang="en-US" kern="0" dirty="0">
              <a:solidFill>
                <a:schemeClr val="bg1"/>
              </a:solidFill>
              <a:latin typeface="+mj-lt"/>
              <a:ea typeface="+mj-ea"/>
              <a:cs typeface="+mj-cs"/>
              <a:sym typeface="Arial" pitchFamily="34" charset="0"/>
            </a:endParaRPr>
          </a:p>
        </p:txBody>
      </p:sp>
      <p:sp>
        <p:nvSpPr>
          <p:cNvPr id="25" name="文本框 24"/>
          <p:cNvSpPr txBox="1"/>
          <p:nvPr>
            <p:custDataLst>
              <p:tags r:id="rId9"/>
            </p:custDataLst>
          </p:nvPr>
        </p:nvSpPr>
        <p:spPr>
          <a:xfrm>
            <a:off x="2300164" y="3457222"/>
            <a:ext cx="5897527" cy="646285"/>
          </a:xfrm>
          <a:prstGeom prst="rect">
            <a:avLst/>
          </a:prstGeom>
          <a:noFill/>
        </p:spPr>
        <p:txBody>
          <a:bodyPr wrap="square" lIns="0" rIns="0" rtlCol="0" anchor="t" anchorCtr="0">
            <a:normAutofit/>
          </a:bodyPr>
          <a:lstStyle/>
          <a:p>
            <a:pPr algn="just"/>
            <a:r>
              <a:rPr lang="zh-CN" altLang="en-US" sz="2400" b="1" dirty="0">
                <a:sym typeface="Arial" pitchFamily="34" charset="0"/>
              </a:rPr>
              <a:t>根据教学目标确定教学重点。</a:t>
            </a:r>
            <a:endParaRPr lang="zh-CN" altLang="en-US" sz="2400" b="1" dirty="0">
              <a:sym typeface="Arial" pitchFamily="34" charset="0"/>
            </a:endParaRPr>
          </a:p>
        </p:txBody>
      </p:sp>
      <p:pic>
        <p:nvPicPr>
          <p:cNvPr id="29" name="图片 28"/>
          <p:cNvPicPr>
            <a:picLocks noChangeAspect="1"/>
          </p:cNvPicPr>
          <p:nvPr>
            <p:custDataLst>
              <p:tags r:id="rId10"/>
            </p:custDataLst>
          </p:nvPr>
        </p:nvPicPr>
        <p:blipFill rotWithShape="1">
          <a:blip r:embed="rId2"/>
          <a:srcRect t="50886"/>
          <a:stretch>
            <a:fillRect/>
          </a:stretch>
        </p:blipFill>
        <p:spPr>
          <a:xfrm>
            <a:off x="1298073" y="5954395"/>
            <a:ext cx="6481985" cy="81778"/>
          </a:xfrm>
          <a:prstGeom prst="rect">
            <a:avLst/>
          </a:prstGeom>
        </p:spPr>
      </p:pic>
      <p:sp>
        <p:nvSpPr>
          <p:cNvPr id="32" name="任意多边形 31"/>
          <p:cNvSpPr/>
          <p:nvPr>
            <p:custDataLst>
              <p:tags r:id="rId11"/>
            </p:custDataLst>
          </p:nvPr>
        </p:nvSpPr>
        <p:spPr>
          <a:xfrm>
            <a:off x="1397584" y="4580739"/>
            <a:ext cx="856182" cy="805041"/>
          </a:xfrm>
          <a:custGeom>
            <a:avLst/>
            <a:gdLst>
              <a:gd name="connsiteX0" fmla="*/ 0 w 6600258"/>
              <a:gd name="connsiteY0" fmla="*/ 990956 h 7210446"/>
              <a:gd name="connsiteX1" fmla="*/ 5616036 w 6600258"/>
              <a:gd name="connsiteY1" fmla="*/ 990956 h 7210446"/>
              <a:gd name="connsiteX2" fmla="*/ 5616036 w 6600258"/>
              <a:gd name="connsiteY2" fmla="*/ 5888805 h 7210446"/>
              <a:gd name="connsiteX3" fmla="*/ 2808018 w 6600258"/>
              <a:gd name="connsiteY3" fmla="*/ 7210446 h 7210446"/>
              <a:gd name="connsiteX4" fmla="*/ 0 w 6600258"/>
              <a:gd name="connsiteY4" fmla="*/ 5888805 h 7210446"/>
              <a:gd name="connsiteX5" fmla="*/ 984222 w 6600258"/>
              <a:gd name="connsiteY5" fmla="*/ 0 h 7210446"/>
              <a:gd name="connsiteX6" fmla="*/ 6600258 w 6600258"/>
              <a:gd name="connsiteY6" fmla="*/ 0 h 7210446"/>
              <a:gd name="connsiteX7" fmla="*/ 5616035 w 6600258"/>
              <a:gd name="connsiteY7" fmla="*/ 990955 h 7210446"/>
              <a:gd name="connsiteX8" fmla="*/ 1968445 w 6600258"/>
              <a:gd name="connsiteY8" fmla="*/ 990955 h 7210446"/>
              <a:gd name="connsiteX9" fmla="*/ 1968445 w 6600258"/>
              <a:gd name="connsiteY9" fmla="*/ 990955 h 7210446"/>
              <a:gd name="connsiteX10" fmla="*/ 0 w 6600258"/>
              <a:gd name="connsiteY10" fmla="*/ 990955 h 7210446"/>
              <a:gd name="connsiteX11" fmla="*/ 883592 w 6600258"/>
              <a:gd name="connsiteY11" fmla="*/ 5116 h 7210446"/>
              <a:gd name="connsiteX12" fmla="*/ 984222 w 6600258"/>
              <a:gd name="connsiteY12" fmla="*/ 0 h 7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0258" h="7210446">
                <a:moveTo>
                  <a:pt x="0" y="990956"/>
                </a:moveTo>
                <a:lnTo>
                  <a:pt x="5616036" y="990956"/>
                </a:lnTo>
                <a:lnTo>
                  <a:pt x="5616036" y="5888805"/>
                </a:lnTo>
                <a:lnTo>
                  <a:pt x="2808018" y="7210446"/>
                </a:lnTo>
                <a:lnTo>
                  <a:pt x="0" y="5888805"/>
                </a:lnTo>
                <a:close/>
                <a:moveTo>
                  <a:pt x="984222" y="0"/>
                </a:moveTo>
                <a:lnTo>
                  <a:pt x="6600258" y="0"/>
                </a:lnTo>
                <a:cubicBezTo>
                  <a:pt x="6056687" y="0"/>
                  <a:pt x="5616035" y="443667"/>
                  <a:pt x="5616035" y="990955"/>
                </a:cubicBezTo>
                <a:lnTo>
                  <a:pt x="1968445" y="990955"/>
                </a:lnTo>
                <a:lnTo>
                  <a:pt x="1968445" y="990955"/>
                </a:lnTo>
                <a:lnTo>
                  <a:pt x="0" y="990955"/>
                </a:lnTo>
                <a:cubicBezTo>
                  <a:pt x="0" y="477872"/>
                  <a:pt x="387292" y="55863"/>
                  <a:pt x="883592" y="5116"/>
                </a:cubicBezTo>
                <a:lnTo>
                  <a:pt x="984222" y="0"/>
                </a:lnTo>
                <a:close/>
              </a:path>
            </a:pathLst>
          </a:custGeom>
          <a:gradFill flip="none" rotWithShape="1">
            <a:gsLst>
              <a:gs pos="52000">
                <a:schemeClr val="accent1">
                  <a:lumMod val="60000"/>
                  <a:lumOff val="40000"/>
                </a:schemeClr>
              </a:gs>
              <a:gs pos="5000">
                <a:schemeClr val="accent1">
                  <a:lumMod val="20000"/>
                  <a:lumOff val="80000"/>
                </a:schemeClr>
              </a:gs>
              <a:gs pos="14000">
                <a:schemeClr val="accent1"/>
              </a:gs>
              <a:gs pos="0">
                <a:schemeClr val="accent1"/>
              </a:gs>
              <a:gs pos="100000">
                <a:schemeClr val="accent1"/>
              </a:gs>
            </a:gsLst>
            <a:lin ang="5400000" scaled="1"/>
            <a:tileRect/>
          </a:gradFill>
          <a:ln w="19050" cap="flat" cmpd="sng" algn="ctr">
            <a:noFill/>
            <a:prstDash val="solid"/>
          </a:ln>
          <a:effectLst/>
          <a:scene3d>
            <a:camera prst="orthographicFront"/>
            <a:lightRig rig="threePt" dir="t">
              <a:rot lat="0" lon="0" rev="0"/>
            </a:lightRig>
          </a:scene3d>
        </p:spPr>
        <p:txBody>
          <a:bodyPr rot="0" spcFirstLastPara="0" vertOverflow="overflow" horzOverflow="overflow" vert="horz" wrap="square" lIns="0" tIns="108000" rIns="108000" bIns="108000" numCol="1" spcCol="0" rtlCol="0" fromWordArt="0" anchor="ctr" anchorCtr="0" forceAA="0" compatLnSpc="1">
            <a:normAutofit/>
          </a:bodyPr>
          <a:lstStyle/>
          <a:p>
            <a:pPr algn="ctr">
              <a:lnSpc>
                <a:spcPct val="130000"/>
              </a:lnSpc>
            </a:pPr>
            <a:r>
              <a:rPr lang="zh-CN" altLang="en-US" kern="0" dirty="0">
                <a:solidFill>
                  <a:schemeClr val="bg1"/>
                </a:solidFill>
                <a:latin typeface="+mj-lt"/>
                <a:ea typeface="+mj-ea"/>
                <a:cs typeface="+mj-cs"/>
                <a:sym typeface="Arial" pitchFamily="34" charset="0"/>
              </a:rPr>
              <a:t>（</a:t>
            </a:r>
            <a:r>
              <a:rPr lang="en-US" altLang="zh-CN" kern="0" dirty="0">
                <a:solidFill>
                  <a:schemeClr val="bg1"/>
                </a:solidFill>
                <a:latin typeface="+mj-lt"/>
                <a:ea typeface="+mj-ea"/>
                <a:cs typeface="+mj-cs"/>
                <a:sym typeface="Arial" pitchFamily="34" charset="0"/>
              </a:rPr>
              <a:t>3</a:t>
            </a:r>
            <a:r>
              <a:rPr lang="zh-CN" altLang="en-US" kern="0" dirty="0">
                <a:solidFill>
                  <a:schemeClr val="bg1"/>
                </a:solidFill>
                <a:latin typeface="+mj-lt"/>
                <a:ea typeface="+mj-ea"/>
                <a:cs typeface="+mj-cs"/>
                <a:sym typeface="Arial" pitchFamily="34" charset="0"/>
              </a:rPr>
              <a:t>）</a:t>
            </a:r>
            <a:endParaRPr lang="zh-CN" altLang="en-US" kern="0" dirty="0">
              <a:solidFill>
                <a:schemeClr val="bg1"/>
              </a:solidFill>
              <a:latin typeface="+mj-lt"/>
              <a:ea typeface="+mj-ea"/>
              <a:cs typeface="+mj-cs"/>
              <a:sym typeface="Arial" pitchFamily="34" charset="0"/>
            </a:endParaRPr>
          </a:p>
        </p:txBody>
      </p:sp>
      <p:sp>
        <p:nvSpPr>
          <p:cNvPr id="31" name="文本框 30"/>
          <p:cNvSpPr txBox="1"/>
          <p:nvPr>
            <p:custDataLst>
              <p:tags r:id="rId12"/>
            </p:custDataLst>
          </p:nvPr>
        </p:nvSpPr>
        <p:spPr>
          <a:xfrm>
            <a:off x="2354139" y="4572248"/>
            <a:ext cx="5897527" cy="646285"/>
          </a:xfrm>
          <a:prstGeom prst="rect">
            <a:avLst/>
          </a:prstGeom>
          <a:noFill/>
        </p:spPr>
        <p:txBody>
          <a:bodyPr wrap="square" lIns="0" rIns="0" rtlCol="0" anchor="t" anchorCtr="0">
            <a:normAutofit/>
          </a:bodyPr>
          <a:lstStyle/>
          <a:p>
            <a:pPr algn="just"/>
            <a:r>
              <a:rPr lang="zh-CN" altLang="en-US" sz="2400" b="1" dirty="0">
                <a:sym typeface="Arial" pitchFamily="34" charset="0"/>
              </a:rPr>
              <a:t>根据教学的发展阶段来确定教学重点。</a:t>
            </a:r>
            <a:endParaRPr lang="zh-CN" altLang="en-US" sz="2400" b="1" dirty="0">
              <a:sym typeface="Arial" pitchFamily="34" charset="0"/>
            </a:endParaRPr>
          </a:p>
        </p:txBody>
      </p:sp>
      <p:sp>
        <p:nvSpPr>
          <p:cNvPr id="34" name="矩形 33"/>
          <p:cNvSpPr/>
          <p:nvPr>
            <p:custDataLst>
              <p:tags r:id="rId13"/>
            </p:custDataLst>
          </p:nvPr>
        </p:nvSpPr>
        <p:spPr>
          <a:xfrm>
            <a:off x="1444351" y="847887"/>
            <a:ext cx="6255299" cy="400110"/>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chemeClr val="accent1"/>
                </a:solidFill>
                <a:latin typeface="+mj-lt"/>
                <a:ea typeface="+mj-ea"/>
                <a:cs typeface="+mj-cs"/>
                <a:sym typeface="Arial" pitchFamily="34" charset="0"/>
              </a:rPr>
              <a:t>1. </a:t>
            </a:r>
            <a:r>
              <a:rPr lang="zh-CN" altLang="zh-CN" sz="3200" b="1" dirty="0">
                <a:solidFill>
                  <a:schemeClr val="accent1"/>
                </a:solidFill>
                <a:latin typeface="+mj-lt"/>
                <a:ea typeface="+mj-ea"/>
                <a:cs typeface="+mj-cs"/>
                <a:sym typeface="Arial" pitchFamily="34" charset="0"/>
              </a:rPr>
              <a:t>教学重点确定依据</a:t>
            </a:r>
            <a:endParaRPr lang="zh-CN" altLang="zh-CN" sz="3200" b="1" dirty="0">
              <a:solidFill>
                <a:schemeClr val="accent1"/>
              </a:solidFill>
              <a:latin typeface="+mj-lt"/>
              <a:ea typeface="+mj-ea"/>
              <a:cs typeface="+mj-cs"/>
              <a:sym typeface="Arial" pitchFamily="34" charset="0"/>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2" name="任意多边形 1"/>
          <p:cNvSpPr/>
          <p:nvPr>
            <p:custDataLst>
              <p:tags r:id="rId14"/>
            </p:custDataLst>
          </p:nvPr>
        </p:nvSpPr>
        <p:spPr>
          <a:xfrm>
            <a:off x="1400124" y="5810734"/>
            <a:ext cx="856182" cy="805041"/>
          </a:xfrm>
          <a:custGeom>
            <a:avLst/>
            <a:gdLst>
              <a:gd name="connsiteX0" fmla="*/ 0 w 6600258"/>
              <a:gd name="connsiteY0" fmla="*/ 990956 h 7210446"/>
              <a:gd name="connsiteX1" fmla="*/ 5616036 w 6600258"/>
              <a:gd name="connsiteY1" fmla="*/ 990956 h 7210446"/>
              <a:gd name="connsiteX2" fmla="*/ 5616036 w 6600258"/>
              <a:gd name="connsiteY2" fmla="*/ 5888805 h 7210446"/>
              <a:gd name="connsiteX3" fmla="*/ 2808018 w 6600258"/>
              <a:gd name="connsiteY3" fmla="*/ 7210446 h 7210446"/>
              <a:gd name="connsiteX4" fmla="*/ 0 w 6600258"/>
              <a:gd name="connsiteY4" fmla="*/ 5888805 h 7210446"/>
              <a:gd name="connsiteX5" fmla="*/ 984222 w 6600258"/>
              <a:gd name="connsiteY5" fmla="*/ 0 h 7210446"/>
              <a:gd name="connsiteX6" fmla="*/ 6600258 w 6600258"/>
              <a:gd name="connsiteY6" fmla="*/ 0 h 7210446"/>
              <a:gd name="connsiteX7" fmla="*/ 5616035 w 6600258"/>
              <a:gd name="connsiteY7" fmla="*/ 990955 h 7210446"/>
              <a:gd name="connsiteX8" fmla="*/ 1968445 w 6600258"/>
              <a:gd name="connsiteY8" fmla="*/ 990955 h 7210446"/>
              <a:gd name="connsiteX9" fmla="*/ 1968445 w 6600258"/>
              <a:gd name="connsiteY9" fmla="*/ 990955 h 7210446"/>
              <a:gd name="connsiteX10" fmla="*/ 0 w 6600258"/>
              <a:gd name="connsiteY10" fmla="*/ 990955 h 7210446"/>
              <a:gd name="connsiteX11" fmla="*/ 883592 w 6600258"/>
              <a:gd name="connsiteY11" fmla="*/ 5116 h 7210446"/>
              <a:gd name="connsiteX12" fmla="*/ 984222 w 6600258"/>
              <a:gd name="connsiteY12" fmla="*/ 0 h 72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0258" h="7210446">
                <a:moveTo>
                  <a:pt x="0" y="990956"/>
                </a:moveTo>
                <a:lnTo>
                  <a:pt x="5616036" y="990956"/>
                </a:lnTo>
                <a:lnTo>
                  <a:pt x="5616036" y="5888805"/>
                </a:lnTo>
                <a:lnTo>
                  <a:pt x="2808018" y="7210446"/>
                </a:lnTo>
                <a:lnTo>
                  <a:pt x="0" y="5888805"/>
                </a:lnTo>
                <a:close/>
                <a:moveTo>
                  <a:pt x="984222" y="0"/>
                </a:moveTo>
                <a:lnTo>
                  <a:pt x="6600258" y="0"/>
                </a:lnTo>
                <a:cubicBezTo>
                  <a:pt x="6056687" y="0"/>
                  <a:pt x="5616035" y="443667"/>
                  <a:pt x="5616035" y="990955"/>
                </a:cubicBezTo>
                <a:lnTo>
                  <a:pt x="1968445" y="990955"/>
                </a:lnTo>
                <a:lnTo>
                  <a:pt x="1968445" y="990955"/>
                </a:lnTo>
                <a:lnTo>
                  <a:pt x="0" y="990955"/>
                </a:lnTo>
                <a:cubicBezTo>
                  <a:pt x="0" y="477872"/>
                  <a:pt x="387292" y="55863"/>
                  <a:pt x="883592" y="5116"/>
                </a:cubicBezTo>
                <a:lnTo>
                  <a:pt x="984222" y="0"/>
                </a:lnTo>
                <a:close/>
              </a:path>
            </a:pathLst>
          </a:custGeom>
          <a:gradFill flip="none" rotWithShape="1">
            <a:gsLst>
              <a:gs pos="52000">
                <a:schemeClr val="accent1">
                  <a:lumMod val="60000"/>
                  <a:lumOff val="40000"/>
                </a:schemeClr>
              </a:gs>
              <a:gs pos="5000">
                <a:schemeClr val="accent1">
                  <a:lumMod val="20000"/>
                  <a:lumOff val="80000"/>
                </a:schemeClr>
              </a:gs>
              <a:gs pos="14000">
                <a:schemeClr val="accent1"/>
              </a:gs>
              <a:gs pos="0">
                <a:schemeClr val="accent1"/>
              </a:gs>
              <a:gs pos="100000">
                <a:schemeClr val="accent1"/>
              </a:gs>
            </a:gsLst>
            <a:lin ang="5400000" scaled="1"/>
            <a:tileRect/>
          </a:gradFill>
          <a:ln w="19050" cap="flat" cmpd="sng" algn="ctr">
            <a:noFill/>
            <a:prstDash val="solid"/>
          </a:ln>
          <a:effectLst/>
          <a:scene3d>
            <a:camera prst="orthographicFront"/>
            <a:lightRig rig="threePt" dir="t">
              <a:rot lat="0" lon="0" rev="0"/>
            </a:lightRig>
          </a:scene3d>
        </p:spPr>
        <p:txBody>
          <a:bodyPr rot="0" spcFirstLastPara="0" vertOverflow="overflow" horzOverflow="overflow" vert="horz" wrap="square" lIns="0" tIns="108000" rIns="108000" bIns="108000" numCol="1" spcCol="0" rtlCol="0" fromWordArt="0" anchor="ctr" anchorCtr="0" forceAA="0" compatLnSpc="1">
            <a:normAutofit/>
          </a:bodyPr>
          <a:p>
            <a:pPr algn="ctr">
              <a:lnSpc>
                <a:spcPct val="130000"/>
              </a:lnSpc>
            </a:pPr>
            <a:r>
              <a:rPr lang="zh-CN" altLang="en-US" kern="0" dirty="0">
                <a:solidFill>
                  <a:schemeClr val="bg1"/>
                </a:solidFill>
                <a:latin typeface="+mj-lt"/>
                <a:ea typeface="+mj-ea"/>
                <a:cs typeface="+mj-cs"/>
                <a:sym typeface="Arial" pitchFamily="34" charset="0"/>
              </a:rPr>
              <a:t>（</a:t>
            </a:r>
            <a:r>
              <a:rPr lang="en-US" altLang="zh-CN" kern="0" dirty="0">
                <a:solidFill>
                  <a:schemeClr val="bg1"/>
                </a:solidFill>
                <a:latin typeface="+mj-lt"/>
                <a:ea typeface="+mj-ea"/>
                <a:cs typeface="+mj-cs"/>
                <a:sym typeface="Arial" pitchFamily="34" charset="0"/>
              </a:rPr>
              <a:t>4</a:t>
            </a:r>
            <a:r>
              <a:rPr lang="zh-CN" altLang="en-US" kern="0" dirty="0">
                <a:solidFill>
                  <a:schemeClr val="bg1"/>
                </a:solidFill>
                <a:latin typeface="+mj-lt"/>
                <a:ea typeface="+mj-ea"/>
                <a:cs typeface="+mj-cs"/>
                <a:sym typeface="Arial" pitchFamily="34" charset="0"/>
              </a:rPr>
              <a:t>）</a:t>
            </a:r>
            <a:endParaRPr lang="zh-CN" altLang="en-US" kern="0" dirty="0">
              <a:solidFill>
                <a:schemeClr val="bg1"/>
              </a:solidFill>
              <a:latin typeface="+mj-lt"/>
              <a:ea typeface="+mj-ea"/>
              <a:cs typeface="+mj-cs"/>
              <a:sym typeface="Arial" pitchFamily="34" charset="0"/>
            </a:endParaRPr>
          </a:p>
        </p:txBody>
      </p:sp>
      <p:sp>
        <p:nvSpPr>
          <p:cNvPr id="3" name="文本框 2"/>
          <p:cNvSpPr txBox="1"/>
          <p:nvPr>
            <p:custDataLst>
              <p:tags r:id="rId15"/>
            </p:custDataLst>
          </p:nvPr>
        </p:nvSpPr>
        <p:spPr>
          <a:xfrm>
            <a:off x="2321119" y="5873363"/>
            <a:ext cx="5897527" cy="646285"/>
          </a:xfrm>
          <a:prstGeom prst="rect">
            <a:avLst/>
          </a:prstGeom>
          <a:noFill/>
        </p:spPr>
        <p:txBody>
          <a:bodyPr wrap="square" lIns="0" rIns="0" rtlCol="0" anchor="t" anchorCtr="0">
            <a:normAutofit fontScale="90000"/>
          </a:bodyPr>
          <a:p>
            <a:pPr algn="just"/>
            <a:r>
              <a:rPr lang="zh-CN" altLang="en-US" sz="2400" b="1" dirty="0">
                <a:sym typeface="Arial" pitchFamily="34" charset="0"/>
              </a:rPr>
              <a:t>根据知识在学科的地位和作用来确定教学重点。</a:t>
            </a:r>
            <a:endParaRPr lang="zh-CN" altLang="en-US" sz="2400" b="1" dirty="0">
              <a:sym typeface="Arial" pitchFamily="34" charset="0"/>
            </a:endParaRPr>
          </a:p>
        </p:txBody>
      </p:sp>
    </p:spTree>
    <p:custDataLst>
      <p:tags r:id="rId16"/>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olidFill>
                  <a:schemeClr val="accent1"/>
                </a:solidFill>
                <a:effectLst>
                  <a:outerShdw blurRad="38100" dist="25400" dir="5400000" algn="ctr" rotWithShape="0">
                    <a:srgbClr val="6E747A">
                      <a:alpha val="43000"/>
                    </a:srgbClr>
                  </a:outerShdw>
                </a:effectLst>
              </a:rPr>
              <a:t>2. </a:t>
            </a:r>
            <a:r>
              <a:rPr lang="zh-CN" altLang="en-US">
                <a:solidFill>
                  <a:schemeClr val="accent1"/>
                </a:solidFill>
                <a:effectLst>
                  <a:outerShdw blurRad="38100" dist="25400" dir="5400000" algn="ctr" rotWithShape="0">
                    <a:srgbClr val="6E747A">
                      <a:alpha val="43000"/>
                    </a:srgbClr>
                  </a:outerShdw>
                </a:effectLst>
              </a:rPr>
              <a:t>教学重点突出方法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4510" y="1783080"/>
            <a:ext cx="8034655" cy="2019300"/>
          </a:xfrm>
        </p:spPr>
        <p:txBody>
          <a:bodyPr>
            <a:noAutofit/>
          </a:bodyPr>
          <a:p>
            <a:pPr marL="0" indent="0">
              <a:buNone/>
            </a:pPr>
            <a:r>
              <a:rPr lang="en-US" altLang="zh-CN" sz="2000">
                <a:solidFill>
                  <a:srgbClr val="000000"/>
                </a:solidFill>
              </a:rPr>
              <a:t> </a:t>
            </a:r>
            <a:r>
              <a:rPr lang="zh-CN" sz="2800">
                <a:solidFill>
                  <a:srgbClr val="000000"/>
                </a:solidFill>
              </a:rPr>
              <a:t>（1）借助实验操作突出重点。</a:t>
            </a:r>
            <a:endParaRPr lang="zh-CN" sz="2800">
              <a:solidFill>
                <a:srgbClr val="000000"/>
              </a:solidFill>
            </a:endParaRPr>
          </a:p>
          <a:p>
            <a:pPr marL="0" indent="0">
              <a:buNone/>
            </a:pPr>
            <a:r>
              <a:rPr lang="zh-CN" sz="2800">
                <a:solidFill>
                  <a:srgbClr val="000000"/>
                </a:solidFill>
              </a:rPr>
              <a:t>（2）通过虚拟实验或模型建构突出重点。</a:t>
            </a:r>
            <a:endParaRPr lang="zh-CN" sz="2800">
              <a:solidFill>
                <a:srgbClr val="000000"/>
              </a:solidFill>
            </a:endParaRPr>
          </a:p>
          <a:p>
            <a:pPr marL="0" indent="0">
              <a:buNone/>
            </a:pPr>
            <a:r>
              <a:rPr lang="zh-CN" sz="2800">
                <a:solidFill>
                  <a:srgbClr val="000000"/>
                </a:solidFill>
              </a:rPr>
              <a:t>（3）采用自主探究+小组合作+教师点拨的形式突出重点。</a:t>
            </a:r>
            <a:endParaRPr lang="zh-CN" sz="2800">
              <a:solidFill>
                <a:srgbClr val="000000"/>
              </a:solidFill>
            </a:endParaRPr>
          </a:p>
          <a:p>
            <a:pPr marL="0" indent="0">
              <a:buNone/>
            </a:pPr>
            <a:r>
              <a:rPr lang="zh-CN" sz="2800">
                <a:solidFill>
                  <a:srgbClr val="000000"/>
                </a:solidFill>
              </a:rPr>
              <a:t>（4）借助直观媒体或CAI，如视频、动画等突出重点。</a:t>
            </a:r>
            <a:endParaRPr lang="zh-CN" sz="2800">
              <a:solidFill>
                <a:srgbClr val="000000"/>
              </a:solidFill>
            </a:endParaRPr>
          </a:p>
          <a:p>
            <a:pPr marL="0" indent="0">
              <a:buNone/>
            </a:pPr>
            <a:r>
              <a:rPr lang="zh-CN" sz="2800">
                <a:solidFill>
                  <a:srgbClr val="000000"/>
                </a:solidFill>
              </a:rPr>
              <a:t>　　</a:t>
            </a:r>
            <a:endParaRPr lang="zh-CN" sz="2800">
              <a:solidFill>
                <a:srgbClr val="0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olidFill>
                  <a:schemeClr val="accent1"/>
                </a:solidFill>
                <a:effectLst>
                  <a:outerShdw blurRad="38100" dist="25400" dir="5400000" algn="ctr" rotWithShape="0">
                    <a:srgbClr val="6E747A">
                      <a:alpha val="43000"/>
                    </a:srgbClr>
                  </a:outerShdw>
                </a:effectLst>
              </a:rPr>
              <a:t>2. </a:t>
            </a:r>
            <a:r>
              <a:rPr lang="zh-CN" altLang="en-US">
                <a:solidFill>
                  <a:schemeClr val="accent1"/>
                </a:solidFill>
                <a:effectLst>
                  <a:outerShdw blurRad="38100" dist="25400" dir="5400000" algn="ctr" rotWithShape="0">
                    <a:srgbClr val="6E747A">
                      <a:alpha val="43000"/>
                    </a:srgbClr>
                  </a:outerShdw>
                </a:effectLst>
              </a:rPr>
              <a:t>教学重点突出方法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4510" y="1783080"/>
            <a:ext cx="8034655" cy="2019300"/>
          </a:xfrm>
        </p:spPr>
        <p:txBody>
          <a:bodyPr>
            <a:noAutofit/>
          </a:bodyPr>
          <a:p>
            <a:pPr marL="0" indent="0">
              <a:buNone/>
            </a:pPr>
            <a:r>
              <a:rPr lang="en-US" altLang="zh-CN" sz="2000">
                <a:solidFill>
                  <a:srgbClr val="000000"/>
                </a:solidFill>
              </a:rPr>
              <a:t> </a:t>
            </a:r>
            <a:r>
              <a:rPr lang="zh-CN" sz="2800">
                <a:solidFill>
                  <a:srgbClr val="000000"/>
                </a:solidFill>
              </a:rPr>
              <a:t>（5）借助语言，通过类比、比喻、举例说明等方式突出重点。</a:t>
            </a:r>
            <a:endParaRPr lang="zh-CN" sz="2800">
              <a:solidFill>
                <a:srgbClr val="000000"/>
              </a:solidFill>
            </a:endParaRPr>
          </a:p>
          <a:p>
            <a:pPr marL="0" indent="0">
              <a:buNone/>
            </a:pPr>
            <a:r>
              <a:rPr lang="zh-CN" sz="2800">
                <a:solidFill>
                  <a:srgbClr val="000000"/>
                </a:solidFill>
              </a:rPr>
              <a:t>（6）通过图表、表格对比分析突出重点。</a:t>
            </a:r>
            <a:endParaRPr lang="zh-CN" sz="2800">
              <a:solidFill>
                <a:srgbClr val="000000"/>
              </a:solidFill>
            </a:endParaRPr>
          </a:p>
          <a:p>
            <a:pPr marL="0" indent="0">
              <a:buNone/>
            </a:pPr>
            <a:r>
              <a:rPr lang="zh-CN" sz="2800">
                <a:solidFill>
                  <a:srgbClr val="000000"/>
                </a:solidFill>
              </a:rPr>
              <a:t>（7）借助精心的板书设计突出重点。</a:t>
            </a:r>
            <a:endParaRPr lang="zh-CN" sz="2800">
              <a:solidFill>
                <a:srgbClr val="000000"/>
              </a:solidFill>
            </a:endParaRPr>
          </a:p>
          <a:p>
            <a:pPr marL="0" indent="0">
              <a:buNone/>
            </a:pPr>
            <a:r>
              <a:rPr lang="zh-CN" sz="2800">
                <a:solidFill>
                  <a:srgbClr val="000000"/>
                </a:solidFill>
              </a:rPr>
              <a:t>（8）通过检测练习突出重点。</a:t>
            </a:r>
            <a:endParaRPr lang="zh-CN" sz="2800">
              <a:solidFill>
                <a:srgbClr val="000000"/>
              </a:solidFill>
            </a:endParaRPr>
          </a:p>
          <a:p>
            <a:pPr marL="0" indent="0">
              <a:buNone/>
            </a:pPr>
            <a:r>
              <a:rPr lang="zh-CN" sz="2800">
                <a:solidFill>
                  <a:srgbClr val="000000"/>
                </a:solidFill>
              </a:rPr>
              <a:t>（9）通过任务驱动突出重点。</a:t>
            </a:r>
            <a:endParaRPr lang="zh-CN" sz="2800">
              <a:solidFill>
                <a:srgbClr val="000000"/>
              </a:solidFill>
            </a:endParaRPr>
          </a:p>
          <a:p>
            <a:pPr marL="0" indent="0">
              <a:buNone/>
            </a:pPr>
            <a:r>
              <a:rPr lang="zh-CN" sz="2800">
                <a:solidFill>
                  <a:srgbClr val="000000"/>
                </a:solidFill>
              </a:rPr>
              <a:t>（10）借助形象的肢体语言突出重点。</a:t>
            </a:r>
            <a:endParaRPr lang="zh-CN" sz="2800">
              <a:solidFill>
                <a:srgbClr val="0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（四）教学难点分析</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4510" y="1979295"/>
            <a:ext cx="8034655"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sz="2800">
                <a:solidFill>
                  <a:srgbClr val="000000"/>
                </a:solidFill>
              </a:rPr>
              <a:t>教学难点是学生难以理解或领会的内容。</a:t>
            </a:r>
            <a:endParaRPr lang="zh-CN" sz="2800">
              <a:solidFill>
                <a:srgbClr val="000000"/>
              </a:solidFill>
            </a:endParaRPr>
          </a:p>
          <a:p>
            <a:pPr marL="0" indent="0">
              <a:buNone/>
            </a:pPr>
            <a:r>
              <a:rPr lang="zh-CN" sz="2800">
                <a:solidFill>
                  <a:srgbClr val="000000"/>
                </a:solidFill>
              </a:rPr>
              <a:t>可以是情感、态度、价值观，或较抽象、较复杂、较深奥的知识。</a:t>
            </a:r>
            <a:endParaRPr lang="zh-CN" sz="2800">
              <a:solidFill>
                <a:srgbClr val="000000"/>
              </a:solidFill>
            </a:endParaRPr>
          </a:p>
          <a:p>
            <a:pPr marL="0" indent="0">
              <a:buNone/>
            </a:pPr>
            <a:r>
              <a:rPr lang="zh-CN" sz="2800">
                <a:solidFill>
                  <a:srgbClr val="000000"/>
                </a:solidFill>
              </a:rPr>
              <a:t>　</a:t>
            </a:r>
            <a:r>
              <a:rPr lang="en-US" altLang="zh-CN" sz="2800">
                <a:solidFill>
                  <a:srgbClr val="000000"/>
                </a:solidFill>
              </a:rPr>
              <a:t>1. </a:t>
            </a:r>
            <a:r>
              <a:rPr lang="zh-CN" sz="2800">
                <a:solidFill>
                  <a:srgbClr val="000000"/>
                </a:solidFill>
              </a:rPr>
              <a:t>确定依据：</a:t>
            </a:r>
            <a:endParaRPr lang="zh-CN" sz="2800">
              <a:solidFill>
                <a:srgbClr val="000000"/>
              </a:solidFill>
            </a:endParaRPr>
          </a:p>
          <a:p>
            <a:pPr marL="0" indent="0">
              <a:buNone/>
            </a:pPr>
            <a:r>
              <a:rPr lang="zh-CN" altLang="en-US" sz="2800">
                <a:solidFill>
                  <a:srgbClr val="000000"/>
                </a:solidFill>
              </a:rPr>
              <a:t>　教材难度</a:t>
            </a:r>
            <a:endParaRPr lang="zh-CN" altLang="en-US" sz="2800">
              <a:solidFill>
                <a:srgbClr val="000000"/>
              </a:solidFill>
            </a:endParaRPr>
          </a:p>
          <a:p>
            <a:pPr marL="0" indent="0">
              <a:buNone/>
            </a:pPr>
            <a:r>
              <a:rPr lang="zh-CN" altLang="en-US" sz="2800">
                <a:solidFill>
                  <a:srgbClr val="000000"/>
                </a:solidFill>
              </a:rPr>
              <a:t>　知识难度</a:t>
            </a:r>
            <a:endParaRPr lang="zh-CN" altLang="en-US" sz="2800">
              <a:solidFill>
                <a:srgbClr val="000000"/>
              </a:solidFill>
            </a:endParaRPr>
          </a:p>
          <a:p>
            <a:pPr marL="0" indent="0">
              <a:buNone/>
            </a:pPr>
            <a:r>
              <a:rPr lang="zh-CN" altLang="en-US" sz="2800">
                <a:solidFill>
                  <a:srgbClr val="000000"/>
                </a:solidFill>
              </a:rPr>
              <a:t>　学生基础</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（四）教学难点分析</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4510" y="1979295"/>
            <a:ext cx="8034655"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en-US" altLang="zh-CN" sz="2800">
                <a:solidFill>
                  <a:srgbClr val="000000"/>
                </a:solidFill>
              </a:rPr>
              <a:t>1. </a:t>
            </a:r>
            <a:r>
              <a:rPr lang="zh-CN" altLang="zh-CN" sz="2800">
                <a:solidFill>
                  <a:srgbClr val="000000"/>
                </a:solidFill>
              </a:rPr>
              <a:t>突破方法</a:t>
            </a:r>
            <a:endParaRPr lang="zh-CN" altLang="zh-CN" sz="2800">
              <a:solidFill>
                <a:srgbClr val="000000"/>
              </a:solidFill>
            </a:endParaRPr>
          </a:p>
          <a:p>
            <a:pPr marL="0" indent="0">
              <a:buNone/>
            </a:pPr>
            <a:r>
              <a:rPr lang="zh-CN" altLang="en-US" sz="2800">
                <a:solidFill>
                  <a:srgbClr val="000000"/>
                </a:solidFill>
              </a:rPr>
              <a:t>　（1）直观教学　</a:t>
            </a:r>
            <a:endParaRPr lang="zh-CN" altLang="en-US" sz="2800">
              <a:solidFill>
                <a:srgbClr val="000000"/>
              </a:solidFill>
            </a:endParaRPr>
          </a:p>
          <a:p>
            <a:pPr marL="0" indent="0">
              <a:buNone/>
            </a:pPr>
            <a:r>
              <a:rPr lang="zh-CN" altLang="en-US" sz="2800">
                <a:solidFill>
                  <a:srgbClr val="000000"/>
                </a:solidFill>
              </a:rPr>
              <a:t>　（2）分解整合</a:t>
            </a:r>
            <a:endParaRPr lang="zh-CN" altLang="en-US" sz="2800">
              <a:solidFill>
                <a:srgbClr val="000000"/>
              </a:solidFill>
            </a:endParaRPr>
          </a:p>
          <a:p>
            <a:pPr marL="0" indent="0">
              <a:buNone/>
            </a:pPr>
            <a:r>
              <a:rPr lang="zh-CN" altLang="en-US" sz="2800">
                <a:solidFill>
                  <a:srgbClr val="000000"/>
                </a:solidFill>
              </a:rPr>
              <a:t>　（3）精选练习</a:t>
            </a:r>
            <a:endParaRPr lang="zh-CN" altLang="en-US" sz="2800">
              <a:solidFill>
                <a:srgbClr val="000000"/>
              </a:solidFill>
            </a:endParaRPr>
          </a:p>
          <a:p>
            <a:pPr marL="0" indent="0">
              <a:buNone/>
            </a:pPr>
            <a:r>
              <a:rPr lang="zh-CN" altLang="en-US" sz="2800">
                <a:solidFill>
                  <a:srgbClr val="000000"/>
                </a:solidFill>
              </a:rPr>
              <a:t>　（4）阶梯设疑</a:t>
            </a:r>
            <a:endParaRPr lang="zh-CN" altLang="en-US" sz="2800">
              <a:solidFill>
                <a:srgbClr val="000000"/>
              </a:solidFill>
            </a:endParaRPr>
          </a:p>
          <a:p>
            <a:pPr marL="0" indent="0">
              <a:buNone/>
            </a:pPr>
            <a:r>
              <a:rPr lang="zh-CN" altLang="en-US" sz="2800">
                <a:solidFill>
                  <a:srgbClr val="000000"/>
                </a:solidFill>
              </a:rPr>
              <a:t>　（5）联系实际</a:t>
            </a:r>
            <a:endParaRPr lang="zh-CN" altLang="en-US" sz="2800">
              <a:solidFill>
                <a:srgbClr val="000000"/>
              </a:solidFill>
            </a:endParaRPr>
          </a:p>
          <a:p>
            <a:pPr marL="0" indent="0">
              <a:buNone/>
            </a:pPr>
            <a:r>
              <a:rPr lang="zh-CN" altLang="en-US" sz="2800">
                <a:solidFill>
                  <a:srgbClr val="000000"/>
                </a:solidFill>
              </a:rPr>
              <a:t>　　</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4660" y="4678680"/>
            <a:ext cx="8291513" cy="700088"/>
          </a:xfrm>
        </p:spPr>
        <p:txBody>
          <a:bodyPr>
            <a:normAutofit fontScale="90000"/>
          </a:bodyPr>
          <a:p>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　（五）能力领域培养分析</a:t>
            </a:r>
            <a:br>
              <a:rPr lang="zh-CN" altLang="en-US">
                <a:solidFill>
                  <a:schemeClr val="accent1"/>
                </a:solidFill>
                <a:effectLst>
                  <a:outerShdw blurRad="38100" dist="25400" dir="5400000" algn="ctr" rotWithShape="0">
                    <a:srgbClr val="6E747A">
                      <a:alpha val="43000"/>
                    </a:srgbClr>
                  </a:outerShdw>
                </a:effectLst>
              </a:rPr>
            </a:br>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　（六）情感领域培养分析</a:t>
            </a:r>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　　</a:t>
            </a:r>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　（七）教材结构整体分析</a:t>
            </a:r>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　　　　</a:t>
            </a:r>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　　第一，教师要把握整个学段的教材。</a:t>
            </a:r>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　　第二，把握一册教材。</a:t>
            </a:r>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　　第三，把握一个单元。</a:t>
            </a:r>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　　第四，把握一节教材的内容。</a:t>
            </a:r>
            <a:endParaRPr lang="zh-CN" altLang="en-US">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custDataLst>
              <p:tags r:id="rId1"/>
            </p:custDataLst>
          </p:nvPr>
        </p:nvSpPr>
        <p:spPr>
          <a:xfrm>
            <a:off x="1157512" y="1150733"/>
            <a:ext cx="6858003" cy="663463"/>
          </a:xfrm>
          <a:prstGeom prst="rect">
            <a:avLst/>
          </a:prstGeom>
          <a:noFill/>
        </p:spPr>
        <p:txBody>
          <a:bodyPr wrap="square" rtlCol="0" anchor="ctr" anchorCtr="0">
            <a:normAutofit/>
          </a:bodyPr>
          <a:lstStyle/>
          <a:p>
            <a:pPr algn="ctr"/>
            <a:r>
              <a:rPr lang="zh-CN" altLang="en-US" sz="3200" dirty="0">
                <a:latin typeface="+mj-lt"/>
                <a:ea typeface="+mj-ea"/>
                <a:cs typeface="+mj-cs"/>
              </a:rPr>
              <a:t>三、操作程序</a:t>
            </a:r>
            <a:endParaRPr lang="zh-CN" altLang="en-US" sz="3200" dirty="0">
              <a:latin typeface="+mj-lt"/>
              <a:ea typeface="+mj-ea"/>
              <a:cs typeface="+mj-cs"/>
            </a:endParaRPr>
          </a:p>
        </p:txBody>
      </p:sp>
      <p:grpSp>
        <p:nvGrpSpPr>
          <p:cNvPr id="5" name="组合 4"/>
          <p:cNvGrpSpPr/>
          <p:nvPr>
            <p:custDataLst>
              <p:tags r:id="rId2"/>
            </p:custDataLst>
          </p:nvPr>
        </p:nvGrpSpPr>
        <p:grpSpPr>
          <a:xfrm>
            <a:off x="965920" y="2302828"/>
            <a:ext cx="3544096" cy="765129"/>
            <a:chOff x="1674724" y="1896428"/>
            <a:chExt cx="3859030" cy="833120"/>
          </a:xfrm>
        </p:grpSpPr>
        <p:sp>
          <p:nvSpPr>
            <p:cNvPr id="11" name="圆角矩形 10"/>
            <p:cNvSpPr/>
            <p:nvPr>
              <p:custDataLst>
                <p:tags r:id="rId3"/>
              </p:custDataLst>
            </p:nvPr>
          </p:nvSpPr>
          <p:spPr>
            <a:xfrm>
              <a:off x="1848800" y="1896428"/>
              <a:ext cx="3684954" cy="833120"/>
            </a:xfrm>
            <a:prstGeom prst="roundRect">
              <a:avLst>
                <a:gd name="adj" fmla="val 8286"/>
              </a:avLst>
            </a:prstGeom>
            <a:solidFill>
              <a:schemeClr val="accent1"/>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14" name="五边形 13"/>
            <p:cNvSpPr/>
            <p:nvPr>
              <p:custDataLst>
                <p:tags r:id="rId4"/>
              </p:custDataLst>
            </p:nvPr>
          </p:nvSpPr>
          <p:spPr>
            <a:xfrm>
              <a:off x="1677206" y="20481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dirty="0">
                  <a:solidFill>
                    <a:schemeClr val="bg2">
                      <a:lumMod val="25000"/>
                    </a:schemeClr>
                  </a:solidFill>
                  <a:latin typeface="+mj-lt"/>
                  <a:ea typeface="+mj-ea"/>
                  <a:cs typeface="+mj-cs"/>
                </a:rPr>
                <a:t>（一）</a:t>
              </a:r>
              <a:endParaRPr lang="zh-CN" altLang="en-US" dirty="0">
                <a:solidFill>
                  <a:schemeClr val="bg2">
                    <a:lumMod val="25000"/>
                  </a:schemeClr>
                </a:solidFill>
                <a:latin typeface="+mj-lt"/>
                <a:ea typeface="+mj-ea"/>
                <a:cs typeface="+mj-cs"/>
              </a:endParaRPr>
            </a:p>
          </p:txBody>
        </p:sp>
        <p:sp>
          <p:nvSpPr>
            <p:cNvPr id="16" name="圆角矩形 15"/>
            <p:cNvSpPr/>
            <p:nvPr>
              <p:custDataLst>
                <p:tags r:id="rId5"/>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67" name="任意多边形 66"/>
            <p:cNvSpPr/>
            <p:nvPr>
              <p:custDataLst>
                <p:tags r:id="rId6"/>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19" name="矩形 18"/>
            <p:cNvSpPr/>
            <p:nvPr>
              <p:custDataLst>
                <p:tags r:id="rId7"/>
              </p:custDataLst>
            </p:nvPr>
          </p:nvSpPr>
          <p:spPr>
            <a:xfrm>
              <a:off x="2945282" y="1972641"/>
              <a:ext cx="2574741" cy="689565"/>
            </a:xfrm>
            <a:prstGeom prst="rect">
              <a:avLst/>
            </a:prstGeom>
          </p:spPr>
          <p:txBody>
            <a:bodyPr wrap="square" anchor="ctr" anchorCtr="0">
              <a:normAutofit/>
            </a:bodyPr>
            <a:lstStyle/>
            <a:p>
              <a:pPr lvl="0"/>
              <a:r>
                <a:rPr lang="zh-CN" altLang="en-US" sz="2000" b="1" dirty="0">
                  <a:solidFill>
                    <a:schemeClr val="bg1"/>
                  </a:solidFill>
                </a:rPr>
                <a:t>确定课堂学习目标</a:t>
              </a:r>
              <a:endParaRPr lang="zh-CN" altLang="en-US" sz="2000" b="1" dirty="0">
                <a:solidFill>
                  <a:schemeClr val="bg1"/>
                </a:solidFill>
              </a:endParaRPr>
            </a:p>
          </p:txBody>
        </p:sp>
      </p:grpSp>
      <p:grpSp>
        <p:nvGrpSpPr>
          <p:cNvPr id="118" name="组合 117"/>
          <p:cNvGrpSpPr/>
          <p:nvPr>
            <p:custDataLst>
              <p:tags r:id="rId8"/>
            </p:custDataLst>
          </p:nvPr>
        </p:nvGrpSpPr>
        <p:grpSpPr>
          <a:xfrm>
            <a:off x="965920" y="3458528"/>
            <a:ext cx="3544096" cy="765129"/>
            <a:chOff x="1674724" y="1896428"/>
            <a:chExt cx="3859030" cy="833120"/>
          </a:xfrm>
        </p:grpSpPr>
        <p:sp>
          <p:nvSpPr>
            <p:cNvPr id="119" name="圆角矩形 118"/>
            <p:cNvSpPr/>
            <p:nvPr>
              <p:custDataLst>
                <p:tags r:id="rId9"/>
              </p:custDataLst>
            </p:nvPr>
          </p:nvSpPr>
          <p:spPr>
            <a:xfrm>
              <a:off x="1848800" y="1896428"/>
              <a:ext cx="3684954" cy="833120"/>
            </a:xfrm>
            <a:prstGeom prst="roundRect">
              <a:avLst>
                <a:gd name="adj" fmla="val 8286"/>
              </a:avLst>
            </a:prstGeom>
            <a:solidFill>
              <a:schemeClr val="accent2"/>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120" name="五边形 13"/>
            <p:cNvSpPr/>
            <p:nvPr>
              <p:custDataLst>
                <p:tags r:id="rId10"/>
              </p:custDataLst>
            </p:nvPr>
          </p:nvSpPr>
          <p:spPr>
            <a:xfrm>
              <a:off x="1677206" y="20481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dirty="0">
                  <a:solidFill>
                    <a:schemeClr val="bg2">
                      <a:lumMod val="25000"/>
                    </a:schemeClr>
                  </a:solidFill>
                  <a:latin typeface="+mj-lt"/>
                  <a:ea typeface="+mj-ea"/>
                  <a:cs typeface="+mj-cs"/>
                </a:rPr>
                <a:t>（二）</a:t>
              </a:r>
              <a:endParaRPr lang="zh-CN" altLang="en-US" dirty="0">
                <a:solidFill>
                  <a:schemeClr val="bg2">
                    <a:lumMod val="25000"/>
                  </a:schemeClr>
                </a:solidFill>
                <a:latin typeface="+mj-lt"/>
                <a:ea typeface="+mj-ea"/>
                <a:cs typeface="+mj-cs"/>
              </a:endParaRPr>
            </a:p>
          </p:txBody>
        </p:sp>
        <p:sp>
          <p:nvSpPr>
            <p:cNvPr id="121" name="圆角矩形 15"/>
            <p:cNvSpPr/>
            <p:nvPr>
              <p:custDataLst>
                <p:tags r:id="rId11"/>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22" name="任意多边形 121"/>
            <p:cNvSpPr/>
            <p:nvPr>
              <p:custDataLst>
                <p:tags r:id="rId12"/>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123" name="矩形 122"/>
            <p:cNvSpPr/>
            <p:nvPr>
              <p:custDataLst>
                <p:tags r:id="rId13"/>
              </p:custDataLst>
            </p:nvPr>
          </p:nvSpPr>
          <p:spPr>
            <a:xfrm>
              <a:off x="2945282" y="1972641"/>
              <a:ext cx="2574741" cy="689565"/>
            </a:xfrm>
            <a:prstGeom prst="rect">
              <a:avLst/>
            </a:prstGeom>
          </p:spPr>
          <p:txBody>
            <a:bodyPr wrap="square" anchor="ctr" anchorCtr="0">
              <a:normAutofit/>
            </a:bodyPr>
            <a:lstStyle/>
            <a:p>
              <a:pPr lvl="0"/>
              <a:r>
                <a:rPr lang="zh-CN" altLang="en-US" sz="2000" b="1" dirty="0">
                  <a:solidFill>
                    <a:schemeClr val="bg1"/>
                  </a:solidFill>
                </a:rPr>
                <a:t>首次评估教学内容</a:t>
              </a:r>
              <a:endParaRPr lang="zh-CN" altLang="en-US" sz="2000" b="1" dirty="0">
                <a:solidFill>
                  <a:schemeClr val="bg1"/>
                </a:solidFill>
              </a:endParaRPr>
            </a:p>
          </p:txBody>
        </p:sp>
      </p:grpSp>
      <p:grpSp>
        <p:nvGrpSpPr>
          <p:cNvPr id="124" name="组合 123"/>
          <p:cNvGrpSpPr/>
          <p:nvPr>
            <p:custDataLst>
              <p:tags r:id="rId14"/>
            </p:custDataLst>
          </p:nvPr>
        </p:nvGrpSpPr>
        <p:grpSpPr>
          <a:xfrm>
            <a:off x="965920" y="4614228"/>
            <a:ext cx="3544096" cy="765129"/>
            <a:chOff x="1674724" y="1896428"/>
            <a:chExt cx="3859030" cy="833120"/>
          </a:xfrm>
        </p:grpSpPr>
        <p:sp>
          <p:nvSpPr>
            <p:cNvPr id="125" name="圆角矩形 124"/>
            <p:cNvSpPr/>
            <p:nvPr>
              <p:custDataLst>
                <p:tags r:id="rId15"/>
              </p:custDataLst>
            </p:nvPr>
          </p:nvSpPr>
          <p:spPr>
            <a:xfrm>
              <a:off x="1848800" y="1896428"/>
              <a:ext cx="3684954" cy="833120"/>
            </a:xfrm>
            <a:prstGeom prst="roundRect">
              <a:avLst>
                <a:gd name="adj" fmla="val 8286"/>
              </a:avLst>
            </a:prstGeom>
            <a:solidFill>
              <a:schemeClr val="accent3"/>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126" name="五边形 13"/>
            <p:cNvSpPr/>
            <p:nvPr>
              <p:custDataLst>
                <p:tags r:id="rId16"/>
              </p:custDataLst>
            </p:nvPr>
          </p:nvSpPr>
          <p:spPr>
            <a:xfrm>
              <a:off x="1677206" y="20481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dirty="0">
                  <a:solidFill>
                    <a:schemeClr val="bg2">
                      <a:lumMod val="25000"/>
                    </a:schemeClr>
                  </a:solidFill>
                  <a:latin typeface="+mj-lt"/>
                  <a:ea typeface="+mj-ea"/>
                  <a:cs typeface="+mj-cs"/>
                </a:rPr>
                <a:t>（三）</a:t>
              </a:r>
              <a:endParaRPr lang="zh-CN" altLang="en-US" dirty="0">
                <a:solidFill>
                  <a:schemeClr val="bg2">
                    <a:lumMod val="25000"/>
                  </a:schemeClr>
                </a:solidFill>
                <a:latin typeface="+mj-lt"/>
                <a:ea typeface="+mj-ea"/>
                <a:cs typeface="+mj-cs"/>
              </a:endParaRPr>
            </a:p>
          </p:txBody>
        </p:sp>
        <p:sp>
          <p:nvSpPr>
            <p:cNvPr id="127" name="圆角矩形 15"/>
            <p:cNvSpPr/>
            <p:nvPr>
              <p:custDataLst>
                <p:tags r:id="rId17"/>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28" name="任意多边形 127"/>
            <p:cNvSpPr/>
            <p:nvPr>
              <p:custDataLst>
                <p:tags r:id="rId18"/>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129" name="矩形 128"/>
            <p:cNvSpPr/>
            <p:nvPr>
              <p:custDataLst>
                <p:tags r:id="rId19"/>
              </p:custDataLst>
            </p:nvPr>
          </p:nvSpPr>
          <p:spPr>
            <a:xfrm>
              <a:off x="2945282" y="1972641"/>
              <a:ext cx="2574741" cy="689565"/>
            </a:xfrm>
            <a:prstGeom prst="rect">
              <a:avLst/>
            </a:prstGeom>
          </p:spPr>
          <p:txBody>
            <a:bodyPr wrap="square" anchor="ctr" anchorCtr="0">
              <a:normAutofit/>
              <a:scene3d>
                <a:camera prst="orthographicFront"/>
                <a:lightRig rig="soft" dir="t">
                  <a:rot lat="0" lon="0" rev="15600000"/>
                </a:lightRig>
              </a:scene3d>
              <a:sp3d extrusionH="57150" prstMaterial="softEdge">
                <a:bevelT w="25400" h="38100"/>
              </a:sp3d>
            </a:bodyPr>
            <a:lstStyle/>
            <a:p>
              <a:pPr lvl="0"/>
              <a:r>
                <a:rPr lang="zh-CN" altLang="en-US" sz="2000" b="1" dirty="0">
                  <a:solidFill>
                    <a:srgbClr val="000000"/>
                  </a:solidFill>
                  <a:effectLst/>
                </a:rPr>
                <a:t>确定单元教学目标</a:t>
              </a:r>
              <a:endParaRPr lang="zh-CN" altLang="en-US" sz="2000" b="1" dirty="0">
                <a:solidFill>
                  <a:srgbClr val="000000"/>
                </a:solidFill>
                <a:effectLst/>
              </a:endParaRPr>
            </a:p>
          </p:txBody>
        </p:sp>
      </p:grpSp>
      <p:grpSp>
        <p:nvGrpSpPr>
          <p:cNvPr id="136" name="组合 135"/>
          <p:cNvGrpSpPr/>
          <p:nvPr>
            <p:custDataLst>
              <p:tags r:id="rId20"/>
            </p:custDataLst>
          </p:nvPr>
        </p:nvGrpSpPr>
        <p:grpSpPr>
          <a:xfrm>
            <a:off x="4878612" y="2302828"/>
            <a:ext cx="3544096" cy="765129"/>
            <a:chOff x="1674724" y="1896428"/>
            <a:chExt cx="3859030" cy="833120"/>
          </a:xfrm>
        </p:grpSpPr>
        <p:sp>
          <p:nvSpPr>
            <p:cNvPr id="137" name="圆角矩形 136"/>
            <p:cNvSpPr/>
            <p:nvPr>
              <p:custDataLst>
                <p:tags r:id="rId21"/>
              </p:custDataLst>
            </p:nvPr>
          </p:nvSpPr>
          <p:spPr>
            <a:xfrm>
              <a:off x="1848800" y="1896428"/>
              <a:ext cx="3684954" cy="833120"/>
            </a:xfrm>
            <a:prstGeom prst="roundRect">
              <a:avLst>
                <a:gd name="adj" fmla="val 8286"/>
              </a:avLst>
            </a:prstGeom>
            <a:solidFill>
              <a:schemeClr val="accent1"/>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138" name="五边形 13"/>
            <p:cNvSpPr/>
            <p:nvPr>
              <p:custDataLst>
                <p:tags r:id="rId22"/>
              </p:custDataLst>
            </p:nvPr>
          </p:nvSpPr>
          <p:spPr>
            <a:xfrm>
              <a:off x="1677206" y="20481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dirty="0">
                  <a:solidFill>
                    <a:schemeClr val="bg2">
                      <a:lumMod val="25000"/>
                    </a:schemeClr>
                  </a:solidFill>
                  <a:latin typeface="+mj-lt"/>
                  <a:ea typeface="+mj-ea"/>
                  <a:cs typeface="+mj-cs"/>
                </a:rPr>
                <a:t>（四）</a:t>
              </a:r>
              <a:endParaRPr lang="zh-CN" altLang="en-US" dirty="0">
                <a:solidFill>
                  <a:schemeClr val="bg2">
                    <a:lumMod val="25000"/>
                  </a:schemeClr>
                </a:solidFill>
                <a:latin typeface="+mj-lt"/>
                <a:ea typeface="+mj-ea"/>
                <a:cs typeface="+mj-cs"/>
              </a:endParaRPr>
            </a:p>
          </p:txBody>
        </p:sp>
        <p:sp>
          <p:nvSpPr>
            <p:cNvPr id="139" name="圆角矩形 15"/>
            <p:cNvSpPr/>
            <p:nvPr>
              <p:custDataLst>
                <p:tags r:id="rId23"/>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40" name="任意多边形 139"/>
            <p:cNvSpPr/>
            <p:nvPr>
              <p:custDataLst>
                <p:tags r:id="rId24"/>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141" name="矩形 140"/>
            <p:cNvSpPr/>
            <p:nvPr>
              <p:custDataLst>
                <p:tags r:id="rId25"/>
              </p:custDataLst>
            </p:nvPr>
          </p:nvSpPr>
          <p:spPr>
            <a:xfrm>
              <a:off x="2945282" y="1972641"/>
              <a:ext cx="2574741" cy="689565"/>
            </a:xfrm>
            <a:prstGeom prst="rect">
              <a:avLst/>
            </a:prstGeom>
          </p:spPr>
          <p:txBody>
            <a:bodyPr wrap="square" anchor="ctr" anchorCtr="0">
              <a:normAutofit/>
            </a:bodyPr>
            <a:lstStyle/>
            <a:p>
              <a:pPr lvl="0"/>
              <a:r>
                <a:rPr lang="zh-CN" altLang="en-US" sz="2000" b="1" dirty="0">
                  <a:solidFill>
                    <a:schemeClr val="bg1"/>
                  </a:solidFill>
                </a:rPr>
                <a:t>具体分析教学内容</a:t>
              </a:r>
              <a:endParaRPr lang="zh-CN" altLang="en-US" sz="2000" b="1" dirty="0">
                <a:solidFill>
                  <a:schemeClr val="bg1"/>
                </a:solidFill>
              </a:endParaRPr>
            </a:p>
          </p:txBody>
        </p:sp>
      </p:grpSp>
      <p:grpSp>
        <p:nvGrpSpPr>
          <p:cNvPr id="142" name="组合 141"/>
          <p:cNvGrpSpPr/>
          <p:nvPr>
            <p:custDataLst>
              <p:tags r:id="rId26"/>
            </p:custDataLst>
          </p:nvPr>
        </p:nvGrpSpPr>
        <p:grpSpPr>
          <a:xfrm>
            <a:off x="4878612" y="3458528"/>
            <a:ext cx="3544096" cy="765129"/>
            <a:chOff x="1674724" y="1896428"/>
            <a:chExt cx="3859030" cy="833120"/>
          </a:xfrm>
        </p:grpSpPr>
        <p:sp>
          <p:nvSpPr>
            <p:cNvPr id="143" name="圆角矩形 142"/>
            <p:cNvSpPr/>
            <p:nvPr>
              <p:custDataLst>
                <p:tags r:id="rId27"/>
              </p:custDataLst>
            </p:nvPr>
          </p:nvSpPr>
          <p:spPr>
            <a:xfrm>
              <a:off x="1848800" y="1896428"/>
              <a:ext cx="3684954" cy="833120"/>
            </a:xfrm>
            <a:prstGeom prst="roundRect">
              <a:avLst>
                <a:gd name="adj" fmla="val 8286"/>
              </a:avLst>
            </a:prstGeom>
            <a:solidFill>
              <a:schemeClr val="accent2"/>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endParaRPr lang="zh-CN" altLang="en-US"/>
            </a:p>
          </p:txBody>
        </p:sp>
        <p:sp>
          <p:nvSpPr>
            <p:cNvPr id="144" name="五边形 13"/>
            <p:cNvSpPr/>
            <p:nvPr>
              <p:custDataLst>
                <p:tags r:id="rId28"/>
              </p:custDataLst>
            </p:nvPr>
          </p:nvSpPr>
          <p:spPr>
            <a:xfrm>
              <a:off x="1677206" y="2048177"/>
              <a:ext cx="1275806" cy="55984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dirty="0">
                  <a:solidFill>
                    <a:schemeClr val="bg2">
                      <a:lumMod val="25000"/>
                    </a:schemeClr>
                  </a:solidFill>
                  <a:latin typeface="+mj-lt"/>
                  <a:ea typeface="+mj-ea"/>
                  <a:cs typeface="+mj-cs"/>
                </a:rPr>
                <a:t>（五）</a:t>
              </a:r>
              <a:endParaRPr lang="zh-CN" altLang="en-US" dirty="0">
                <a:solidFill>
                  <a:schemeClr val="bg2">
                    <a:lumMod val="25000"/>
                  </a:schemeClr>
                </a:solidFill>
                <a:latin typeface="+mj-lt"/>
                <a:ea typeface="+mj-ea"/>
                <a:cs typeface="+mj-cs"/>
              </a:endParaRPr>
            </a:p>
          </p:txBody>
        </p:sp>
        <p:sp>
          <p:nvSpPr>
            <p:cNvPr id="145" name="圆角矩形 15"/>
            <p:cNvSpPr/>
            <p:nvPr>
              <p:custDataLst>
                <p:tags r:id="rId29"/>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46" name="任意多边形 145"/>
            <p:cNvSpPr/>
            <p:nvPr>
              <p:custDataLst>
                <p:tags r:id="rId30"/>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sp>
          <p:nvSpPr>
            <p:cNvPr id="147" name="矩形 146"/>
            <p:cNvSpPr/>
            <p:nvPr>
              <p:custDataLst>
                <p:tags r:id="rId31"/>
              </p:custDataLst>
            </p:nvPr>
          </p:nvSpPr>
          <p:spPr>
            <a:xfrm>
              <a:off x="2945282" y="1972641"/>
              <a:ext cx="2574741" cy="689565"/>
            </a:xfrm>
            <a:prstGeom prst="rect">
              <a:avLst/>
            </a:prstGeom>
          </p:spPr>
          <p:txBody>
            <a:bodyPr wrap="square" anchor="ctr" anchorCtr="0">
              <a:normAutofit/>
            </a:bodyPr>
            <a:lstStyle/>
            <a:p>
              <a:pPr lvl="0"/>
              <a:r>
                <a:rPr lang="zh-CN" altLang="en-US" sz="2000" b="1" dirty="0">
                  <a:solidFill>
                    <a:schemeClr val="bg1"/>
                  </a:solidFill>
                </a:rPr>
                <a:t>再次评价教学内容</a:t>
              </a:r>
              <a:endParaRPr lang="zh-CN" altLang="en-US" sz="2000" b="1" dirty="0">
                <a:solidFill>
                  <a:schemeClr val="bg1"/>
                </a:solidFill>
              </a:endParaRPr>
            </a:p>
          </p:txBody>
        </p:sp>
      </p:grpSp>
    </p:spTree>
    <p:custDataLst>
      <p:tags r:id="rId3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3602038" y="1863725"/>
            <a:ext cx="1951037" cy="1811338"/>
            <a:chOff x="3602038" y="1863725"/>
            <a:chExt cx="1951037" cy="1811338"/>
          </a:xfrm>
        </p:grpSpPr>
        <p:sp>
          <p:nvSpPr>
            <p:cNvPr id="22534" name="Freeform 50"/>
            <p:cNvSpPr/>
            <p:nvPr>
              <p:custDataLst>
                <p:tags r:id="rId2"/>
              </p:custDataLst>
            </p:nvPr>
          </p:nvSpPr>
          <p:spPr bwMode="auto">
            <a:xfrm>
              <a:off x="3602038" y="1863725"/>
              <a:ext cx="1951037" cy="1811338"/>
            </a:xfrm>
            <a:custGeom>
              <a:avLst/>
              <a:gdLst>
                <a:gd name="T0" fmla="*/ 2147483646 w 694"/>
                <a:gd name="T1" fmla="*/ 1467138848 h 645"/>
                <a:gd name="T2" fmla="*/ 2147483646 w 694"/>
                <a:gd name="T3" fmla="*/ 228748119 h 645"/>
                <a:gd name="T4" fmla="*/ 2147483646 w 694"/>
                <a:gd name="T5" fmla="*/ 228748119 h 645"/>
                <a:gd name="T6" fmla="*/ 466188203 w 694"/>
                <a:gd name="T7" fmla="*/ 1467138848 h 645"/>
                <a:gd name="T8" fmla="*/ 118521281 w 694"/>
                <a:gd name="T9" fmla="*/ 2147483646 h 645"/>
                <a:gd name="T10" fmla="*/ 331861835 w 694"/>
                <a:gd name="T11" fmla="*/ 2147483646 h 645"/>
                <a:gd name="T12" fmla="*/ 774345219 w 694"/>
                <a:gd name="T13" fmla="*/ 2147483646 h 645"/>
                <a:gd name="T14" fmla="*/ 1256335697 w 694"/>
                <a:gd name="T15" fmla="*/ 2147483646 h 645"/>
                <a:gd name="T16" fmla="*/ 1841045181 w 694"/>
                <a:gd name="T17" fmla="*/ 2147483646 h 645"/>
                <a:gd name="T18" fmla="*/ 2147483646 w 694"/>
                <a:gd name="T19" fmla="*/ 2147483646 h 645"/>
                <a:gd name="T20" fmla="*/ 2147483646 w 694"/>
                <a:gd name="T21" fmla="*/ 2147483646 h 645"/>
                <a:gd name="T22" fmla="*/ 2147483646 w 694"/>
                <a:gd name="T23" fmla="*/ 2147483646 h 645"/>
                <a:gd name="T24" fmla="*/ 2147483646 w 694"/>
                <a:gd name="T25" fmla="*/ 2147483646 h 645"/>
                <a:gd name="T26" fmla="*/ 2147483646 w 694"/>
                <a:gd name="T27" fmla="*/ 2147483646 h 645"/>
                <a:gd name="T28" fmla="*/ 2147483646 w 694"/>
                <a:gd name="T29" fmla="*/ 2147483646 h 645"/>
                <a:gd name="T30" fmla="*/ 2147483646 w 694"/>
                <a:gd name="T31" fmla="*/ 1467138848 h 6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4"/>
                <a:gd name="T49" fmla="*/ 0 h 645"/>
                <a:gd name="T50" fmla="*/ 694 w 694"/>
                <a:gd name="T51" fmla="*/ 645 h 6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4" h="645">
                  <a:moveTo>
                    <a:pt x="635" y="186"/>
                  </a:moveTo>
                  <a:cubicBezTo>
                    <a:pt x="418" y="29"/>
                    <a:pt x="418" y="29"/>
                    <a:pt x="418" y="29"/>
                  </a:cubicBezTo>
                  <a:cubicBezTo>
                    <a:pt x="379" y="0"/>
                    <a:pt x="315" y="0"/>
                    <a:pt x="276" y="29"/>
                  </a:cubicBezTo>
                  <a:cubicBezTo>
                    <a:pt x="59" y="186"/>
                    <a:pt x="59" y="186"/>
                    <a:pt x="59" y="186"/>
                  </a:cubicBezTo>
                  <a:cubicBezTo>
                    <a:pt x="20" y="215"/>
                    <a:pt x="0" y="275"/>
                    <a:pt x="15" y="321"/>
                  </a:cubicBezTo>
                  <a:cubicBezTo>
                    <a:pt x="42" y="402"/>
                    <a:pt x="42" y="402"/>
                    <a:pt x="42" y="402"/>
                  </a:cubicBezTo>
                  <a:cubicBezTo>
                    <a:pt x="98" y="576"/>
                    <a:pt x="98" y="576"/>
                    <a:pt x="98" y="576"/>
                  </a:cubicBezTo>
                  <a:cubicBezTo>
                    <a:pt x="107" y="605"/>
                    <a:pt x="131" y="630"/>
                    <a:pt x="159" y="645"/>
                  </a:cubicBezTo>
                  <a:cubicBezTo>
                    <a:pt x="180" y="622"/>
                    <a:pt x="205" y="603"/>
                    <a:pt x="233" y="589"/>
                  </a:cubicBezTo>
                  <a:cubicBezTo>
                    <a:pt x="268" y="572"/>
                    <a:pt x="306" y="562"/>
                    <a:pt x="347" y="562"/>
                  </a:cubicBezTo>
                  <a:cubicBezTo>
                    <a:pt x="387" y="562"/>
                    <a:pt x="424" y="571"/>
                    <a:pt x="458" y="587"/>
                  </a:cubicBezTo>
                  <a:cubicBezTo>
                    <a:pt x="487" y="601"/>
                    <a:pt x="514" y="621"/>
                    <a:pt x="535" y="645"/>
                  </a:cubicBezTo>
                  <a:cubicBezTo>
                    <a:pt x="563" y="630"/>
                    <a:pt x="587" y="605"/>
                    <a:pt x="596" y="576"/>
                  </a:cubicBezTo>
                  <a:cubicBezTo>
                    <a:pt x="651" y="406"/>
                    <a:pt x="651" y="406"/>
                    <a:pt x="651" y="406"/>
                  </a:cubicBezTo>
                  <a:cubicBezTo>
                    <a:pt x="679" y="321"/>
                    <a:pt x="679" y="321"/>
                    <a:pt x="679" y="321"/>
                  </a:cubicBezTo>
                  <a:cubicBezTo>
                    <a:pt x="694" y="275"/>
                    <a:pt x="674" y="215"/>
                    <a:pt x="635" y="186"/>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360000" rIns="216000" bIns="288000" anchor="b">
              <a:norm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Tx/>
                <a:buNone/>
              </a:pPr>
              <a:r>
                <a:rPr lang="zh-CN" altLang="en-US" sz="3200" dirty="0">
                  <a:solidFill>
                    <a:srgbClr val="FFFFFF"/>
                  </a:solidFill>
                  <a:latin typeface="+mn-lt"/>
                  <a:ea typeface="+mn-ea"/>
                </a:rPr>
                <a:t>基本</a:t>
              </a:r>
              <a:endParaRPr lang="zh-CN" altLang="en-US" sz="3200" dirty="0">
                <a:solidFill>
                  <a:srgbClr val="FFFFFF"/>
                </a:solidFill>
                <a:latin typeface="+mn-lt"/>
                <a:ea typeface="+mn-ea"/>
              </a:endParaRPr>
            </a:p>
            <a:p>
              <a:pPr algn="ctr" eaLnBrk="1" hangingPunct="1">
                <a:spcBef>
                  <a:spcPct val="0"/>
                </a:spcBef>
                <a:buClrTx/>
                <a:buSzTx/>
                <a:buFontTx/>
                <a:buNone/>
              </a:pPr>
              <a:r>
                <a:rPr lang="zh-CN" altLang="en-US" sz="3200" dirty="0">
                  <a:solidFill>
                    <a:srgbClr val="FFFFFF"/>
                  </a:solidFill>
                  <a:latin typeface="+mn-lt"/>
                  <a:ea typeface="+mn-ea"/>
                </a:rPr>
                <a:t>内涵</a:t>
              </a:r>
              <a:endParaRPr lang="zh-CN" altLang="en-US" sz="3200" dirty="0">
                <a:solidFill>
                  <a:srgbClr val="FFFFFF"/>
                </a:solidFill>
                <a:latin typeface="+mn-lt"/>
                <a:ea typeface="+mn-ea"/>
              </a:endParaRPr>
            </a:p>
          </p:txBody>
        </p:sp>
        <p:sp>
          <p:nvSpPr>
            <p:cNvPr id="22536" name="文本框 8"/>
            <p:cNvSpPr txBox="1">
              <a:spLocks noChangeArrowheads="1"/>
            </p:cNvSpPr>
            <p:nvPr>
              <p:custDataLst>
                <p:tags r:id="rId3"/>
              </p:custDataLst>
            </p:nvPr>
          </p:nvSpPr>
          <p:spPr bwMode="auto">
            <a:xfrm>
              <a:off x="4230688" y="1887538"/>
              <a:ext cx="69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Tx/>
                <a:buNone/>
              </a:pPr>
              <a:r>
                <a:rPr lang="en-US" altLang="zh-CN" sz="3600" dirty="0">
                  <a:solidFill>
                    <a:srgbClr val="FFFFFF"/>
                  </a:solidFill>
                  <a:latin typeface="+mn-lt"/>
                  <a:ea typeface="+mn-ea"/>
                </a:rPr>
                <a:t>01</a:t>
              </a:r>
              <a:endParaRPr lang="zh-CN" altLang="en-US" sz="3600" dirty="0">
                <a:solidFill>
                  <a:srgbClr val="FFFFFF"/>
                </a:solidFill>
                <a:latin typeface="+mn-lt"/>
                <a:ea typeface="+mn-ea"/>
              </a:endParaRPr>
            </a:p>
          </p:txBody>
        </p:sp>
      </p:grpSp>
      <p:grpSp>
        <p:nvGrpSpPr>
          <p:cNvPr id="5" name="组合 4"/>
          <p:cNvGrpSpPr/>
          <p:nvPr>
            <p:custDataLst>
              <p:tags r:id="rId4"/>
            </p:custDataLst>
          </p:nvPr>
        </p:nvGrpSpPr>
        <p:grpSpPr>
          <a:xfrm>
            <a:off x="2819400" y="4489450"/>
            <a:ext cx="1747838" cy="1595438"/>
            <a:chOff x="2819400" y="4489450"/>
            <a:chExt cx="1747838" cy="1595438"/>
          </a:xfrm>
        </p:grpSpPr>
        <p:sp>
          <p:nvSpPr>
            <p:cNvPr id="22531" name="Freeform 44"/>
            <p:cNvSpPr/>
            <p:nvPr>
              <p:custDataLst>
                <p:tags r:id="rId5"/>
              </p:custDataLst>
            </p:nvPr>
          </p:nvSpPr>
          <p:spPr bwMode="auto">
            <a:xfrm>
              <a:off x="2819400" y="4489450"/>
              <a:ext cx="1747838" cy="1595438"/>
            </a:xfrm>
            <a:custGeom>
              <a:avLst/>
              <a:gdLst>
                <a:gd name="T0" fmla="*/ 1638247 w 622"/>
                <a:gd name="T1" fmla="*/ 365153 h 568"/>
                <a:gd name="T2" fmla="*/ 1135252 w 622"/>
                <a:gd name="T3" fmla="*/ 0 h 568"/>
                <a:gd name="T4" fmla="*/ 882349 w 622"/>
                <a:gd name="T5" fmla="*/ 120781 h 568"/>
                <a:gd name="T6" fmla="*/ 368114 w 622"/>
                <a:gd name="T7" fmla="*/ 120781 h 568"/>
                <a:gd name="T8" fmla="*/ 165792 w 622"/>
                <a:gd name="T9" fmla="*/ 266843 h 568"/>
                <a:gd name="T10" fmla="*/ 42150 w 622"/>
                <a:gd name="T11" fmla="*/ 646040 h 568"/>
                <a:gd name="T12" fmla="*/ 275383 w 622"/>
                <a:gd name="T13" fmla="*/ 1362302 h 568"/>
                <a:gd name="T14" fmla="*/ 598536 w 622"/>
                <a:gd name="T15" fmla="*/ 1595438 h 568"/>
                <a:gd name="T16" fmla="*/ 1351624 w 622"/>
                <a:gd name="T17" fmla="*/ 1595438 h 568"/>
                <a:gd name="T18" fmla="*/ 1674777 w 622"/>
                <a:gd name="T19" fmla="*/ 1362302 h 568"/>
                <a:gd name="T20" fmla="*/ 1747838 w 622"/>
                <a:gd name="T21" fmla="*/ 1134783 h 568"/>
                <a:gd name="T22" fmla="*/ 1593286 w 622"/>
                <a:gd name="T23" fmla="*/ 657276 h 568"/>
                <a:gd name="T24" fmla="*/ 1638247 w 622"/>
                <a:gd name="T25" fmla="*/ 365153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2"/>
                <a:gd name="T40" fmla="*/ 0 h 568"/>
                <a:gd name="T41" fmla="*/ 622 w 622"/>
                <a:gd name="T42" fmla="*/ 568 h 5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2" h="568">
                  <a:moveTo>
                    <a:pt x="583" y="130"/>
                  </a:moveTo>
                  <a:cubicBezTo>
                    <a:pt x="506" y="116"/>
                    <a:pt x="441" y="67"/>
                    <a:pt x="404" y="0"/>
                  </a:cubicBezTo>
                  <a:cubicBezTo>
                    <a:pt x="381" y="25"/>
                    <a:pt x="347" y="43"/>
                    <a:pt x="314" y="43"/>
                  </a:cubicBezTo>
                  <a:cubicBezTo>
                    <a:pt x="131" y="43"/>
                    <a:pt x="131" y="43"/>
                    <a:pt x="131" y="43"/>
                  </a:cubicBezTo>
                  <a:cubicBezTo>
                    <a:pt x="59" y="95"/>
                    <a:pt x="59" y="95"/>
                    <a:pt x="59" y="95"/>
                  </a:cubicBezTo>
                  <a:cubicBezTo>
                    <a:pt x="20" y="123"/>
                    <a:pt x="0" y="184"/>
                    <a:pt x="15" y="230"/>
                  </a:cubicBezTo>
                  <a:cubicBezTo>
                    <a:pt x="98" y="485"/>
                    <a:pt x="98" y="485"/>
                    <a:pt x="98" y="485"/>
                  </a:cubicBezTo>
                  <a:cubicBezTo>
                    <a:pt x="113" y="531"/>
                    <a:pt x="165" y="568"/>
                    <a:pt x="213" y="568"/>
                  </a:cubicBezTo>
                  <a:cubicBezTo>
                    <a:pt x="481" y="568"/>
                    <a:pt x="481" y="568"/>
                    <a:pt x="481" y="568"/>
                  </a:cubicBezTo>
                  <a:cubicBezTo>
                    <a:pt x="529" y="568"/>
                    <a:pt x="581" y="531"/>
                    <a:pt x="596" y="485"/>
                  </a:cubicBezTo>
                  <a:cubicBezTo>
                    <a:pt x="622" y="404"/>
                    <a:pt x="622" y="404"/>
                    <a:pt x="622" y="404"/>
                  </a:cubicBezTo>
                  <a:cubicBezTo>
                    <a:pt x="567" y="234"/>
                    <a:pt x="567" y="234"/>
                    <a:pt x="567" y="234"/>
                  </a:cubicBezTo>
                  <a:cubicBezTo>
                    <a:pt x="556" y="201"/>
                    <a:pt x="563" y="161"/>
                    <a:pt x="583" y="130"/>
                  </a:cubicBezTo>
                </a:path>
              </a:pathLst>
            </a:cu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360000" rIns="216000" bIns="180000" anchor="b">
              <a:normAutofit/>
            </a:bodyP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defRPr>
                  <a:solidFill>
                    <a:schemeClr val="tx1"/>
                  </a:solidFill>
                  <a:latin typeface="Arial" pitchFamily="34" charset="0"/>
                  <a:ea typeface="幼圆" pitchFamily="49" charset="-122"/>
                </a:defRPr>
              </a:lvl9pPr>
            </a:lstStyle>
            <a:p>
              <a:pPr algn="ctr" eaLnBrk="1" hangingPunct="1"/>
              <a:r>
                <a:rPr lang="zh-CN" altLang="en-US" sz="2800" dirty="0">
                  <a:solidFill>
                    <a:srgbClr val="FFFFFF"/>
                  </a:solidFill>
                  <a:latin typeface="+mn-lt"/>
                  <a:ea typeface="+mn-ea"/>
                </a:rPr>
                <a:t>基本</a:t>
              </a:r>
              <a:endParaRPr lang="zh-CN" altLang="en-US" sz="2800" dirty="0">
                <a:solidFill>
                  <a:srgbClr val="FFFFFF"/>
                </a:solidFill>
                <a:latin typeface="+mn-lt"/>
                <a:ea typeface="+mn-ea"/>
              </a:endParaRPr>
            </a:p>
            <a:p>
              <a:pPr algn="ctr" eaLnBrk="1" hangingPunct="1"/>
              <a:r>
                <a:rPr lang="zh-CN" altLang="en-US" sz="2800" dirty="0">
                  <a:solidFill>
                    <a:srgbClr val="FFFFFF"/>
                  </a:solidFill>
                  <a:latin typeface="+mn-lt"/>
                  <a:ea typeface="+mn-ea"/>
                </a:rPr>
                <a:t>原则</a:t>
              </a:r>
              <a:endParaRPr lang="zh-CN" altLang="en-US" sz="2800" dirty="0">
                <a:solidFill>
                  <a:srgbClr val="FFFFFF"/>
                </a:solidFill>
                <a:latin typeface="+mn-lt"/>
                <a:ea typeface="+mn-ea"/>
              </a:endParaRPr>
            </a:p>
          </p:txBody>
        </p:sp>
        <p:sp>
          <p:nvSpPr>
            <p:cNvPr id="22537" name="文本框 10"/>
            <p:cNvSpPr txBox="1">
              <a:spLocks noChangeArrowheads="1"/>
            </p:cNvSpPr>
            <p:nvPr>
              <p:custDataLst>
                <p:tags r:id="rId6"/>
              </p:custDataLst>
            </p:nvPr>
          </p:nvSpPr>
          <p:spPr bwMode="auto">
            <a:xfrm>
              <a:off x="3532188" y="4602163"/>
              <a:ext cx="69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Tx/>
                <a:buNone/>
              </a:pPr>
              <a:r>
                <a:rPr lang="en-US" altLang="zh-CN" sz="3600" dirty="0">
                  <a:solidFill>
                    <a:srgbClr val="FFFFFF"/>
                  </a:solidFill>
                  <a:latin typeface="+mn-lt"/>
                  <a:ea typeface="+mn-ea"/>
                </a:rPr>
                <a:t>04</a:t>
              </a:r>
              <a:endParaRPr lang="zh-CN" altLang="en-US" sz="3600" dirty="0">
                <a:solidFill>
                  <a:srgbClr val="FFFFFF"/>
                </a:solidFill>
                <a:latin typeface="+mn-lt"/>
                <a:ea typeface="+mn-ea"/>
              </a:endParaRPr>
            </a:p>
          </p:txBody>
        </p:sp>
      </p:grpSp>
      <p:grpSp>
        <p:nvGrpSpPr>
          <p:cNvPr id="4" name="组合 3"/>
          <p:cNvGrpSpPr/>
          <p:nvPr>
            <p:custDataLst>
              <p:tags r:id="rId7"/>
            </p:custDataLst>
          </p:nvPr>
        </p:nvGrpSpPr>
        <p:grpSpPr>
          <a:xfrm>
            <a:off x="2352675" y="2765425"/>
            <a:ext cx="1704975" cy="1854200"/>
            <a:chOff x="2352675" y="2765425"/>
            <a:chExt cx="1704975" cy="1854200"/>
          </a:xfrm>
        </p:grpSpPr>
        <p:sp>
          <p:nvSpPr>
            <p:cNvPr id="22532" name="Freeform 46"/>
            <p:cNvSpPr/>
            <p:nvPr>
              <p:custDataLst>
                <p:tags r:id="rId8"/>
              </p:custDataLst>
            </p:nvPr>
          </p:nvSpPr>
          <p:spPr bwMode="auto">
            <a:xfrm>
              <a:off x="2352675" y="2765425"/>
              <a:ext cx="1704975" cy="1854200"/>
            </a:xfrm>
            <a:custGeom>
              <a:avLst/>
              <a:gdLst>
                <a:gd name="T0" fmla="*/ 2147483646 w 607"/>
                <a:gd name="T1" fmla="*/ 2147483646 h 660"/>
                <a:gd name="T2" fmla="*/ 2147483646 w 607"/>
                <a:gd name="T3" fmla="*/ 2147483646 h 660"/>
                <a:gd name="T4" fmla="*/ 2147483646 w 607"/>
                <a:gd name="T5" fmla="*/ 2012860523 h 660"/>
                <a:gd name="T6" fmla="*/ 2147483646 w 607"/>
                <a:gd name="T7" fmla="*/ 639378729 h 660"/>
                <a:gd name="T8" fmla="*/ 2147483646 w 607"/>
                <a:gd name="T9" fmla="*/ 228915037 h 660"/>
                <a:gd name="T10" fmla="*/ 2147483646 w 607"/>
                <a:gd name="T11" fmla="*/ 228915037 h 660"/>
                <a:gd name="T12" fmla="*/ 465446940 w 607"/>
                <a:gd name="T13" fmla="*/ 1468206129 h 660"/>
                <a:gd name="T14" fmla="*/ 118334253 w 607"/>
                <a:gd name="T15" fmla="*/ 2147483646 h 660"/>
                <a:gd name="T16" fmla="*/ 773117684 w 607"/>
                <a:gd name="T17" fmla="*/ 2147483646 h 660"/>
                <a:gd name="T18" fmla="*/ 1680346959 w 607"/>
                <a:gd name="T19" fmla="*/ 2147483646 h 660"/>
                <a:gd name="T20" fmla="*/ 2147483646 w 607"/>
                <a:gd name="T21" fmla="*/ 2147483646 h 660"/>
                <a:gd name="T22" fmla="*/ 2147483646 w 607"/>
                <a:gd name="T23" fmla="*/ 2147483646 h 660"/>
                <a:gd name="T24" fmla="*/ 2147483646 w 607"/>
                <a:gd name="T25" fmla="*/ 2147483646 h 660"/>
                <a:gd name="T26" fmla="*/ 2147483646 w 607"/>
                <a:gd name="T27" fmla="*/ 2147483646 h 660"/>
                <a:gd name="T28" fmla="*/ 2147483646 w 607"/>
                <a:gd name="T29" fmla="*/ 2147483646 h 6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7"/>
                <a:gd name="T46" fmla="*/ 0 h 660"/>
                <a:gd name="T47" fmla="*/ 607 w 607"/>
                <a:gd name="T48" fmla="*/ 660 h 6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7" h="660">
                  <a:moveTo>
                    <a:pt x="540" y="496"/>
                  </a:moveTo>
                  <a:cubicBezTo>
                    <a:pt x="540" y="430"/>
                    <a:pt x="565" y="369"/>
                    <a:pt x="607" y="324"/>
                  </a:cubicBezTo>
                  <a:cubicBezTo>
                    <a:pt x="579" y="309"/>
                    <a:pt x="555" y="284"/>
                    <a:pt x="546" y="255"/>
                  </a:cubicBezTo>
                  <a:cubicBezTo>
                    <a:pt x="490" y="81"/>
                    <a:pt x="490" y="81"/>
                    <a:pt x="490" y="81"/>
                  </a:cubicBezTo>
                  <a:cubicBezTo>
                    <a:pt x="418" y="29"/>
                    <a:pt x="418" y="29"/>
                    <a:pt x="418" y="29"/>
                  </a:cubicBezTo>
                  <a:cubicBezTo>
                    <a:pt x="378" y="0"/>
                    <a:pt x="314" y="0"/>
                    <a:pt x="275" y="29"/>
                  </a:cubicBezTo>
                  <a:cubicBezTo>
                    <a:pt x="59" y="186"/>
                    <a:pt x="59" y="186"/>
                    <a:pt x="59" y="186"/>
                  </a:cubicBezTo>
                  <a:cubicBezTo>
                    <a:pt x="20" y="214"/>
                    <a:pt x="0" y="275"/>
                    <a:pt x="15" y="321"/>
                  </a:cubicBezTo>
                  <a:cubicBezTo>
                    <a:pt x="98" y="576"/>
                    <a:pt x="98" y="576"/>
                    <a:pt x="98" y="576"/>
                  </a:cubicBezTo>
                  <a:cubicBezTo>
                    <a:pt x="112" y="622"/>
                    <a:pt x="164" y="660"/>
                    <a:pt x="213" y="660"/>
                  </a:cubicBezTo>
                  <a:cubicBezTo>
                    <a:pt x="297" y="660"/>
                    <a:pt x="297" y="660"/>
                    <a:pt x="297" y="660"/>
                  </a:cubicBezTo>
                  <a:cubicBezTo>
                    <a:pt x="480" y="660"/>
                    <a:pt x="480" y="660"/>
                    <a:pt x="480" y="660"/>
                  </a:cubicBezTo>
                  <a:cubicBezTo>
                    <a:pt x="513" y="660"/>
                    <a:pt x="547" y="642"/>
                    <a:pt x="570" y="617"/>
                  </a:cubicBezTo>
                  <a:cubicBezTo>
                    <a:pt x="557" y="592"/>
                    <a:pt x="548" y="565"/>
                    <a:pt x="543" y="537"/>
                  </a:cubicBezTo>
                  <a:cubicBezTo>
                    <a:pt x="541" y="523"/>
                    <a:pt x="540" y="510"/>
                    <a:pt x="540" y="496"/>
                  </a:cubicBezTo>
                </a:path>
              </a:pathLst>
            </a:custGeom>
            <a:solidFill>
              <a:srgbClr val="F2B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360000" rIns="216000" bIns="180000" anchor="b">
              <a:norm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Tx/>
                <a:buNone/>
              </a:pPr>
              <a:r>
                <a:rPr lang="zh-CN" altLang="en-US" sz="2800" dirty="0">
                  <a:solidFill>
                    <a:srgbClr val="FFFFFF"/>
                  </a:solidFill>
                  <a:latin typeface="+mn-lt"/>
                  <a:ea typeface="+mn-ea"/>
                </a:rPr>
                <a:t>设计</a:t>
              </a:r>
              <a:endParaRPr lang="zh-CN" altLang="en-US" sz="2800" dirty="0">
                <a:solidFill>
                  <a:srgbClr val="FFFFFF"/>
                </a:solidFill>
                <a:latin typeface="+mn-lt"/>
                <a:ea typeface="+mn-ea"/>
              </a:endParaRPr>
            </a:p>
            <a:p>
              <a:pPr algn="ctr" eaLnBrk="1" hangingPunct="1">
                <a:spcBef>
                  <a:spcPct val="0"/>
                </a:spcBef>
                <a:buClrTx/>
                <a:buSzTx/>
                <a:buFontTx/>
                <a:buNone/>
              </a:pPr>
              <a:r>
                <a:rPr lang="zh-CN" altLang="en-US" sz="2800" dirty="0">
                  <a:solidFill>
                    <a:srgbClr val="FFFFFF"/>
                  </a:solidFill>
                  <a:latin typeface="+mn-lt"/>
                  <a:ea typeface="+mn-ea"/>
                </a:rPr>
                <a:t>层次</a:t>
              </a:r>
              <a:endParaRPr lang="zh-CN" altLang="en-US" sz="2800" dirty="0">
                <a:solidFill>
                  <a:srgbClr val="FFFFFF"/>
                </a:solidFill>
                <a:latin typeface="+mn-lt"/>
                <a:ea typeface="+mn-ea"/>
              </a:endParaRPr>
            </a:p>
          </p:txBody>
        </p:sp>
        <p:sp>
          <p:nvSpPr>
            <p:cNvPr id="22538" name="文本框 12"/>
            <p:cNvSpPr txBox="1">
              <a:spLocks noChangeArrowheads="1"/>
            </p:cNvSpPr>
            <p:nvPr>
              <p:custDataLst>
                <p:tags r:id="rId9"/>
              </p:custDataLst>
            </p:nvPr>
          </p:nvSpPr>
          <p:spPr bwMode="auto">
            <a:xfrm>
              <a:off x="2957513" y="2794000"/>
              <a:ext cx="69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Tx/>
                <a:buNone/>
              </a:pPr>
              <a:r>
                <a:rPr lang="en-US" altLang="zh-CN" sz="3600" dirty="0">
                  <a:solidFill>
                    <a:srgbClr val="FFFFFF"/>
                  </a:solidFill>
                  <a:latin typeface="+mn-lt"/>
                  <a:ea typeface="+mn-ea"/>
                </a:rPr>
                <a:t>05</a:t>
              </a:r>
              <a:endParaRPr lang="zh-CN" altLang="en-US" sz="3600" dirty="0">
                <a:solidFill>
                  <a:srgbClr val="FFFFFF"/>
                </a:solidFill>
                <a:latin typeface="+mn-lt"/>
                <a:ea typeface="+mn-ea"/>
              </a:endParaRPr>
            </a:p>
          </p:txBody>
        </p:sp>
      </p:grpSp>
      <p:grpSp>
        <p:nvGrpSpPr>
          <p:cNvPr id="2" name="组合 1"/>
          <p:cNvGrpSpPr/>
          <p:nvPr>
            <p:custDataLst>
              <p:tags r:id="rId10"/>
            </p:custDataLst>
          </p:nvPr>
        </p:nvGrpSpPr>
        <p:grpSpPr>
          <a:xfrm>
            <a:off x="5097463" y="2784475"/>
            <a:ext cx="1693862" cy="1852613"/>
            <a:chOff x="5097463" y="2784475"/>
            <a:chExt cx="1693862" cy="1852613"/>
          </a:xfrm>
        </p:grpSpPr>
        <p:sp>
          <p:nvSpPr>
            <p:cNvPr id="22535" name="Freeform 52"/>
            <p:cNvSpPr/>
            <p:nvPr>
              <p:custDataLst>
                <p:tags r:id="rId11"/>
              </p:custDataLst>
            </p:nvPr>
          </p:nvSpPr>
          <p:spPr bwMode="auto">
            <a:xfrm>
              <a:off x="5097463" y="2784475"/>
              <a:ext cx="1693862" cy="1852613"/>
            </a:xfrm>
            <a:custGeom>
              <a:avLst/>
              <a:gdLst>
                <a:gd name="T0" fmla="*/ 2147483646 w 603"/>
                <a:gd name="T1" fmla="*/ 1469521306 h 659"/>
                <a:gd name="T2" fmla="*/ 2147483646 w 603"/>
                <a:gd name="T3" fmla="*/ 221217173 h 659"/>
                <a:gd name="T4" fmla="*/ 1460036008 w 603"/>
                <a:gd name="T5" fmla="*/ 221217173 h 659"/>
                <a:gd name="T6" fmla="*/ 915480443 w 603"/>
                <a:gd name="T7" fmla="*/ 616251052 h 659"/>
                <a:gd name="T8" fmla="*/ 481416367 w 603"/>
                <a:gd name="T9" fmla="*/ 1959358931 h 659"/>
                <a:gd name="T10" fmla="*/ 0 w 603"/>
                <a:gd name="T11" fmla="*/ 2147483646 h 659"/>
                <a:gd name="T12" fmla="*/ 528768659 w 603"/>
                <a:gd name="T13" fmla="*/ 2147483646 h 659"/>
                <a:gd name="T14" fmla="*/ 505093918 w 603"/>
                <a:gd name="T15" fmla="*/ 2147483646 h 659"/>
                <a:gd name="T16" fmla="*/ 260439007 w 603"/>
                <a:gd name="T17" fmla="*/ 2147483646 h 659"/>
                <a:gd name="T18" fmla="*/ 962835544 w 603"/>
                <a:gd name="T19" fmla="*/ 2147483646 h 659"/>
                <a:gd name="T20" fmla="*/ 2147483646 w 603"/>
                <a:gd name="T21" fmla="*/ 2147483646 h 659"/>
                <a:gd name="T22" fmla="*/ 2147483646 w 603"/>
                <a:gd name="T23" fmla="*/ 2147483646 h 659"/>
                <a:gd name="T24" fmla="*/ 2147483646 w 603"/>
                <a:gd name="T25" fmla="*/ 2147483646 h 659"/>
                <a:gd name="T26" fmla="*/ 2147483646 w 603"/>
                <a:gd name="T27" fmla="*/ 2147483646 h 659"/>
                <a:gd name="T28" fmla="*/ 2147483646 w 603"/>
                <a:gd name="T29" fmla="*/ 1469521306 h 6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3"/>
                <a:gd name="T46" fmla="*/ 0 h 659"/>
                <a:gd name="T47" fmla="*/ 603 w 603"/>
                <a:gd name="T48" fmla="*/ 659 h 6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3" h="659">
                  <a:moveTo>
                    <a:pt x="544" y="186"/>
                  </a:moveTo>
                  <a:cubicBezTo>
                    <a:pt x="327" y="28"/>
                    <a:pt x="327" y="28"/>
                    <a:pt x="327" y="28"/>
                  </a:cubicBezTo>
                  <a:cubicBezTo>
                    <a:pt x="288" y="0"/>
                    <a:pt x="224" y="0"/>
                    <a:pt x="185" y="28"/>
                  </a:cubicBezTo>
                  <a:cubicBezTo>
                    <a:pt x="116" y="78"/>
                    <a:pt x="116" y="78"/>
                    <a:pt x="116" y="78"/>
                  </a:cubicBezTo>
                  <a:cubicBezTo>
                    <a:pt x="61" y="248"/>
                    <a:pt x="61" y="248"/>
                    <a:pt x="61" y="248"/>
                  </a:cubicBezTo>
                  <a:cubicBezTo>
                    <a:pt x="52" y="277"/>
                    <a:pt x="28" y="302"/>
                    <a:pt x="0" y="317"/>
                  </a:cubicBezTo>
                  <a:cubicBezTo>
                    <a:pt x="42" y="362"/>
                    <a:pt x="67" y="423"/>
                    <a:pt x="67" y="489"/>
                  </a:cubicBezTo>
                  <a:cubicBezTo>
                    <a:pt x="67" y="504"/>
                    <a:pt x="66" y="518"/>
                    <a:pt x="64" y="531"/>
                  </a:cubicBezTo>
                  <a:cubicBezTo>
                    <a:pt x="59" y="562"/>
                    <a:pt x="48" y="591"/>
                    <a:pt x="33" y="618"/>
                  </a:cubicBezTo>
                  <a:cubicBezTo>
                    <a:pt x="56" y="642"/>
                    <a:pt x="90" y="659"/>
                    <a:pt x="122" y="659"/>
                  </a:cubicBezTo>
                  <a:cubicBezTo>
                    <a:pt x="301" y="659"/>
                    <a:pt x="301" y="659"/>
                    <a:pt x="301" y="659"/>
                  </a:cubicBezTo>
                  <a:cubicBezTo>
                    <a:pt x="390" y="659"/>
                    <a:pt x="390" y="659"/>
                    <a:pt x="390" y="659"/>
                  </a:cubicBezTo>
                  <a:cubicBezTo>
                    <a:pt x="438" y="659"/>
                    <a:pt x="490" y="622"/>
                    <a:pt x="505" y="576"/>
                  </a:cubicBezTo>
                  <a:cubicBezTo>
                    <a:pt x="588" y="321"/>
                    <a:pt x="588" y="321"/>
                    <a:pt x="588" y="321"/>
                  </a:cubicBezTo>
                  <a:cubicBezTo>
                    <a:pt x="603" y="275"/>
                    <a:pt x="583" y="214"/>
                    <a:pt x="544" y="186"/>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360000" rIns="216000" bIns="180000" anchor="b">
              <a:normAutofit/>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Tx/>
                <a:buNone/>
              </a:pPr>
              <a:r>
                <a:rPr lang="zh-CN" altLang="en-US" sz="2800" dirty="0">
                  <a:solidFill>
                    <a:srgbClr val="FFFFFF"/>
                  </a:solidFill>
                  <a:latin typeface="+mn-lt"/>
                  <a:ea typeface="+mn-ea"/>
                </a:rPr>
                <a:t>重要</a:t>
              </a:r>
              <a:endParaRPr lang="zh-CN" altLang="en-US" sz="2800" dirty="0">
                <a:solidFill>
                  <a:srgbClr val="FFFFFF"/>
                </a:solidFill>
                <a:latin typeface="+mn-lt"/>
                <a:ea typeface="+mn-ea"/>
              </a:endParaRPr>
            </a:p>
            <a:p>
              <a:pPr algn="ctr" eaLnBrk="1" hangingPunct="1">
                <a:spcBef>
                  <a:spcPct val="0"/>
                </a:spcBef>
                <a:buClrTx/>
                <a:buSzTx/>
                <a:buFontTx/>
                <a:buNone/>
              </a:pPr>
              <a:r>
                <a:rPr lang="zh-CN" altLang="en-US" sz="2800" dirty="0">
                  <a:solidFill>
                    <a:srgbClr val="FFFFFF"/>
                  </a:solidFill>
                  <a:latin typeface="+mn-lt"/>
                  <a:ea typeface="+mn-ea"/>
                </a:rPr>
                <a:t>功能</a:t>
              </a:r>
              <a:endParaRPr lang="zh-CN" altLang="en-US" sz="2800" dirty="0">
                <a:solidFill>
                  <a:srgbClr val="FFFFFF"/>
                </a:solidFill>
                <a:latin typeface="+mn-lt"/>
                <a:ea typeface="+mn-ea"/>
              </a:endParaRPr>
            </a:p>
          </p:txBody>
        </p:sp>
        <p:sp>
          <p:nvSpPr>
            <p:cNvPr id="22539" name="文本框 14"/>
            <p:cNvSpPr txBox="1">
              <a:spLocks noChangeArrowheads="1"/>
            </p:cNvSpPr>
            <p:nvPr>
              <p:custDataLst>
                <p:tags r:id="rId12"/>
              </p:custDataLst>
            </p:nvPr>
          </p:nvSpPr>
          <p:spPr bwMode="auto">
            <a:xfrm>
              <a:off x="5492750" y="2811463"/>
              <a:ext cx="69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Tx/>
                <a:buNone/>
              </a:pPr>
              <a:r>
                <a:rPr lang="en-US" altLang="zh-CN" sz="3600" dirty="0">
                  <a:solidFill>
                    <a:srgbClr val="FFFFFF"/>
                  </a:solidFill>
                  <a:latin typeface="+mn-lt"/>
                  <a:ea typeface="+mn-ea"/>
                </a:rPr>
                <a:t>02</a:t>
              </a:r>
              <a:endParaRPr lang="zh-CN" altLang="en-US" sz="3600" dirty="0">
                <a:solidFill>
                  <a:srgbClr val="FFFFFF"/>
                </a:solidFill>
                <a:latin typeface="+mn-lt"/>
                <a:ea typeface="+mn-ea"/>
              </a:endParaRPr>
            </a:p>
          </p:txBody>
        </p:sp>
      </p:grpSp>
      <p:grpSp>
        <p:nvGrpSpPr>
          <p:cNvPr id="6" name="组合 5"/>
          <p:cNvGrpSpPr/>
          <p:nvPr>
            <p:custDataLst>
              <p:tags r:id="rId13"/>
            </p:custDataLst>
          </p:nvPr>
        </p:nvGrpSpPr>
        <p:grpSpPr>
          <a:xfrm>
            <a:off x="4362450" y="4511675"/>
            <a:ext cx="1936750" cy="1587500"/>
            <a:chOff x="4362450" y="4511675"/>
            <a:chExt cx="1936750" cy="1587500"/>
          </a:xfrm>
        </p:grpSpPr>
        <p:sp>
          <p:nvSpPr>
            <p:cNvPr id="22533" name="Freeform 48"/>
            <p:cNvSpPr/>
            <p:nvPr>
              <p:custDataLst>
                <p:tags r:id="rId14"/>
              </p:custDataLst>
            </p:nvPr>
          </p:nvSpPr>
          <p:spPr bwMode="auto">
            <a:xfrm>
              <a:off x="4362450" y="4511675"/>
              <a:ext cx="1936750" cy="1587500"/>
            </a:xfrm>
            <a:custGeom>
              <a:avLst/>
              <a:gdLst>
                <a:gd name="T0" fmla="*/ 1770903 w 689"/>
                <a:gd name="T1" fmla="*/ 255686 h 565"/>
                <a:gd name="T2" fmla="*/ 1579758 w 689"/>
                <a:gd name="T3" fmla="*/ 115199 h 565"/>
                <a:gd name="T4" fmla="*/ 1076597 w 689"/>
                <a:gd name="T5" fmla="*/ 115199 h 565"/>
                <a:gd name="T6" fmla="*/ 826422 w 689"/>
                <a:gd name="T7" fmla="*/ 0 h 565"/>
                <a:gd name="T8" fmla="*/ 309205 w 689"/>
                <a:gd name="T9" fmla="*/ 348407 h 565"/>
                <a:gd name="T10" fmla="*/ 205200 w 689"/>
                <a:gd name="T11" fmla="*/ 354027 h 565"/>
                <a:gd name="T12" fmla="*/ 75896 w 689"/>
                <a:gd name="T13" fmla="*/ 342788 h 565"/>
                <a:gd name="T14" fmla="*/ 30921 w 689"/>
                <a:gd name="T15" fmla="*/ 635000 h 565"/>
                <a:gd name="T16" fmla="*/ 185523 w 689"/>
                <a:gd name="T17" fmla="*/ 1112655 h 565"/>
                <a:gd name="T18" fmla="*/ 264230 w 689"/>
                <a:gd name="T19" fmla="*/ 1351482 h 565"/>
                <a:gd name="T20" fmla="*/ 587490 w 689"/>
                <a:gd name="T21" fmla="*/ 1587500 h 565"/>
                <a:gd name="T22" fmla="*/ 1340827 w 689"/>
                <a:gd name="T23" fmla="*/ 1587500 h 565"/>
                <a:gd name="T24" fmla="*/ 1664087 w 689"/>
                <a:gd name="T25" fmla="*/ 1351482 h 565"/>
                <a:gd name="T26" fmla="*/ 1894586 w 689"/>
                <a:gd name="T27" fmla="*/ 635000 h 565"/>
                <a:gd name="T28" fmla="*/ 1770903 w 689"/>
                <a:gd name="T29" fmla="*/ 255686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9"/>
                <a:gd name="T46" fmla="*/ 0 h 565"/>
                <a:gd name="T47" fmla="*/ 689 w 689"/>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9" h="565">
                  <a:moveTo>
                    <a:pt x="630" y="91"/>
                  </a:moveTo>
                  <a:cubicBezTo>
                    <a:pt x="562" y="41"/>
                    <a:pt x="562" y="41"/>
                    <a:pt x="562" y="41"/>
                  </a:cubicBezTo>
                  <a:cubicBezTo>
                    <a:pt x="383" y="41"/>
                    <a:pt x="383" y="41"/>
                    <a:pt x="383" y="41"/>
                  </a:cubicBezTo>
                  <a:cubicBezTo>
                    <a:pt x="351" y="41"/>
                    <a:pt x="317" y="24"/>
                    <a:pt x="294" y="0"/>
                  </a:cubicBezTo>
                  <a:cubicBezTo>
                    <a:pt x="255" y="65"/>
                    <a:pt x="189" y="112"/>
                    <a:pt x="110" y="124"/>
                  </a:cubicBezTo>
                  <a:cubicBezTo>
                    <a:pt x="98" y="125"/>
                    <a:pt x="86" y="126"/>
                    <a:pt x="73" y="126"/>
                  </a:cubicBezTo>
                  <a:cubicBezTo>
                    <a:pt x="57" y="126"/>
                    <a:pt x="42" y="125"/>
                    <a:pt x="27" y="122"/>
                  </a:cubicBezTo>
                  <a:cubicBezTo>
                    <a:pt x="7" y="153"/>
                    <a:pt x="0" y="193"/>
                    <a:pt x="11" y="226"/>
                  </a:cubicBezTo>
                  <a:cubicBezTo>
                    <a:pt x="66" y="396"/>
                    <a:pt x="66" y="396"/>
                    <a:pt x="66" y="396"/>
                  </a:cubicBezTo>
                  <a:cubicBezTo>
                    <a:pt x="94" y="481"/>
                    <a:pt x="94" y="481"/>
                    <a:pt x="94" y="481"/>
                  </a:cubicBezTo>
                  <a:cubicBezTo>
                    <a:pt x="109" y="527"/>
                    <a:pt x="160" y="565"/>
                    <a:pt x="209" y="565"/>
                  </a:cubicBezTo>
                  <a:cubicBezTo>
                    <a:pt x="477" y="565"/>
                    <a:pt x="477" y="565"/>
                    <a:pt x="477" y="565"/>
                  </a:cubicBezTo>
                  <a:cubicBezTo>
                    <a:pt x="525" y="565"/>
                    <a:pt x="577" y="527"/>
                    <a:pt x="592" y="481"/>
                  </a:cubicBezTo>
                  <a:cubicBezTo>
                    <a:pt x="674" y="226"/>
                    <a:pt x="674" y="226"/>
                    <a:pt x="674" y="226"/>
                  </a:cubicBezTo>
                  <a:cubicBezTo>
                    <a:pt x="689" y="180"/>
                    <a:pt x="669" y="119"/>
                    <a:pt x="630" y="91"/>
                  </a:cubicBezTo>
                </a:path>
              </a:pathLst>
            </a:custGeom>
            <a:solidFill>
              <a:srgbClr val="2BC3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360000" rIns="216000" bIns="180000" anchor="b">
              <a:normAutofit/>
            </a:bodyP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defRPr>
                  <a:solidFill>
                    <a:schemeClr val="tx1"/>
                  </a:solidFill>
                  <a:latin typeface="Arial" pitchFamily="34" charset="0"/>
                  <a:ea typeface="幼圆" pitchFamily="49" charset="-122"/>
                </a:defRPr>
              </a:lvl9pPr>
            </a:lstStyle>
            <a:p>
              <a:pPr algn="ctr" eaLnBrk="1" hangingPunct="1"/>
              <a:r>
                <a:rPr lang="zh-CN" altLang="en-US" sz="2800" dirty="0">
                  <a:solidFill>
                    <a:srgbClr val="FFFFFF"/>
                  </a:solidFill>
                  <a:latin typeface="+mn-lt"/>
                  <a:ea typeface="+mn-ea"/>
                </a:rPr>
                <a:t>基本</a:t>
              </a:r>
              <a:endParaRPr lang="zh-CN" altLang="en-US" sz="2800" dirty="0">
                <a:solidFill>
                  <a:srgbClr val="FFFFFF"/>
                </a:solidFill>
                <a:latin typeface="+mn-lt"/>
                <a:ea typeface="+mn-ea"/>
              </a:endParaRPr>
            </a:p>
            <a:p>
              <a:pPr algn="ctr" eaLnBrk="1" hangingPunct="1"/>
              <a:r>
                <a:rPr lang="zh-CN" altLang="en-US" sz="2800" dirty="0">
                  <a:solidFill>
                    <a:srgbClr val="FFFFFF"/>
                  </a:solidFill>
                  <a:latin typeface="+mn-lt"/>
                  <a:ea typeface="+mn-ea"/>
                </a:rPr>
                <a:t>特征</a:t>
              </a:r>
              <a:endParaRPr lang="zh-CN" altLang="en-US" sz="2800" dirty="0">
                <a:solidFill>
                  <a:srgbClr val="FFFFFF"/>
                </a:solidFill>
                <a:latin typeface="+mn-lt"/>
                <a:ea typeface="+mn-ea"/>
              </a:endParaRPr>
            </a:p>
          </p:txBody>
        </p:sp>
        <p:sp>
          <p:nvSpPr>
            <p:cNvPr id="22540" name="文本框 16"/>
            <p:cNvSpPr txBox="1">
              <a:spLocks noChangeArrowheads="1"/>
            </p:cNvSpPr>
            <p:nvPr>
              <p:custDataLst>
                <p:tags r:id="rId15"/>
              </p:custDataLst>
            </p:nvPr>
          </p:nvSpPr>
          <p:spPr bwMode="auto">
            <a:xfrm>
              <a:off x="4867275" y="4602163"/>
              <a:ext cx="69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lnSpcReduction="10000"/>
            </a:bodyPr>
            <a:lstStyle>
              <a:lvl1pPr algn="just">
                <a:lnSpc>
                  <a:spcPct val="110000"/>
                </a:lnSpc>
                <a:spcBef>
                  <a:spcPts val="600"/>
                </a:spcBef>
                <a:buClr>
                  <a:schemeClr val="accent1"/>
                </a:buClr>
                <a:buSzPct val="80000"/>
                <a:buFont typeface="Webdings" pitchFamily="18" charset="2"/>
                <a:buChar char=""/>
                <a:defRPr sz="2400">
                  <a:solidFill>
                    <a:schemeClr val="accent1"/>
                  </a:solidFill>
                  <a:latin typeface="Arial" pitchFamily="34" charset="0"/>
                  <a:ea typeface="黑体" pitchFamily="49" charset="-122"/>
                </a:defRPr>
              </a:lvl1pPr>
              <a:lvl2pPr marL="742950" indent="-285750" algn="just">
                <a:lnSpc>
                  <a:spcPct val="120000"/>
                </a:lnSpc>
                <a:spcAft>
                  <a:spcPts val="600"/>
                </a:spcAft>
                <a:buClr>
                  <a:srgbClr val="A1BBEE"/>
                </a:buClr>
                <a:buFont typeface="幼圆" pitchFamily="49" charset="-122"/>
                <a:buChar char=" "/>
                <a:defRPr sz="1600">
                  <a:solidFill>
                    <a:schemeClr val="tx1"/>
                  </a:solidFill>
                  <a:latin typeface="Arial" pitchFamily="34" charset="0"/>
                  <a:ea typeface="黑体" pitchFamily="49" charset="-122"/>
                </a:defRPr>
              </a:lvl2pPr>
              <a:lvl3pPr marL="1143000" indent="-228600">
                <a:lnSpc>
                  <a:spcPct val="90000"/>
                </a:lnSpc>
                <a:spcBef>
                  <a:spcPts val="500"/>
                </a:spcBef>
                <a:buFont typeface="Arial" pitchFamily="34" charset="0"/>
                <a:buChar char="•"/>
                <a:defRPr sz="2000">
                  <a:solidFill>
                    <a:schemeClr val="tx1"/>
                  </a:solidFill>
                  <a:latin typeface="Arial" pitchFamily="34" charset="0"/>
                  <a:ea typeface="幼圆" pitchFamily="49" charset="-122"/>
                </a:defRPr>
              </a:lvl3pPr>
              <a:lvl4pPr marL="16002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4pPr>
              <a:lvl5pPr marL="2057400" indent="-228600">
                <a:lnSpc>
                  <a:spcPct val="90000"/>
                </a:lnSpc>
                <a:spcBef>
                  <a:spcPts val="500"/>
                </a:spcBef>
                <a:buFont typeface="Arial" pitchFamily="34" charset="0"/>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Tx/>
                <a:buNone/>
              </a:pPr>
              <a:r>
                <a:rPr lang="en-US" altLang="zh-CN" sz="3600" dirty="0">
                  <a:solidFill>
                    <a:srgbClr val="FFFFFF"/>
                  </a:solidFill>
                  <a:latin typeface="+mn-lt"/>
                  <a:ea typeface="+mn-ea"/>
                </a:rPr>
                <a:t>03</a:t>
              </a:r>
              <a:endParaRPr lang="zh-CN" altLang="en-US" sz="3600" dirty="0">
                <a:solidFill>
                  <a:srgbClr val="FFFFFF"/>
                </a:solidFill>
                <a:latin typeface="+mn-lt"/>
                <a:ea typeface="+mn-ea"/>
              </a:endParaRPr>
            </a:p>
          </p:txBody>
        </p:sp>
      </p:grpSp>
      <p:sp>
        <p:nvSpPr>
          <p:cNvPr id="8" name="文本框 7"/>
          <p:cNvSpPr txBox="1"/>
          <p:nvPr/>
        </p:nvSpPr>
        <p:spPr>
          <a:xfrm>
            <a:off x="4215765" y="3743960"/>
            <a:ext cx="960120" cy="822960"/>
          </a:xfrm>
          <a:prstGeom prst="rect">
            <a:avLst/>
          </a:prstGeom>
          <a:noFill/>
        </p:spPr>
        <p:txBody>
          <a:bodyPr wrap="square" rtlCol="0">
            <a:spAutoFit/>
          </a:bodyPr>
          <a:p>
            <a:r>
              <a:rPr lang="zh-CN" altLang="en-US" sz="2400" b="1">
                <a:solidFill>
                  <a:srgbClr val="FF0000"/>
                </a:solidFill>
              </a:rPr>
              <a:t>教学</a:t>
            </a:r>
            <a:endParaRPr lang="zh-CN" altLang="en-US" sz="2400" b="1">
              <a:solidFill>
                <a:srgbClr val="FF0000"/>
              </a:solidFill>
            </a:endParaRPr>
          </a:p>
          <a:p>
            <a:r>
              <a:rPr lang="zh-CN" altLang="en-US" sz="2400" b="1">
                <a:solidFill>
                  <a:srgbClr val="FF0000"/>
                </a:solidFill>
              </a:rPr>
              <a:t>设计</a:t>
            </a:r>
            <a:endParaRPr lang="zh-CN" altLang="en-US" sz="2400" b="1">
              <a:solidFill>
                <a:srgbClr val="FF0000"/>
              </a:solidFill>
            </a:endParaRPr>
          </a:p>
        </p:txBody>
      </p:sp>
    </p:spTree>
    <p:custDataLst>
      <p:tags r:id="rId16"/>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四、分析方法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4510" y="1979295"/>
            <a:ext cx="8034655"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（一）归类分析法</a:t>
            </a:r>
            <a:endParaRPr lang="zh-CN" altLang="en-US" sz="2800">
              <a:solidFill>
                <a:srgbClr val="000000"/>
              </a:solidFill>
            </a:endParaRPr>
          </a:p>
          <a:p>
            <a:pPr marL="0" indent="0">
              <a:buNone/>
            </a:pPr>
            <a:r>
              <a:rPr lang="zh-CN" altLang="en-US" sz="2800">
                <a:solidFill>
                  <a:srgbClr val="000000"/>
                </a:solidFill>
              </a:rPr>
              <a:t>　　归类分析法主要用于对各种言语信息的分类。在确定分类的标准后，把实现教学目标需要学习的知识归纳成若干方面，从而确定教学内容的范围。此方法适合对具有包含关系的知识的学习进行分类，也可在对知识进行归纳、梳理时使用。</a:t>
            </a:r>
            <a:endParaRPr lang="zh-CN" altLang="en-US" sz="2800">
              <a:solidFill>
                <a:srgbClr val="000000"/>
              </a:solidFill>
            </a:endParaRPr>
          </a:p>
          <a:p>
            <a:pPr marL="0" indent="0">
              <a:buNone/>
            </a:pPr>
            <a:r>
              <a:rPr lang="zh-CN" altLang="en-US" sz="2800">
                <a:solidFill>
                  <a:srgbClr val="000000"/>
                </a:solidFill>
              </a:rPr>
              <a:t>　　通过归类分析旨在鉴别为实现教学目标所需要的知识点。　　</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47482608" name="图片 422" descr="4"/>
          <p:cNvPicPr>
            <a:picLocks noChangeAspect="1"/>
          </p:cNvPicPr>
          <p:nvPr>
            <p:ph sz="half" idx="1"/>
          </p:nvPr>
        </p:nvPicPr>
        <p:blipFill>
          <a:blip r:embed="rId1"/>
          <a:stretch>
            <a:fillRect/>
          </a:stretch>
        </p:blipFill>
        <p:spPr>
          <a:xfrm>
            <a:off x="509905" y="1181100"/>
            <a:ext cx="7955915" cy="4704715"/>
          </a:xfrm>
          <a:prstGeom prst="rect">
            <a:avLst/>
          </a:prstGeom>
          <a:noFill/>
          <a:ln w="9525">
            <a:noFill/>
            <a:miter/>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四、分析方法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4510" y="1979295"/>
            <a:ext cx="8425180"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（二）层级分析法</a:t>
            </a:r>
            <a:endParaRPr lang="zh-CN" altLang="en-US" sz="2800">
              <a:solidFill>
                <a:srgbClr val="000000"/>
              </a:solidFill>
            </a:endParaRPr>
          </a:p>
          <a:p>
            <a:pPr marL="0" indent="0">
              <a:buNone/>
            </a:pPr>
            <a:r>
              <a:rPr lang="zh-CN" altLang="en-US" sz="2800">
                <a:solidFill>
                  <a:srgbClr val="000000"/>
                </a:solidFill>
              </a:rPr>
              <a:t>　　层级分析法也叫逐级拆分法，即是利用教学目标的层级关系，对教学内容进行分析的一种方法。</a:t>
            </a:r>
            <a:endParaRPr lang="zh-CN" altLang="en-US" sz="2800">
              <a:solidFill>
                <a:srgbClr val="000000"/>
              </a:solidFill>
            </a:endParaRPr>
          </a:p>
          <a:p>
            <a:pPr marL="0" indent="0">
              <a:buNone/>
            </a:pPr>
            <a:r>
              <a:rPr lang="zh-CN" altLang="en-US" sz="2800">
                <a:solidFill>
                  <a:srgbClr val="000000"/>
                </a:solidFill>
              </a:rPr>
              <a:t>它揭示了为达到教学目标，必须学习哪些知识和技能。</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47482606" name="图片 428" descr="5"/>
          <p:cNvPicPr>
            <a:picLocks noChangeAspect="1"/>
          </p:cNvPicPr>
          <p:nvPr>
            <p:ph sz="half" idx="1"/>
          </p:nvPr>
        </p:nvPicPr>
        <p:blipFill>
          <a:blip r:embed="rId1"/>
          <a:stretch>
            <a:fillRect/>
          </a:stretch>
        </p:blipFill>
        <p:spPr>
          <a:xfrm>
            <a:off x="721360" y="984885"/>
            <a:ext cx="8010525" cy="4740275"/>
          </a:xfrm>
          <a:prstGeom prst="rect">
            <a:avLst/>
          </a:prstGeom>
          <a:noFill/>
          <a:ln w="9525">
            <a:noFill/>
            <a:miter/>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四、分析方法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5780" y="1979295"/>
            <a:ext cx="7536815"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（三）信息加工分析法</a:t>
            </a:r>
            <a:endParaRPr lang="zh-CN" altLang="en-US" sz="2800">
              <a:solidFill>
                <a:srgbClr val="000000"/>
              </a:solidFill>
            </a:endParaRPr>
          </a:p>
          <a:p>
            <a:pPr marL="0" indent="0">
              <a:buNone/>
            </a:pPr>
            <a:r>
              <a:rPr lang="zh-CN" altLang="en-US" sz="2800">
                <a:solidFill>
                  <a:srgbClr val="000000"/>
                </a:solidFill>
              </a:rPr>
              <a:t>　　信息加工分析法是由加涅提出，是将教学目标要求的心理操作过程或步骤揭示出来的一种分析方法。即对学生学习后的终点行为——教学目标进行分析，以揭示顺利完成该目标所具有的外显和内隐的过程。</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sz="half" idx="1"/>
          </p:nvPr>
        </p:nvPicPr>
        <p:blipFill>
          <a:blip r:embed="rId1"/>
          <a:srcRect l="4924" t="20864" r="14979" b="34052"/>
          <a:stretch>
            <a:fillRect/>
          </a:stretch>
        </p:blipFill>
        <p:spPr>
          <a:xfrm>
            <a:off x="451485" y="1144270"/>
            <a:ext cx="8506460" cy="482981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四、分析方法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5780" y="1979295"/>
            <a:ext cx="7767320"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（四）解释结构模型法（</a:t>
            </a:r>
            <a:r>
              <a:rPr lang="en-US" altLang="zh-CN" sz="2800">
                <a:solidFill>
                  <a:srgbClr val="000000"/>
                </a:solidFill>
              </a:rPr>
              <a:t>ISM</a:t>
            </a:r>
            <a:r>
              <a:rPr lang="zh-CN" altLang="en-US" sz="2800">
                <a:solidFill>
                  <a:srgbClr val="000000"/>
                </a:solidFill>
              </a:rPr>
              <a:t>分析法）</a:t>
            </a:r>
            <a:endParaRPr lang="zh-CN" altLang="en-US" sz="2800">
              <a:solidFill>
                <a:srgbClr val="000000"/>
              </a:solidFill>
            </a:endParaRPr>
          </a:p>
          <a:p>
            <a:pPr marL="0" indent="0">
              <a:buNone/>
            </a:pPr>
            <a:r>
              <a:rPr lang="zh-CN" altLang="en-US" sz="2800">
                <a:solidFill>
                  <a:srgbClr val="000000"/>
                </a:solidFill>
              </a:rPr>
              <a:t>　　解释结构模型法是用于分析和揭示复杂关系结构的有效方法。</a:t>
            </a:r>
            <a:endParaRPr lang="zh-CN" altLang="en-US" sz="2800">
              <a:solidFill>
                <a:srgbClr val="000000"/>
              </a:solidFill>
            </a:endParaRPr>
          </a:p>
          <a:p>
            <a:pPr marL="0" indent="0">
              <a:buNone/>
            </a:pPr>
            <a:r>
              <a:rPr lang="zh-CN" altLang="en-US" sz="2800">
                <a:solidFill>
                  <a:srgbClr val="000000"/>
                </a:solidFill>
              </a:rPr>
              <a:t>　　它常常用于教学内容或教学目标的分析。它可将系统中各要素之间复杂、凌乱关系分解成清晰的多级递阶的结构形式。这种方法分析建立起来的关系同时就形成了教学顺序的设计依据。</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ISM</a:t>
            </a:r>
            <a:r>
              <a:rPr lang="zh-CN" altLang="en-US"/>
              <a:t>法的工作流程</a:t>
            </a:r>
            <a:endParaRPr lang="zh-CN" altLang="en-US"/>
          </a:p>
        </p:txBody>
      </p:sp>
      <p:pic>
        <p:nvPicPr>
          <p:cNvPr id="-2147482605" name="图片 447"/>
          <p:cNvPicPr>
            <a:picLocks noChangeAspect="1"/>
          </p:cNvPicPr>
          <p:nvPr>
            <p:ph sz="half" idx="1"/>
          </p:nvPr>
        </p:nvPicPr>
        <p:blipFill>
          <a:blip r:embed="rId1"/>
          <a:srcRect l="38544" t="12411" r="34892" b="37984"/>
          <a:stretch>
            <a:fillRect/>
          </a:stretch>
        </p:blipFill>
        <p:spPr>
          <a:xfrm>
            <a:off x="887730" y="1484630"/>
            <a:ext cx="7592060" cy="5060315"/>
          </a:xfrm>
          <a:prstGeom prst="rect">
            <a:avLst/>
          </a:prstGeom>
          <a:noFill/>
          <a:ln w="9525">
            <a:noFill/>
            <a:miter/>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四、分析方法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5780" y="1979295"/>
            <a:ext cx="7767320"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（五）图解分析法</a:t>
            </a:r>
            <a:endParaRPr lang="zh-CN" altLang="en-US" sz="2800">
              <a:solidFill>
                <a:srgbClr val="000000"/>
              </a:solidFill>
            </a:endParaRPr>
          </a:p>
          <a:p>
            <a:pPr marL="0" indent="0">
              <a:buNone/>
            </a:pPr>
            <a:r>
              <a:rPr lang="zh-CN" altLang="en-US" sz="2800">
                <a:solidFill>
                  <a:srgbClr val="000000"/>
                </a:solidFill>
              </a:rPr>
              <a:t>　　图解分析法是运用图表等直观形式揭示教学内容要素及其相互联系的内容分析方法。主要用于对认知类教学内容的分析。</a:t>
            </a:r>
            <a:endParaRPr lang="zh-CN" altLang="en-US" sz="2800">
              <a:solidFill>
                <a:srgbClr val="000000"/>
              </a:solidFill>
            </a:endParaRPr>
          </a:p>
          <a:p>
            <a:pPr marL="0" indent="0">
              <a:buNone/>
            </a:pPr>
            <a:r>
              <a:rPr lang="zh-CN" altLang="en-US" sz="2800">
                <a:solidFill>
                  <a:srgbClr val="000000"/>
                </a:solidFill>
              </a:rPr>
              <a:t>　　图解分析的结果是一种简明扼要、提纲挚领地从内容和逻辑上高度概括教学内容的一套图表或符号。</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示例：</a:t>
            </a:r>
            <a:endParaRPr lang="zh-CN" altLang="en-US"/>
          </a:p>
        </p:txBody>
      </p:sp>
      <p:pic>
        <p:nvPicPr>
          <p:cNvPr id="-2147482603" name="图片 450" descr="image015"/>
          <p:cNvPicPr>
            <a:picLocks noChangeAspect="1"/>
          </p:cNvPicPr>
          <p:nvPr>
            <p:ph sz="half" idx="1"/>
          </p:nvPr>
        </p:nvPicPr>
        <p:blipFill>
          <a:blip r:embed="rId1"/>
          <a:stretch>
            <a:fillRect/>
          </a:stretch>
        </p:blipFill>
        <p:spPr>
          <a:xfrm>
            <a:off x="555625" y="1943735"/>
            <a:ext cx="7845425" cy="4367530"/>
          </a:xfrm>
          <a:prstGeom prst="rect">
            <a:avLst/>
          </a:prstGeom>
          <a:noFill/>
          <a:ln w="9525">
            <a:noFill/>
            <a:miter/>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sz="4000"/>
              <a:t>一、教学设计的内涵</a:t>
            </a:r>
            <a:endParaRPr lang="zh-CN" altLang="en-US" sz="4000"/>
          </a:p>
        </p:txBody>
      </p:sp>
      <p:sp>
        <p:nvSpPr>
          <p:cNvPr id="4" name="内容占位符 3"/>
          <p:cNvSpPr>
            <a:spLocks noGrp="1"/>
          </p:cNvSpPr>
          <p:nvPr>
            <p:ph idx="1"/>
          </p:nvPr>
        </p:nvSpPr>
        <p:spPr>
          <a:xfrm>
            <a:off x="227330" y="1945005"/>
            <a:ext cx="8604250" cy="4586605"/>
          </a:xfrm>
        </p:spPr>
        <p:txBody>
          <a:bodyPr>
            <a:noAutofit/>
          </a:bodyPr>
          <a:p>
            <a:pPr marL="0" indent="0">
              <a:buNone/>
            </a:pPr>
            <a:r>
              <a:rPr lang="zh-CN" altLang="en-US" sz="3200"/>
              <a:t>教学设计，亦称教学系统设计，是面向教学系统、解决教学问题的一种特殊的设计活动，是运用现代学习与教学心理学、传播学、教学媒体论等相关的理论与技术，分析教学中的问题和需要，设计、试行解决方法，评价试行结果并加以改进原有设计的一个系统过程。</a:t>
            </a:r>
            <a:endParaRPr lang="zh-CN" altLang="en-US" sz="3200"/>
          </a:p>
        </p:txBody>
      </p:sp>
      <p:cxnSp>
        <p:nvCxnSpPr>
          <p:cNvPr id="2" name="直接连接符 1"/>
          <p:cNvCxnSpPr/>
          <p:nvPr/>
        </p:nvCxnSpPr>
        <p:spPr>
          <a:xfrm flipV="1">
            <a:off x="34925" y="162687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四、分析方法</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5780" y="1979295"/>
            <a:ext cx="7767320"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（六）整合建构法</a:t>
            </a:r>
            <a:endParaRPr lang="zh-CN" altLang="en-US" sz="2800">
              <a:solidFill>
                <a:srgbClr val="000000"/>
              </a:solidFill>
            </a:endParaRPr>
          </a:p>
          <a:p>
            <a:pPr marL="0" indent="0" algn="l">
              <a:buNone/>
            </a:pPr>
            <a:r>
              <a:rPr lang="zh-CN" altLang="en-US" sz="2800">
                <a:solidFill>
                  <a:srgbClr val="000000"/>
                </a:solidFill>
              </a:rPr>
              <a:t>　　此种方法主要是指知识、能力、方法、情感之间的有机整合而形成复杂的、综合的知识体系。　　　　　　　　　　　　　　　　　　　　（七）因素析出法</a:t>
            </a:r>
            <a:endParaRPr lang="zh-CN" altLang="en-US" sz="2800">
              <a:solidFill>
                <a:srgbClr val="000000"/>
              </a:solidFill>
            </a:endParaRPr>
          </a:p>
          <a:p>
            <a:pPr marL="0" indent="0">
              <a:buNone/>
            </a:pPr>
            <a:r>
              <a:rPr lang="zh-CN" altLang="en-US" sz="2800">
                <a:solidFill>
                  <a:srgbClr val="000000"/>
                </a:solidFill>
              </a:rPr>
              <a:t>　　这里主要指对教材中能力因素、情感因素的分析提炼。</a:t>
            </a:r>
            <a:endParaRPr lang="zh-CN" altLang="en-US" sz="2800">
              <a:solidFill>
                <a:srgbClr val="000000"/>
              </a:solidFill>
            </a:endParaRPr>
          </a:p>
          <a:p>
            <a:pPr marL="0" indent="0">
              <a:buNone/>
            </a:pPr>
            <a:r>
              <a:rPr lang="zh-CN" altLang="en-US" sz="2800">
                <a:solidFill>
                  <a:srgbClr val="000000"/>
                </a:solidFill>
              </a:rPr>
              <a:t>　</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accent2">
              <a:lumMod val="75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926431" y="2322989"/>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23440" y="2316480"/>
            <a:ext cx="12852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第</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四</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a:p>
            <a:pPr marL="0" marR="0" lvl="0" indent="0" algn="ctr" defTabSz="914400" rtl="0" eaLnBrk="1" latinLnBrk="0" hangingPunct="1">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rPr>
              <a:t>节</a:t>
            </a:r>
            <a:endParaRPr kumimoji="0" lang="zh-CN" altLang="en-US" sz="2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429635" y="3019425"/>
            <a:ext cx="4945380"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　学习环境分析</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一、基本内涵</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5780" y="1979295"/>
            <a:ext cx="7998460"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学校学习环境是指学校的校舍、师资、教学条件、教学手段、校风、学风等。　</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二、常见类型</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5780" y="1979295"/>
            <a:ext cx="7998460"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（一）广义的学习环境与狭义的学习环境</a:t>
            </a:r>
            <a:endParaRPr lang="zh-CN" altLang="en-US" sz="2800">
              <a:solidFill>
                <a:srgbClr val="000000"/>
              </a:solidFill>
            </a:endParaRPr>
          </a:p>
          <a:p>
            <a:pPr marL="0" indent="0">
              <a:buNone/>
            </a:pPr>
            <a:r>
              <a:rPr lang="zh-CN" altLang="en-US" sz="2800">
                <a:solidFill>
                  <a:srgbClr val="000000"/>
                </a:solidFill>
              </a:rPr>
              <a:t>　　广义的学习环境是指一切影响学习的情况、条件和各种因素。</a:t>
            </a:r>
            <a:endParaRPr lang="zh-CN" altLang="en-US" sz="2800">
              <a:solidFill>
                <a:srgbClr val="000000"/>
              </a:solidFill>
            </a:endParaRPr>
          </a:p>
          <a:p>
            <a:pPr marL="0" indent="0">
              <a:buNone/>
            </a:pPr>
            <a:r>
              <a:rPr lang="zh-CN" altLang="en-US" sz="2800">
                <a:solidFill>
                  <a:srgbClr val="000000"/>
                </a:solidFill>
              </a:rPr>
              <a:t>　　狭义的学习环境是指与学习活动直接关联的具体的自然地理条件、人员、语言和文化因素的综合。</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二、常见类型</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5780" y="1979295"/>
            <a:ext cx="7998460"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（一）广义的学习环境与狭义的学习环境</a:t>
            </a:r>
            <a:endParaRPr lang="zh-CN" altLang="en-US" sz="2800">
              <a:solidFill>
                <a:srgbClr val="000000"/>
              </a:solidFill>
            </a:endParaRPr>
          </a:p>
          <a:p>
            <a:pPr marL="0" indent="0">
              <a:buNone/>
            </a:pPr>
            <a:r>
              <a:rPr lang="zh-CN" altLang="en-US" sz="2800">
                <a:solidFill>
                  <a:srgbClr val="000000"/>
                </a:solidFill>
              </a:rPr>
              <a:t>　　广义的学习环境是指一切影响学习的情况、条件和各种因素。</a:t>
            </a:r>
            <a:endParaRPr lang="zh-CN" altLang="en-US" sz="2800">
              <a:solidFill>
                <a:srgbClr val="000000"/>
              </a:solidFill>
            </a:endParaRPr>
          </a:p>
          <a:p>
            <a:pPr marL="0" indent="0">
              <a:buNone/>
            </a:pPr>
            <a:r>
              <a:rPr lang="zh-CN" altLang="en-US" sz="2800">
                <a:solidFill>
                  <a:srgbClr val="000000"/>
                </a:solidFill>
              </a:rPr>
              <a:t>　　狭义的学习环境是指与学习活动直接关联的具体的自然地理条件、人员、语言和文化因素的综合。</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二、常见类型</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5780" y="1979295"/>
            <a:ext cx="7998460"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（二）物理的学习环境和心理的学习环境</a:t>
            </a:r>
            <a:endParaRPr lang="zh-CN" altLang="en-US" sz="2800">
              <a:solidFill>
                <a:srgbClr val="000000"/>
              </a:solidFill>
            </a:endParaRPr>
          </a:p>
          <a:p>
            <a:pPr marL="0" indent="0">
              <a:buNone/>
            </a:pPr>
            <a:r>
              <a:rPr lang="zh-CN" altLang="en-US" sz="2800">
                <a:solidFill>
                  <a:srgbClr val="000000"/>
                </a:solidFill>
              </a:rPr>
              <a:t>　　物理的学习环境指的是学生学习所处的客观环境，如空间、空气、光线、声音、颜色、气味、建筑、场地、花草等。</a:t>
            </a:r>
            <a:endParaRPr lang="zh-CN" altLang="en-US" sz="2800">
              <a:solidFill>
                <a:srgbClr val="000000"/>
              </a:solidFill>
            </a:endParaRPr>
          </a:p>
          <a:p>
            <a:pPr marL="0" indent="0">
              <a:buNone/>
            </a:pPr>
            <a:r>
              <a:rPr lang="zh-CN" altLang="en-US" sz="2800">
                <a:solidFill>
                  <a:srgbClr val="000000"/>
                </a:solidFill>
              </a:rPr>
              <a:t>　　心理的学习环境是由学习共同体中各种人的心理要素所构成的一种无形“软环境”。　　</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二、常见类型</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525780" y="1979295"/>
            <a:ext cx="7998460"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（三）现实的学习环境和虚拟的学习环境</a:t>
            </a:r>
            <a:endParaRPr lang="zh-CN" altLang="en-US" sz="2800">
              <a:solidFill>
                <a:srgbClr val="000000"/>
              </a:solidFill>
            </a:endParaRPr>
          </a:p>
          <a:p>
            <a:pPr marL="0" indent="0">
              <a:buNone/>
            </a:pPr>
            <a:r>
              <a:rPr lang="zh-CN" altLang="en-US" sz="2800">
                <a:solidFill>
                  <a:srgbClr val="000000"/>
                </a:solidFill>
              </a:rPr>
              <a:t>　　现实的学习环境是指基于客观世界下的学习环境。它是知识赖以存在的自然生态环境和社会物质环境。</a:t>
            </a:r>
            <a:endParaRPr lang="zh-CN" altLang="en-US" sz="2800">
              <a:solidFill>
                <a:srgbClr val="000000"/>
              </a:solidFill>
            </a:endParaRPr>
          </a:p>
          <a:p>
            <a:pPr marL="0" indent="0">
              <a:buNone/>
            </a:pPr>
            <a:r>
              <a:rPr lang="zh-CN" altLang="en-US" sz="2800">
                <a:solidFill>
                  <a:srgbClr val="000000"/>
                </a:solidFill>
              </a:rPr>
              <a:t>　　虚拟的学习环境是指利用计算机设备创造出一个可以感知的，与现实学习环境相似的，具备现实学习环境基本功能和大多数延伸功能的，运用虚拟现实技术表现的一种学习环境。</a:t>
            </a:r>
            <a:endParaRPr lang="zh-CN" altLang="en-US" sz="2800">
              <a:solidFill>
                <a:srgbClr val="000000"/>
              </a:solidFill>
            </a:endParaRPr>
          </a:p>
          <a:p>
            <a:pPr marL="0" indent="0">
              <a:buNone/>
            </a:pPr>
            <a:r>
              <a:rPr lang="zh-CN" altLang="en-US" sz="2800">
                <a:solidFill>
                  <a:srgbClr val="000000"/>
                </a:solidFill>
              </a:rPr>
              <a:t>如虚拟的课堂、实验室、校园系统、图书馆等。</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二、常见类型</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5" name="内容占位符 4"/>
          <p:cNvSpPr/>
          <p:nvPr>
            <p:ph sz="half" idx="1"/>
          </p:nvPr>
        </p:nvSpPr>
        <p:spPr>
          <a:xfrm>
            <a:off x="314325" y="1979295"/>
            <a:ext cx="8477885" cy="2019300"/>
          </a:xfrm>
        </p:spPr>
        <p:txBody>
          <a:bodyPr>
            <a:noAutofit/>
          </a:bodyPr>
          <a:p>
            <a:pPr marL="0" indent="0">
              <a:buNone/>
            </a:pPr>
            <a:r>
              <a:rPr lang="en-US" altLang="zh-CN" sz="2000">
                <a:solidFill>
                  <a:srgbClr val="000000"/>
                </a:solidFill>
              </a:rPr>
              <a:t> </a:t>
            </a:r>
            <a:r>
              <a:rPr lang="zh-CN" altLang="en-US" sz="2000">
                <a:solidFill>
                  <a:srgbClr val="000000"/>
                </a:solidFill>
              </a:rPr>
              <a:t>　</a:t>
            </a:r>
            <a:r>
              <a:rPr lang="zh-CN" altLang="en-US" sz="2800">
                <a:solidFill>
                  <a:srgbClr val="000000"/>
                </a:solidFill>
              </a:rPr>
              <a:t>（四）静态的外显学习环境和动态的内隐学习环境 </a:t>
            </a:r>
            <a:endParaRPr lang="zh-CN" altLang="en-US" sz="2800">
              <a:solidFill>
                <a:srgbClr val="000000"/>
              </a:solidFill>
            </a:endParaRPr>
          </a:p>
          <a:p>
            <a:pPr marL="0" indent="0">
              <a:buNone/>
            </a:pPr>
            <a:r>
              <a:rPr lang="zh-CN" altLang="en-US" sz="2800">
                <a:solidFill>
                  <a:srgbClr val="000000"/>
                </a:solidFill>
              </a:rPr>
              <a:t>　　静态的外显学习环境主要是指主体对学习过程有明确意识的环境，具体可分为人的生理环境、学习场所环境、学习工具环境、学习时间环境、栖息生存环境、规章制度环境、文化习俗环境。</a:t>
            </a:r>
            <a:endParaRPr lang="zh-CN" altLang="en-US" sz="2800">
              <a:solidFill>
                <a:srgbClr val="000000"/>
              </a:solidFill>
            </a:endParaRPr>
          </a:p>
          <a:p>
            <a:pPr marL="0" indent="0">
              <a:buNone/>
            </a:pPr>
            <a:r>
              <a:rPr lang="zh-CN" altLang="en-US" sz="2800">
                <a:solidFill>
                  <a:srgbClr val="000000"/>
                </a:solidFill>
              </a:rPr>
              <a:t>　　动态的内隐学习环境主要是指主体对学习过程缺乏明确意识的环境。如无意识环境、体验活动环境、人际关系环境、思维模式环境。</a:t>
            </a:r>
            <a:endParaRPr lang="zh-CN" altLang="en-US" sz="2800">
              <a:solidFill>
                <a:srgbClr val="0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组合 2"/>
          <p:cNvGrpSpPr/>
          <p:nvPr>
            <p:custDataLst>
              <p:tags r:id="rId1"/>
            </p:custDataLst>
          </p:nvPr>
        </p:nvGrpSpPr>
        <p:grpSpPr bwMode="auto">
          <a:xfrm>
            <a:off x="233045" y="3629660"/>
            <a:ext cx="1209675" cy="1870075"/>
            <a:chOff x="662871" y="3693394"/>
            <a:chExt cx="1209675" cy="1035264"/>
          </a:xfrm>
        </p:grpSpPr>
        <p:sp>
          <p:nvSpPr>
            <p:cNvPr id="4" name="等腰三角形 3"/>
            <p:cNvSpPr/>
            <p:nvPr>
              <p:custDataLst>
                <p:tags r:id="rId2"/>
              </p:custDataLst>
            </p:nvPr>
          </p:nvSpPr>
          <p:spPr>
            <a:xfrm rot="3220054">
              <a:off x="1628048" y="3787104"/>
              <a:ext cx="223883" cy="2651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 name="椭圆 4"/>
            <p:cNvSpPr/>
            <p:nvPr>
              <p:custDataLst>
                <p:tags r:id="rId3"/>
              </p:custDataLst>
            </p:nvPr>
          </p:nvSpPr>
          <p:spPr>
            <a:xfrm>
              <a:off x="662871" y="3693394"/>
              <a:ext cx="1033463" cy="1035264"/>
            </a:xfrm>
            <a:prstGeom prst="ellipse">
              <a:avLst/>
            </a:prstGeom>
            <a:solidFill>
              <a:srgbClr val="FFFFFF"/>
            </a:solidFill>
            <a:ln w="762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 name="椭圆 5"/>
            <p:cNvSpPr/>
            <p:nvPr>
              <p:custDataLst>
                <p:tags r:id="rId4"/>
              </p:custDataLst>
            </p:nvPr>
          </p:nvSpPr>
          <p:spPr>
            <a:xfrm>
              <a:off x="758121" y="3790251"/>
              <a:ext cx="842963" cy="841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dirty="0">
                  <a:solidFill>
                    <a:srgbClr val="FFFFFF"/>
                  </a:solidFill>
                </a:rPr>
                <a:t>整体性</a:t>
              </a:r>
              <a:endParaRPr lang="zh-CN" altLang="en-US" sz="3200" dirty="0">
                <a:solidFill>
                  <a:srgbClr val="FFFFFF"/>
                </a:solidFill>
              </a:endParaRPr>
            </a:p>
          </p:txBody>
        </p:sp>
      </p:grpSp>
      <p:sp>
        <p:nvSpPr>
          <p:cNvPr id="19" name="文本框 18"/>
          <p:cNvSpPr txBox="1"/>
          <p:nvPr>
            <p:custDataLst>
              <p:tags r:id="rId5"/>
            </p:custDataLst>
          </p:nvPr>
        </p:nvSpPr>
        <p:spPr>
          <a:xfrm>
            <a:off x="419100" y="67627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rmAutofit/>
          </a:bodyPr>
          <a:lstStyle>
            <a:lvl1pPr>
              <a:lnSpc>
                <a:spcPct val="90000"/>
              </a:lnSpc>
              <a:defRPr sz="3200" baseline="0">
                <a:solidFill>
                  <a:schemeClr val="accent1"/>
                </a:solidFill>
                <a:ea typeface="黑体" pitchFamily="49" charset="-122"/>
                <a:cs typeface="+mj-cs"/>
              </a:defRPr>
            </a:lvl1pPr>
            <a:lvl2pPr>
              <a:lnSpc>
                <a:spcPct val="90000"/>
              </a:lnSpc>
              <a:defRPr sz="3200">
                <a:solidFill>
                  <a:schemeClr val="accent1"/>
                </a:solidFill>
                <a:ea typeface="黑体" pitchFamily="49" charset="-122"/>
              </a:defRPr>
            </a:lvl2pPr>
            <a:lvl3pPr>
              <a:lnSpc>
                <a:spcPct val="90000"/>
              </a:lnSpc>
              <a:defRPr sz="3200">
                <a:solidFill>
                  <a:schemeClr val="accent1"/>
                </a:solidFill>
                <a:ea typeface="黑体" pitchFamily="49" charset="-122"/>
              </a:defRPr>
            </a:lvl3pPr>
            <a:lvl4pPr>
              <a:lnSpc>
                <a:spcPct val="90000"/>
              </a:lnSpc>
              <a:defRPr sz="3200">
                <a:solidFill>
                  <a:schemeClr val="accent1"/>
                </a:solidFill>
                <a:ea typeface="黑体" pitchFamily="49" charset="-122"/>
              </a:defRPr>
            </a:lvl4pPr>
            <a:lvl5pPr>
              <a:lnSpc>
                <a:spcPct val="90000"/>
              </a:lnSpc>
              <a:defRPr sz="3200">
                <a:solidFill>
                  <a:schemeClr val="accent1"/>
                </a:solidFill>
                <a:ea typeface="黑体" pitchFamily="49" charset="-122"/>
              </a:defRPr>
            </a:lvl5pPr>
            <a:lvl6pPr marL="457200" fontAlgn="base">
              <a:lnSpc>
                <a:spcPct val="90000"/>
              </a:lnSpc>
              <a:spcBef>
                <a:spcPct val="0"/>
              </a:spcBef>
              <a:spcAft>
                <a:spcPct val="0"/>
              </a:spcAft>
              <a:defRPr sz="3200">
                <a:solidFill>
                  <a:schemeClr val="accent1"/>
                </a:solidFill>
                <a:ea typeface="黑体" pitchFamily="49" charset="-122"/>
              </a:defRPr>
            </a:lvl6pPr>
            <a:lvl7pPr marL="914400" fontAlgn="base">
              <a:lnSpc>
                <a:spcPct val="90000"/>
              </a:lnSpc>
              <a:spcBef>
                <a:spcPct val="0"/>
              </a:spcBef>
              <a:spcAft>
                <a:spcPct val="0"/>
              </a:spcAft>
              <a:defRPr sz="3200">
                <a:solidFill>
                  <a:schemeClr val="accent1"/>
                </a:solidFill>
                <a:ea typeface="黑体" pitchFamily="49" charset="-122"/>
              </a:defRPr>
            </a:lvl7pPr>
            <a:lvl8pPr marL="1371600" fontAlgn="base">
              <a:lnSpc>
                <a:spcPct val="90000"/>
              </a:lnSpc>
              <a:spcBef>
                <a:spcPct val="0"/>
              </a:spcBef>
              <a:spcAft>
                <a:spcPct val="0"/>
              </a:spcAft>
              <a:defRPr sz="3200">
                <a:solidFill>
                  <a:schemeClr val="accent1"/>
                </a:solidFill>
                <a:ea typeface="黑体" pitchFamily="49" charset="-122"/>
              </a:defRPr>
            </a:lvl8pPr>
            <a:lvl9pPr marL="1828800" fontAlgn="base">
              <a:lnSpc>
                <a:spcPct val="90000"/>
              </a:lnSpc>
              <a:spcBef>
                <a:spcPct val="0"/>
              </a:spcBef>
              <a:spcAft>
                <a:spcPct val="0"/>
              </a:spcAft>
              <a:defRPr sz="3200">
                <a:solidFill>
                  <a:schemeClr val="accent1"/>
                </a:solidFill>
                <a:ea typeface="黑体" pitchFamily="49" charset="-122"/>
              </a:defRPr>
            </a:lvl9pPr>
          </a:lstStyle>
          <a:p>
            <a:r>
              <a:rPr lang="zh-CN" altLang="en-US" dirty="0">
                <a:latin typeface="+mj-lt"/>
                <a:ea typeface="+mj-ea"/>
              </a:rPr>
              <a:t>三、基本特征</a:t>
            </a:r>
            <a:endParaRPr lang="zh-CN" altLang="en-US" dirty="0">
              <a:latin typeface="+mj-lt"/>
              <a:ea typeface="+mj-ea"/>
            </a:endParaRPr>
          </a:p>
        </p:txBody>
      </p:sp>
      <p:grpSp>
        <p:nvGrpSpPr>
          <p:cNvPr id="15" name="组合 14"/>
          <p:cNvGrpSpPr/>
          <p:nvPr>
            <p:custDataLst>
              <p:tags r:id="rId6"/>
            </p:custDataLst>
          </p:nvPr>
        </p:nvGrpSpPr>
        <p:grpSpPr bwMode="auto">
          <a:xfrm rot="0">
            <a:off x="1610995" y="2411095"/>
            <a:ext cx="1252855" cy="1746885"/>
            <a:chOff x="5639179" y="2936548"/>
            <a:chExt cx="1252876" cy="1035263"/>
          </a:xfrm>
        </p:grpSpPr>
        <p:sp>
          <p:nvSpPr>
            <p:cNvPr id="20" name="等腰三角形 19"/>
            <p:cNvSpPr/>
            <p:nvPr>
              <p:custDataLst>
                <p:tags r:id="rId7"/>
              </p:custDataLst>
            </p:nvPr>
          </p:nvSpPr>
          <p:spPr>
            <a:xfrm rot="3839419">
              <a:off x="6648315" y="3134223"/>
              <a:ext cx="222296" cy="265185"/>
            </a:xfrm>
            <a:prstGeom prst="triangl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21" name="椭圆 20"/>
            <p:cNvSpPr/>
            <p:nvPr>
              <p:custDataLst>
                <p:tags r:id="rId8"/>
              </p:custDataLst>
            </p:nvPr>
          </p:nvSpPr>
          <p:spPr>
            <a:xfrm rot="79364">
              <a:off x="5639179" y="2936548"/>
              <a:ext cx="1033742" cy="1035263"/>
            </a:xfrm>
            <a:prstGeom prst="ellipse">
              <a:avLst/>
            </a:prstGeom>
            <a:solidFill>
              <a:srgbClr val="FFFFFF"/>
            </a:solidFill>
            <a:ln w="76200" cmpd="thickThin">
              <a:solidFill>
                <a:srgbClr val="2BC3B5"/>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22" name="椭圆 21"/>
            <p:cNvSpPr/>
            <p:nvPr>
              <p:custDataLst>
                <p:tags r:id="rId9"/>
              </p:custDataLst>
            </p:nvPr>
          </p:nvSpPr>
          <p:spPr>
            <a:xfrm>
              <a:off x="5734455" y="3033406"/>
              <a:ext cx="841602" cy="841548"/>
            </a:xfrm>
            <a:prstGeom prst="ellips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r>
                <a:rPr lang="zh-CN" altLang="en-US" sz="3200" dirty="0">
                  <a:solidFill>
                    <a:srgbClr val="FFFFFF"/>
                  </a:solidFill>
                </a:rPr>
                <a:t>文化性</a:t>
              </a:r>
              <a:endParaRPr lang="zh-CN" altLang="en-US" sz="3200" dirty="0">
                <a:solidFill>
                  <a:srgbClr val="FFFFFF"/>
                </a:solidFill>
              </a:endParaRPr>
            </a:p>
          </p:txBody>
        </p:sp>
      </p:grpSp>
      <p:grpSp>
        <p:nvGrpSpPr>
          <p:cNvPr id="23" name="组合 2"/>
          <p:cNvGrpSpPr/>
          <p:nvPr>
            <p:custDataLst>
              <p:tags r:id="rId10"/>
            </p:custDataLst>
          </p:nvPr>
        </p:nvGrpSpPr>
        <p:grpSpPr bwMode="auto">
          <a:xfrm>
            <a:off x="2637155" y="3756660"/>
            <a:ext cx="1209675" cy="1870075"/>
            <a:chOff x="662871" y="3693394"/>
            <a:chExt cx="1209675" cy="1035264"/>
          </a:xfrm>
        </p:grpSpPr>
        <p:sp>
          <p:nvSpPr>
            <p:cNvPr id="24" name="等腰三角形 23"/>
            <p:cNvSpPr/>
            <p:nvPr>
              <p:custDataLst>
                <p:tags r:id="rId11"/>
              </p:custDataLst>
            </p:nvPr>
          </p:nvSpPr>
          <p:spPr>
            <a:xfrm rot="3220054">
              <a:off x="1628048" y="3787104"/>
              <a:ext cx="223883" cy="2651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25" name="椭圆 24"/>
            <p:cNvSpPr/>
            <p:nvPr>
              <p:custDataLst>
                <p:tags r:id="rId12"/>
              </p:custDataLst>
            </p:nvPr>
          </p:nvSpPr>
          <p:spPr>
            <a:xfrm>
              <a:off x="662871" y="3693394"/>
              <a:ext cx="1033463" cy="1035264"/>
            </a:xfrm>
            <a:prstGeom prst="ellipse">
              <a:avLst/>
            </a:prstGeom>
            <a:solidFill>
              <a:srgbClr val="FFFFFF"/>
            </a:solidFill>
            <a:ln w="762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26" name="椭圆 25"/>
            <p:cNvSpPr/>
            <p:nvPr>
              <p:custDataLst>
                <p:tags r:id="rId13"/>
              </p:custDataLst>
            </p:nvPr>
          </p:nvSpPr>
          <p:spPr>
            <a:xfrm>
              <a:off x="758121" y="3790251"/>
              <a:ext cx="842963" cy="841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r>
                <a:rPr lang="zh-CN" altLang="en-US" sz="3200" dirty="0">
                  <a:solidFill>
                    <a:srgbClr val="FFFFFF"/>
                  </a:solidFill>
                </a:rPr>
                <a:t>复杂性</a:t>
              </a:r>
              <a:endParaRPr lang="zh-CN" altLang="en-US" sz="3200" dirty="0">
                <a:solidFill>
                  <a:srgbClr val="FFFFFF"/>
                </a:solidFill>
              </a:endParaRPr>
            </a:p>
          </p:txBody>
        </p:sp>
      </p:grpSp>
      <p:grpSp>
        <p:nvGrpSpPr>
          <p:cNvPr id="27" name="组合 26"/>
          <p:cNvGrpSpPr/>
          <p:nvPr>
            <p:custDataLst>
              <p:tags r:id="rId14"/>
            </p:custDataLst>
          </p:nvPr>
        </p:nvGrpSpPr>
        <p:grpSpPr bwMode="auto">
          <a:xfrm rot="0">
            <a:off x="3819525" y="2520315"/>
            <a:ext cx="1252855" cy="1746885"/>
            <a:chOff x="5639179" y="2936548"/>
            <a:chExt cx="1252876" cy="1035263"/>
          </a:xfrm>
        </p:grpSpPr>
        <p:sp>
          <p:nvSpPr>
            <p:cNvPr id="28" name="等腰三角形 27"/>
            <p:cNvSpPr/>
            <p:nvPr>
              <p:custDataLst>
                <p:tags r:id="rId15"/>
              </p:custDataLst>
            </p:nvPr>
          </p:nvSpPr>
          <p:spPr>
            <a:xfrm rot="3839419">
              <a:off x="6648315" y="3134223"/>
              <a:ext cx="222296" cy="265185"/>
            </a:xfrm>
            <a:prstGeom prst="triangl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29" name="椭圆 28"/>
            <p:cNvSpPr/>
            <p:nvPr>
              <p:custDataLst>
                <p:tags r:id="rId16"/>
              </p:custDataLst>
            </p:nvPr>
          </p:nvSpPr>
          <p:spPr>
            <a:xfrm rot="79364">
              <a:off x="5639179" y="2936548"/>
              <a:ext cx="1033742" cy="1035263"/>
            </a:xfrm>
            <a:prstGeom prst="ellipse">
              <a:avLst/>
            </a:prstGeom>
            <a:solidFill>
              <a:srgbClr val="FFFFFF"/>
            </a:solidFill>
            <a:ln w="76200" cmpd="thickThin">
              <a:solidFill>
                <a:srgbClr val="2BC3B5"/>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30" name="椭圆 29"/>
            <p:cNvSpPr/>
            <p:nvPr>
              <p:custDataLst>
                <p:tags r:id="rId17"/>
              </p:custDataLst>
            </p:nvPr>
          </p:nvSpPr>
          <p:spPr>
            <a:xfrm>
              <a:off x="5734455" y="3033406"/>
              <a:ext cx="841602" cy="841548"/>
            </a:xfrm>
            <a:prstGeom prst="ellips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r>
                <a:rPr lang="zh-CN" altLang="en-US" sz="3200" dirty="0">
                  <a:solidFill>
                    <a:srgbClr val="FFFFFF"/>
                  </a:solidFill>
                </a:rPr>
                <a:t>差异性</a:t>
              </a:r>
              <a:endParaRPr lang="zh-CN" altLang="en-US" sz="3200" dirty="0">
                <a:solidFill>
                  <a:srgbClr val="FFFFFF"/>
                </a:solidFill>
              </a:endParaRPr>
            </a:p>
          </p:txBody>
        </p:sp>
      </p:grpSp>
      <p:grpSp>
        <p:nvGrpSpPr>
          <p:cNvPr id="34" name="组合 2"/>
          <p:cNvGrpSpPr/>
          <p:nvPr>
            <p:custDataLst>
              <p:tags r:id="rId18"/>
            </p:custDataLst>
          </p:nvPr>
        </p:nvGrpSpPr>
        <p:grpSpPr bwMode="auto">
          <a:xfrm>
            <a:off x="5094605" y="3848100"/>
            <a:ext cx="1209675" cy="1870075"/>
            <a:chOff x="662871" y="3693394"/>
            <a:chExt cx="1209675" cy="1035264"/>
          </a:xfrm>
        </p:grpSpPr>
        <p:sp>
          <p:nvSpPr>
            <p:cNvPr id="35" name="等腰三角形 34"/>
            <p:cNvSpPr/>
            <p:nvPr>
              <p:custDataLst>
                <p:tags r:id="rId19"/>
              </p:custDataLst>
            </p:nvPr>
          </p:nvSpPr>
          <p:spPr>
            <a:xfrm rot="3220054">
              <a:off x="1628048" y="3787104"/>
              <a:ext cx="223883" cy="2651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36" name="椭圆 35"/>
            <p:cNvSpPr/>
            <p:nvPr>
              <p:custDataLst>
                <p:tags r:id="rId20"/>
              </p:custDataLst>
            </p:nvPr>
          </p:nvSpPr>
          <p:spPr>
            <a:xfrm>
              <a:off x="662871" y="3693394"/>
              <a:ext cx="1033463" cy="1035264"/>
            </a:xfrm>
            <a:prstGeom prst="ellipse">
              <a:avLst/>
            </a:prstGeom>
            <a:solidFill>
              <a:srgbClr val="FFFFFF"/>
            </a:solidFill>
            <a:ln w="762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37" name="椭圆 36"/>
            <p:cNvSpPr/>
            <p:nvPr>
              <p:custDataLst>
                <p:tags r:id="rId21"/>
              </p:custDataLst>
            </p:nvPr>
          </p:nvSpPr>
          <p:spPr>
            <a:xfrm>
              <a:off x="758121" y="3790251"/>
              <a:ext cx="842963" cy="841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r>
                <a:rPr lang="zh-CN" altLang="en-US" sz="3200" dirty="0">
                  <a:solidFill>
                    <a:srgbClr val="FFFFFF"/>
                  </a:solidFill>
                </a:rPr>
                <a:t>陶冶性</a:t>
              </a:r>
              <a:endParaRPr lang="zh-CN" altLang="en-US" sz="3200" dirty="0">
                <a:solidFill>
                  <a:srgbClr val="FFFFFF"/>
                </a:solidFill>
              </a:endParaRPr>
            </a:p>
          </p:txBody>
        </p:sp>
      </p:grpSp>
      <p:grpSp>
        <p:nvGrpSpPr>
          <p:cNvPr id="38" name="组合 37"/>
          <p:cNvGrpSpPr/>
          <p:nvPr>
            <p:custDataLst>
              <p:tags r:id="rId22"/>
            </p:custDataLst>
          </p:nvPr>
        </p:nvGrpSpPr>
        <p:grpSpPr bwMode="auto">
          <a:xfrm rot="0">
            <a:off x="6384290" y="2469515"/>
            <a:ext cx="1252855" cy="1746885"/>
            <a:chOff x="5639179" y="2936548"/>
            <a:chExt cx="1252876" cy="1035263"/>
          </a:xfrm>
        </p:grpSpPr>
        <p:sp>
          <p:nvSpPr>
            <p:cNvPr id="39" name="等腰三角形 38"/>
            <p:cNvSpPr/>
            <p:nvPr>
              <p:custDataLst>
                <p:tags r:id="rId23"/>
              </p:custDataLst>
            </p:nvPr>
          </p:nvSpPr>
          <p:spPr>
            <a:xfrm rot="3839419">
              <a:off x="6648315" y="3134223"/>
              <a:ext cx="222296" cy="265185"/>
            </a:xfrm>
            <a:prstGeom prst="triangl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40" name="椭圆 39"/>
            <p:cNvSpPr/>
            <p:nvPr>
              <p:custDataLst>
                <p:tags r:id="rId24"/>
              </p:custDataLst>
            </p:nvPr>
          </p:nvSpPr>
          <p:spPr>
            <a:xfrm rot="79364">
              <a:off x="5639179" y="2936548"/>
              <a:ext cx="1033742" cy="1035263"/>
            </a:xfrm>
            <a:prstGeom prst="ellipse">
              <a:avLst/>
            </a:prstGeom>
            <a:solidFill>
              <a:srgbClr val="FFFFFF"/>
            </a:solidFill>
            <a:ln w="76200" cmpd="thickThin">
              <a:solidFill>
                <a:srgbClr val="2BC3B5"/>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41" name="椭圆 40"/>
            <p:cNvSpPr/>
            <p:nvPr>
              <p:custDataLst>
                <p:tags r:id="rId25"/>
              </p:custDataLst>
            </p:nvPr>
          </p:nvSpPr>
          <p:spPr>
            <a:xfrm>
              <a:off x="5734455" y="3033406"/>
              <a:ext cx="841602" cy="841548"/>
            </a:xfrm>
            <a:prstGeom prst="ellipse">
              <a:avLst/>
            </a:prstGeom>
            <a:solidFill>
              <a:srgbClr val="2BC3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r>
                <a:rPr lang="zh-CN" altLang="en-US" sz="3200" dirty="0">
                  <a:solidFill>
                    <a:srgbClr val="FFFFFF"/>
                  </a:solidFill>
                </a:rPr>
                <a:t>建构性</a:t>
              </a:r>
              <a:endParaRPr lang="zh-CN" altLang="en-US" sz="3200" dirty="0">
                <a:solidFill>
                  <a:srgbClr val="FFFFFF"/>
                </a:solidFill>
              </a:endParaRPr>
            </a:p>
          </p:txBody>
        </p:sp>
      </p:grpSp>
      <p:grpSp>
        <p:nvGrpSpPr>
          <p:cNvPr id="42" name="组合 2"/>
          <p:cNvGrpSpPr/>
          <p:nvPr>
            <p:custDataLst>
              <p:tags r:id="rId26"/>
            </p:custDataLst>
          </p:nvPr>
        </p:nvGrpSpPr>
        <p:grpSpPr bwMode="auto">
          <a:xfrm>
            <a:off x="7658735" y="3761105"/>
            <a:ext cx="1209675" cy="1870075"/>
            <a:chOff x="662871" y="3693394"/>
            <a:chExt cx="1209675" cy="1035264"/>
          </a:xfrm>
        </p:grpSpPr>
        <p:sp>
          <p:nvSpPr>
            <p:cNvPr id="43" name="等腰三角形 42"/>
            <p:cNvSpPr/>
            <p:nvPr>
              <p:custDataLst>
                <p:tags r:id="rId27"/>
              </p:custDataLst>
            </p:nvPr>
          </p:nvSpPr>
          <p:spPr>
            <a:xfrm rot="3220054">
              <a:off x="1628048" y="3787104"/>
              <a:ext cx="223883" cy="2651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44" name="椭圆 43"/>
            <p:cNvSpPr/>
            <p:nvPr>
              <p:custDataLst>
                <p:tags r:id="rId28"/>
              </p:custDataLst>
            </p:nvPr>
          </p:nvSpPr>
          <p:spPr>
            <a:xfrm>
              <a:off x="662871" y="3693394"/>
              <a:ext cx="1033463" cy="1035264"/>
            </a:xfrm>
            <a:prstGeom prst="ellipse">
              <a:avLst/>
            </a:prstGeom>
            <a:solidFill>
              <a:srgbClr val="FFFFFF"/>
            </a:solidFill>
            <a:ln w="762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p>
          </p:txBody>
        </p:sp>
        <p:sp>
          <p:nvSpPr>
            <p:cNvPr id="45" name="椭圆 44"/>
            <p:cNvSpPr/>
            <p:nvPr>
              <p:custDataLst>
                <p:tags r:id="rId29"/>
              </p:custDataLst>
            </p:nvPr>
          </p:nvSpPr>
          <p:spPr>
            <a:xfrm>
              <a:off x="758121" y="3790251"/>
              <a:ext cx="842963" cy="8415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r>
                <a:rPr lang="zh-CN" altLang="en-US" sz="3200" dirty="0">
                  <a:solidFill>
                    <a:srgbClr val="FFFFFF"/>
                  </a:solidFill>
                </a:rPr>
                <a:t>教育性</a:t>
              </a:r>
              <a:endParaRPr lang="zh-CN" altLang="en-US" sz="3200" dirty="0">
                <a:solidFill>
                  <a:srgbClr val="FFFFFF"/>
                </a:solidFill>
              </a:endParaRPr>
            </a:p>
          </p:txBody>
        </p:sp>
      </p:grpSp>
      <p:cxnSp>
        <p:nvCxnSpPr>
          <p:cNvPr id="46" name="直接连接符 45"/>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ustDataLst>
      <p:tags r:id="rId30"/>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2">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3177064"/>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2"/>
          <p:cNvGrpSpPr/>
          <p:nvPr/>
        </p:nvGrpSpPr>
        <p:grpSpPr>
          <a:xfrm>
            <a:off x="2123440" y="2317115"/>
            <a:ext cx="1107440" cy="1800225"/>
            <a:chOff x="2515460" y="2529000"/>
            <a:chExt cx="1800000" cy="1800000"/>
          </a:xfrm>
        </p:grpSpPr>
        <p:sp>
          <p:nvSpPr>
            <p:cNvPr id="27" name="椭圆 26"/>
            <p:cNvSpPr/>
            <p:nvPr/>
          </p:nvSpPr>
          <p:spPr>
            <a:xfrm>
              <a:off x="2515460" y="2529000"/>
              <a:ext cx="1800000" cy="1800000"/>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grpSp>
          <p:nvGrpSpPr>
            <p:cNvPr id="6158" name="Group 4"/>
            <p:cNvGrpSpPr>
              <a:grpSpLocks noChangeAspect="1"/>
            </p:cNvGrpSpPr>
            <p:nvPr/>
          </p:nvGrpSpPr>
          <p:grpSpPr>
            <a:xfrm>
              <a:off x="2989984" y="2852421"/>
              <a:ext cx="850952" cy="1153159"/>
              <a:chOff x="2773" y="2014"/>
              <a:chExt cx="214" cy="290"/>
            </a:xfrm>
          </p:grpSpPr>
          <p:sp>
            <p:nvSpPr>
              <p:cNvPr id="6159" name="Freeform 5"/>
              <p:cNvSpPr/>
              <p:nvPr/>
            </p:nvSpPr>
            <p:spPr>
              <a:xfrm>
                <a:off x="2773" y="2052"/>
                <a:ext cx="214" cy="252"/>
              </a:xfrm>
              <a:custGeom>
                <a:avLst/>
                <a:gdLst>
                  <a:gd name="txL" fmla="*/ 0 w 214"/>
                  <a:gd name="txT" fmla="*/ 0 h 252"/>
                  <a:gd name="txR" fmla="*/ 214 w 214"/>
                  <a:gd name="txB" fmla="*/ 252 h 252"/>
                </a:gdLst>
                <a:ahLst/>
                <a:cxnLst>
                  <a:cxn ang="0">
                    <a:pos x="185" y="0"/>
                  </a:cxn>
                  <a:cxn ang="0">
                    <a:pos x="214" y="0"/>
                  </a:cxn>
                  <a:cxn ang="0">
                    <a:pos x="214" y="252"/>
                  </a:cxn>
                  <a:cxn ang="0">
                    <a:pos x="0" y="252"/>
                  </a:cxn>
                  <a:cxn ang="0">
                    <a:pos x="0" y="0"/>
                  </a:cxn>
                  <a:cxn ang="0">
                    <a:pos x="29" y="0"/>
                  </a:cxn>
                </a:cxnLst>
                <a:rect l="txL" t="txT" r="txR" b="txB"/>
                <a:pathLst>
                  <a:path w="214" h="252">
                    <a:moveTo>
                      <a:pt x="185" y="0"/>
                    </a:moveTo>
                    <a:lnTo>
                      <a:pt x="214" y="0"/>
                    </a:lnTo>
                    <a:lnTo>
                      <a:pt x="214" y="252"/>
                    </a:lnTo>
                    <a:lnTo>
                      <a:pt x="0" y="252"/>
                    </a:lnTo>
                    <a:lnTo>
                      <a:pt x="0" y="0"/>
                    </a:lnTo>
                    <a:lnTo>
                      <a:pt x="29" y="0"/>
                    </a:lnTo>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0" name="Freeform 6"/>
              <p:cNvSpPr/>
              <p:nvPr/>
            </p:nvSpPr>
            <p:spPr>
              <a:xfrm>
                <a:off x="2831" y="2014"/>
                <a:ext cx="98" cy="58"/>
              </a:xfrm>
              <a:custGeom>
                <a:avLst/>
                <a:gdLst>
                  <a:gd name="txL" fmla="*/ 0 w 40"/>
                  <a:gd name="txT" fmla="*/ 0 h 24"/>
                  <a:gd name="txR" fmla="*/ 40 w 40"/>
                  <a:gd name="txB" fmla="*/ 24 h 24"/>
                </a:gdLst>
                <a:ahLst/>
                <a:cxnLst>
                  <a:cxn ang="0">
                    <a:pos x="8649" y="4771"/>
                  </a:cxn>
                  <a:cxn ang="0">
                    <a:pos x="8649" y="1566"/>
                  </a:cxn>
                  <a:cxn ang="0">
                    <a:pos x="6086" y="1566"/>
                  </a:cxn>
                  <a:cxn ang="0">
                    <a:pos x="4322" y="0"/>
                  </a:cxn>
                  <a:cxn ang="0">
                    <a:pos x="2558" y="1566"/>
                  </a:cxn>
                  <a:cxn ang="0">
                    <a:pos x="0" y="1566"/>
                  </a:cxn>
                  <a:cxn ang="0">
                    <a:pos x="0" y="4771"/>
                  </a:cxn>
                  <a:cxn ang="0">
                    <a:pos x="8649" y="4771"/>
                  </a:cxn>
                </a:cxnLst>
                <a:rect l="txL" t="txT" r="txR" b="txB"/>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noFill/>
              <a:ln w="76200" cap="flat" cmpd="sng">
                <a:solidFill>
                  <a:srgbClr val="FFFFFF">
                    <a:alpha val="100000"/>
                  </a:srgbClr>
                </a:solidFill>
                <a:prstDash val="solid"/>
                <a:miter lim="800000"/>
                <a:headEnd type="none" w="med" len="med"/>
                <a:tailEnd type="none" w="med" len="med"/>
              </a:ln>
            </p:spPr>
            <p:txBody>
              <a:bodyPr/>
              <a:p>
                <a:endParaRPr lang="zh-CN" altLang="en-US"/>
              </a:p>
            </p:txBody>
          </p:sp>
          <p:sp>
            <p:nvSpPr>
              <p:cNvPr id="6161" name="Line 7"/>
              <p:cNvSpPr/>
              <p:nvPr/>
            </p:nvSpPr>
            <p:spPr>
              <a:xfrm flipH="1">
                <a:off x="2822" y="2168"/>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2" name="Line 8"/>
              <p:cNvSpPr/>
              <p:nvPr/>
            </p:nvSpPr>
            <p:spPr>
              <a:xfrm flipH="1">
                <a:off x="2822" y="2207"/>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3" name="Line 9"/>
              <p:cNvSpPr/>
              <p:nvPr/>
            </p:nvSpPr>
            <p:spPr>
              <a:xfrm flipH="1">
                <a:off x="2822" y="2246"/>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sp>
            <p:nvSpPr>
              <p:cNvPr id="6164" name="Line 10"/>
              <p:cNvSpPr/>
              <p:nvPr/>
            </p:nvSpPr>
            <p:spPr>
              <a:xfrm flipH="1">
                <a:off x="2822" y="2130"/>
                <a:ext cx="117" cy="0"/>
              </a:xfrm>
              <a:prstGeom prst="line">
                <a:avLst/>
              </a:prstGeom>
              <a:ln w="76200" cap="flat" cmpd="sng">
                <a:solidFill>
                  <a:srgbClr val="FFFFFF"/>
                </a:solidFill>
                <a:prstDash val="solid"/>
                <a:miter/>
                <a:headEnd type="none" w="med" len="med"/>
                <a:tailEnd type="none" w="med" len="med"/>
              </a:ln>
            </p:spPr>
            <p:txBody>
              <a:bodyPr/>
              <a:p>
                <a:endParaRPr lang="zh-CN" altLang="en-US"/>
              </a:p>
            </p:txBody>
          </p:sp>
        </p:grpSp>
      </p:grpSp>
      <p:sp>
        <p:nvSpPr>
          <p:cNvPr id="41" name="文本框 40"/>
          <p:cNvSpPr txBox="1"/>
          <p:nvPr/>
        </p:nvSpPr>
        <p:spPr>
          <a:xfrm>
            <a:off x="3146425" y="3019425"/>
            <a:ext cx="482028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大学课堂教学目标的设计</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53" presetClass="entr" presetSubtype="16" fill="hold"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000000"/>
                                          </p:val>
                                        </p:tav>
                                        <p:tav tm="100000">
                                          <p:val>
                                            <p:strVal val="#ppt_w"/>
                                          </p:val>
                                        </p:tav>
                                      </p:tavLst>
                                    </p:anim>
                                    <p:anim calcmode="lin" valueType="num">
                                      <p:cBhvr>
                                        <p:cTn id="50" dur="500" fill="hold"/>
                                        <p:tgtEl>
                                          <p:spTgt spid="26"/>
                                        </p:tgtEl>
                                        <p:attrNameLst>
                                          <p:attrName>ppt_h</p:attrName>
                                        </p:attrNameLst>
                                      </p:cBhvr>
                                      <p:tavLst>
                                        <p:tav tm="0">
                                          <p:val>
                                            <p:fltVal val="0.000000"/>
                                          </p:val>
                                        </p:tav>
                                        <p:tav tm="100000">
                                          <p:val>
                                            <p:strVal val="#ppt_h"/>
                                          </p:val>
                                        </p:tav>
                                      </p:tavLst>
                                    </p:anim>
                                    <p:animEffect transition="in" filter="fade">
                                      <p:cBhvr>
                                        <p:cTn id="51" dur="500"/>
                                        <p:tgtEl>
                                          <p:spTgt spid="26"/>
                                        </p:tgtEl>
                                      </p:cBhvr>
                                    </p:animEffect>
                                  </p:childTnLst>
                                </p:cTn>
                              </p:par>
                              <p:par>
                                <p:cTn id="52" presetID="22" presetClass="entr" presetSubtype="8" fill="hold" nodeType="withEffect">
                                  <p:stCondLst>
                                    <p:cond delay="50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000000"/>
                                          </p:val>
                                        </p:tav>
                                        <p:tav tm="100000">
                                          <p:val>
                                            <p:strVal val="#ppt_w"/>
                                          </p:val>
                                        </p:tav>
                                      </p:tavLst>
                                    </p:anim>
                                    <p:anim calcmode="lin" valueType="num">
                                      <p:cBhvr>
                                        <p:cTn id="58" dur="500" fill="hold"/>
                                        <p:tgtEl>
                                          <p:spTgt spid="2"/>
                                        </p:tgtEl>
                                        <p:attrNameLst>
                                          <p:attrName>ppt_h</p:attrName>
                                        </p:attrNameLst>
                                      </p:cBhvr>
                                      <p:tavLst>
                                        <p:tav tm="0">
                                          <p:val>
                                            <p:fltVal val="0.00000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custDataLst>
              <p:tags r:id="rId1"/>
            </p:custDataLst>
          </p:nvPr>
        </p:nvGrpSpPr>
        <p:grpSpPr>
          <a:xfrm>
            <a:off x="2163842" y="1725367"/>
            <a:ext cx="390513" cy="390512"/>
            <a:chOff x="1604963" y="1781175"/>
            <a:chExt cx="390524" cy="390524"/>
          </a:xfrm>
        </p:grpSpPr>
        <p:sp>
          <p:nvSpPr>
            <p:cNvPr id="15" name="矩形 14"/>
            <p:cNvSpPr/>
            <p:nvPr>
              <p:custDataLst>
                <p:tags r:id="rId2"/>
              </p:custDataLst>
            </p:nvPr>
          </p:nvSpPr>
          <p:spPr>
            <a:xfrm>
              <a:off x="1604963" y="1781175"/>
              <a:ext cx="195262" cy="195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3"/>
              </p:custDataLst>
            </p:nvPr>
          </p:nvSpPr>
          <p:spPr>
            <a:xfrm>
              <a:off x="1800225" y="1781175"/>
              <a:ext cx="195262" cy="195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4"/>
              </p:custDataLst>
            </p:nvPr>
          </p:nvSpPr>
          <p:spPr>
            <a:xfrm>
              <a:off x="1800225" y="1976437"/>
              <a:ext cx="195262" cy="1952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custDataLst>
              <p:tags r:id="rId5"/>
            </p:custDataLst>
          </p:nvPr>
        </p:nvGrpSpPr>
        <p:grpSpPr>
          <a:xfrm>
            <a:off x="2163842" y="2957228"/>
            <a:ext cx="390513" cy="390512"/>
            <a:chOff x="1604963" y="1781175"/>
            <a:chExt cx="390524" cy="390524"/>
          </a:xfrm>
        </p:grpSpPr>
        <p:sp>
          <p:nvSpPr>
            <p:cNvPr id="34" name="矩形 33"/>
            <p:cNvSpPr/>
            <p:nvPr>
              <p:custDataLst>
                <p:tags r:id="rId6"/>
              </p:custDataLst>
            </p:nvPr>
          </p:nvSpPr>
          <p:spPr>
            <a:xfrm>
              <a:off x="1604963" y="1781175"/>
              <a:ext cx="195262" cy="195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custDataLst>
                <p:tags r:id="rId7"/>
              </p:custDataLst>
            </p:nvPr>
          </p:nvSpPr>
          <p:spPr>
            <a:xfrm>
              <a:off x="1800225" y="1781175"/>
              <a:ext cx="195262" cy="195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custDataLst>
                <p:tags r:id="rId8"/>
              </p:custDataLst>
            </p:nvPr>
          </p:nvSpPr>
          <p:spPr>
            <a:xfrm>
              <a:off x="1800225" y="1976437"/>
              <a:ext cx="195262" cy="1952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custDataLst>
              <p:tags r:id="rId9"/>
            </p:custDataLst>
          </p:nvPr>
        </p:nvGrpSpPr>
        <p:grpSpPr>
          <a:xfrm>
            <a:off x="2163842" y="4189088"/>
            <a:ext cx="390513" cy="390512"/>
            <a:chOff x="1604963" y="1781175"/>
            <a:chExt cx="390524" cy="390524"/>
          </a:xfrm>
        </p:grpSpPr>
        <p:sp>
          <p:nvSpPr>
            <p:cNvPr id="40" name="矩形 39"/>
            <p:cNvSpPr/>
            <p:nvPr>
              <p:custDataLst>
                <p:tags r:id="rId10"/>
              </p:custDataLst>
            </p:nvPr>
          </p:nvSpPr>
          <p:spPr>
            <a:xfrm>
              <a:off x="1604963" y="1781175"/>
              <a:ext cx="195262" cy="195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custDataLst>
                <p:tags r:id="rId11"/>
              </p:custDataLst>
            </p:nvPr>
          </p:nvSpPr>
          <p:spPr>
            <a:xfrm>
              <a:off x="1800225" y="1781175"/>
              <a:ext cx="195262" cy="195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custDataLst>
                <p:tags r:id="rId12"/>
              </p:custDataLst>
            </p:nvPr>
          </p:nvSpPr>
          <p:spPr>
            <a:xfrm>
              <a:off x="1800225" y="1976437"/>
              <a:ext cx="195262" cy="1952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2750185" y="1560830"/>
            <a:ext cx="6203950" cy="579120"/>
          </a:xfrm>
          <a:prstGeom prst="rect">
            <a:avLst/>
          </a:prstGeom>
          <a:noFill/>
        </p:spPr>
        <p:txBody>
          <a:bodyPr wrap="square" rtlCol="0" anchor="t">
            <a:spAutoFit/>
          </a:bodyPr>
          <a:p>
            <a:r>
              <a:rPr lang="zh-CN" altLang="en-US" sz="3200"/>
              <a:t>教学设计是系统规划教学的过程</a:t>
            </a:r>
            <a:endParaRPr lang="zh-CN" altLang="en-US" sz="3200"/>
          </a:p>
        </p:txBody>
      </p:sp>
      <p:sp>
        <p:nvSpPr>
          <p:cNvPr id="3" name="文本框 2"/>
          <p:cNvSpPr txBox="1"/>
          <p:nvPr/>
        </p:nvSpPr>
        <p:spPr>
          <a:xfrm>
            <a:off x="2751455" y="2912745"/>
            <a:ext cx="6078855" cy="579120"/>
          </a:xfrm>
          <a:prstGeom prst="rect">
            <a:avLst/>
          </a:prstGeom>
          <a:noFill/>
        </p:spPr>
        <p:txBody>
          <a:bodyPr wrap="square" rtlCol="0" anchor="t">
            <a:spAutoFit/>
          </a:bodyPr>
          <a:p>
            <a:r>
              <a:rPr lang="zh-CN" altLang="en-US" sz="3200"/>
              <a:t>教学设计是一门系统的设计科学</a:t>
            </a:r>
            <a:endParaRPr lang="zh-CN" altLang="en-US" sz="3200"/>
          </a:p>
        </p:txBody>
      </p:sp>
      <p:sp>
        <p:nvSpPr>
          <p:cNvPr id="5" name="文本框 4"/>
          <p:cNvSpPr txBox="1"/>
          <p:nvPr/>
        </p:nvSpPr>
        <p:spPr>
          <a:xfrm>
            <a:off x="2733040" y="4074795"/>
            <a:ext cx="6026150" cy="1066800"/>
          </a:xfrm>
          <a:prstGeom prst="rect">
            <a:avLst/>
          </a:prstGeom>
          <a:noFill/>
        </p:spPr>
        <p:txBody>
          <a:bodyPr wrap="square" rtlCol="0" anchor="t">
            <a:spAutoFit/>
          </a:bodyPr>
          <a:p>
            <a:r>
              <a:rPr lang="zh-CN" altLang="en-US" sz="3200"/>
              <a:t>教学设计是创设与开发学习经验与学习环境的技术</a:t>
            </a:r>
            <a:endParaRPr lang="zh-CN" altLang="en-US" sz="3200"/>
          </a:p>
        </p:txBody>
      </p:sp>
      <p:sp>
        <p:nvSpPr>
          <p:cNvPr id="6" name="竖卷形 5"/>
          <p:cNvSpPr/>
          <p:nvPr/>
        </p:nvSpPr>
        <p:spPr>
          <a:xfrm>
            <a:off x="461645" y="1093470"/>
            <a:ext cx="1494155" cy="4162425"/>
          </a:xfrm>
          <a:prstGeom prst="verticalScroll">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0" fontAlgn="base" latinLnBrk="0" hangingPunct="0">
              <a:spcBef>
                <a:spcPct val="0"/>
              </a:spcBef>
              <a:spcAft>
                <a:spcPct val="0"/>
              </a:spcAft>
              <a:buClrTx/>
              <a:buSzTx/>
              <a:buFontTx/>
              <a:buNone/>
            </a:pPr>
            <a:r>
              <a:rPr kumimoji="0" lang="zh-CN" altLang="en-US" sz="4400" b="0" i="0" u="none" strike="noStrike" cap="none" normalizeH="0" baseline="0" smtClean="0">
                <a:ln>
                  <a:noFill/>
                </a:ln>
                <a:solidFill>
                  <a:schemeClr val="bg1"/>
                </a:solidFill>
                <a:effectLst/>
                <a:latin typeface="Arial" pitchFamily="34" charset="0"/>
                <a:ea typeface="幼圆" pitchFamily="49" charset="-122"/>
              </a:rPr>
              <a:t>不</a:t>
            </a:r>
            <a:endParaRPr kumimoji="0" lang="zh-CN" altLang="en-US" sz="4400" b="0" i="0" u="none" strike="noStrike" cap="none" normalizeH="0" baseline="0" smtClean="0">
              <a:ln>
                <a:noFill/>
              </a:ln>
              <a:solidFill>
                <a:schemeClr val="bg1"/>
              </a:solidFill>
              <a:effectLst/>
              <a:latin typeface="Arial" pitchFamily="34" charset="0"/>
              <a:ea typeface="幼圆" pitchFamily="49" charset="-122"/>
            </a:endParaRPr>
          </a:p>
          <a:p>
            <a:pPr marL="0" marR="0" indent="0" algn="ctr" defTabSz="914400" rtl="0" eaLnBrk="0" fontAlgn="base" latinLnBrk="0" hangingPunct="0">
              <a:spcBef>
                <a:spcPct val="0"/>
              </a:spcBef>
              <a:spcAft>
                <a:spcPct val="0"/>
              </a:spcAft>
              <a:buClrTx/>
              <a:buSzTx/>
              <a:buFontTx/>
              <a:buNone/>
            </a:pPr>
            <a:r>
              <a:rPr kumimoji="0" lang="zh-CN" altLang="en-US" sz="4400" b="0" i="0" u="none" strike="noStrike" cap="none" normalizeH="0" baseline="0" smtClean="0">
                <a:ln>
                  <a:noFill/>
                </a:ln>
                <a:solidFill>
                  <a:schemeClr val="bg1"/>
                </a:solidFill>
                <a:effectLst/>
                <a:latin typeface="Arial" pitchFamily="34" charset="0"/>
                <a:ea typeface="幼圆" pitchFamily="49" charset="-122"/>
              </a:rPr>
              <a:t>同</a:t>
            </a:r>
            <a:endParaRPr kumimoji="0" lang="zh-CN" altLang="en-US" sz="4400" b="0" i="0" u="none" strike="noStrike" cap="none" normalizeH="0" baseline="0" smtClean="0">
              <a:ln>
                <a:noFill/>
              </a:ln>
              <a:solidFill>
                <a:schemeClr val="bg1"/>
              </a:solidFill>
              <a:effectLst/>
              <a:latin typeface="Arial" pitchFamily="34" charset="0"/>
              <a:ea typeface="幼圆" pitchFamily="49" charset="-122"/>
            </a:endParaRPr>
          </a:p>
          <a:p>
            <a:pPr marL="0" marR="0" indent="0" algn="ctr" defTabSz="914400" rtl="0" eaLnBrk="0" fontAlgn="base" latinLnBrk="0" hangingPunct="0">
              <a:spcBef>
                <a:spcPct val="0"/>
              </a:spcBef>
              <a:spcAft>
                <a:spcPct val="0"/>
              </a:spcAft>
              <a:buClrTx/>
              <a:buSzTx/>
              <a:buFontTx/>
              <a:buNone/>
            </a:pPr>
            <a:r>
              <a:rPr kumimoji="0" lang="zh-CN" altLang="en-US" sz="4400" b="0" i="0" u="none" strike="noStrike" cap="none" normalizeH="0" baseline="0" smtClean="0">
                <a:ln>
                  <a:noFill/>
                </a:ln>
                <a:solidFill>
                  <a:schemeClr val="bg1"/>
                </a:solidFill>
                <a:effectLst/>
                <a:latin typeface="Arial" pitchFamily="34" charset="0"/>
                <a:ea typeface="幼圆" pitchFamily="49" charset="-122"/>
              </a:rPr>
              <a:t>观</a:t>
            </a:r>
            <a:endParaRPr kumimoji="0" lang="zh-CN" altLang="en-US" sz="4400" b="0" i="0" u="none" strike="noStrike" cap="none" normalizeH="0" baseline="0" smtClean="0">
              <a:ln>
                <a:noFill/>
              </a:ln>
              <a:solidFill>
                <a:schemeClr val="bg1"/>
              </a:solidFill>
              <a:effectLst/>
              <a:latin typeface="Arial" pitchFamily="34" charset="0"/>
              <a:ea typeface="幼圆" pitchFamily="49" charset="-122"/>
            </a:endParaRPr>
          </a:p>
          <a:p>
            <a:pPr marL="0" marR="0" indent="0" algn="ctr" defTabSz="914400" rtl="0" eaLnBrk="0" fontAlgn="base" latinLnBrk="0" hangingPunct="0">
              <a:spcBef>
                <a:spcPct val="0"/>
              </a:spcBef>
              <a:spcAft>
                <a:spcPct val="0"/>
              </a:spcAft>
              <a:buClrTx/>
              <a:buSzTx/>
              <a:buFontTx/>
              <a:buNone/>
            </a:pPr>
            <a:r>
              <a:rPr kumimoji="0" lang="zh-CN" altLang="en-US" sz="4400" b="0" i="0" u="none" strike="noStrike" cap="none" normalizeH="0" baseline="0" smtClean="0">
                <a:ln>
                  <a:noFill/>
                </a:ln>
                <a:solidFill>
                  <a:schemeClr val="bg1"/>
                </a:solidFill>
                <a:effectLst/>
                <a:latin typeface="Arial" pitchFamily="34" charset="0"/>
                <a:ea typeface="幼圆" pitchFamily="49" charset="-122"/>
              </a:rPr>
              <a:t>点</a:t>
            </a:r>
            <a:endParaRPr kumimoji="0" lang="zh-CN" altLang="en-US" sz="4400" b="0" i="0" u="none" strike="noStrike" cap="none" normalizeH="0" baseline="0" smtClean="0">
              <a:ln>
                <a:noFill/>
              </a:ln>
              <a:solidFill>
                <a:schemeClr val="bg1"/>
              </a:solidFill>
              <a:effectLst/>
              <a:latin typeface="Arial" pitchFamily="34" charset="0"/>
              <a:ea typeface="幼圆" pitchFamily="49" charset="-122"/>
            </a:endParaRPr>
          </a:p>
        </p:txBody>
      </p:sp>
    </p:spTree>
    <p:custDataLst>
      <p:tags r:id="rId1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2">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3177064"/>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23440" y="2317115"/>
            <a:ext cx="11074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324860" y="3019425"/>
            <a:ext cx="464248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课堂教学目标概述</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488565" y="2507615"/>
            <a:ext cx="373380" cy="1371600"/>
          </a:xfrm>
          <a:prstGeom prst="rect">
            <a:avLst/>
          </a:prstGeom>
          <a:noFill/>
        </p:spPr>
        <p:txBody>
          <a:bodyPr wrap="square" rtlCol="0">
            <a:spAutoFit/>
          </a:bodyPr>
          <a:p>
            <a:r>
              <a:rPr lang="zh-CN" altLang="en-US" sz="2800" b="1">
                <a:solidFill>
                  <a:schemeClr val="bg1"/>
                </a:solidFill>
              </a:rPr>
              <a:t>第一节</a:t>
            </a:r>
            <a:endParaRPr lang="zh-CN" altLang="en-US"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一、基本内涵</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480060" y="2107565"/>
            <a:ext cx="7365365" cy="1554480"/>
          </a:xfrm>
          <a:prstGeom prst="rect">
            <a:avLst/>
          </a:prstGeom>
          <a:noFill/>
        </p:spPr>
        <p:txBody>
          <a:bodyPr wrap="square" rtlCol="0">
            <a:spAutoFit/>
          </a:bodyPr>
          <a:p>
            <a:r>
              <a:rPr lang="zh-CN" altLang="en-US" sz="3200"/>
              <a:t>（一）教学目标与教学目标的定义</a:t>
            </a:r>
            <a:endParaRPr lang="zh-CN" altLang="en-US" sz="3200"/>
          </a:p>
          <a:p>
            <a:r>
              <a:rPr lang="zh-CN" altLang="en-US" sz="3200"/>
              <a:t>（二）教学目的与教学目标的异同</a:t>
            </a:r>
            <a:endParaRPr lang="zh-CN" altLang="en-US" sz="3200"/>
          </a:p>
          <a:p>
            <a:r>
              <a:rPr lang="zh-CN" altLang="en-US" sz="3200"/>
              <a:t>（三）教学目标的体系</a:t>
            </a:r>
            <a:endParaRPr lang="zh-CN" altLang="en-US" sz="320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4680" y="5924550"/>
            <a:ext cx="8291513" cy="700088"/>
          </a:xfrm>
        </p:spPr>
        <p:txBody>
          <a:bodyPr/>
          <a:p>
            <a:pPr algn="ctr"/>
            <a:r>
              <a:rPr lang="zh-CN" altLang="en-US">
                <a:solidFill>
                  <a:schemeClr val="accent1"/>
                </a:solidFill>
                <a:effectLst>
                  <a:outerShdw blurRad="38100" dist="25400" dir="5400000" algn="ctr" rotWithShape="0">
                    <a:srgbClr val="6E747A">
                      <a:alpha val="43000"/>
                    </a:srgbClr>
                  </a:outerShdw>
                </a:effectLst>
              </a:rPr>
              <a:t>教学目标体系示意图</a:t>
            </a:r>
            <a:endParaRPr lang="zh-CN" altLang="en-US">
              <a:solidFill>
                <a:schemeClr val="accent1"/>
              </a:solidFill>
              <a:effectLst>
                <a:outerShdw blurRad="38100" dist="25400" dir="5400000" algn="ctr" rotWithShape="0">
                  <a:srgbClr val="6E747A">
                    <a:alpha val="43000"/>
                  </a:srgbClr>
                </a:outerShdw>
              </a:effectLst>
            </a:endParaRPr>
          </a:p>
        </p:txBody>
      </p:sp>
      <p:grpSp>
        <p:nvGrpSpPr>
          <p:cNvPr id="1073742906" name="Group 359"/>
          <p:cNvGrpSpPr/>
          <p:nvPr/>
        </p:nvGrpSpPr>
        <p:grpSpPr>
          <a:xfrm>
            <a:off x="327025" y="1098550"/>
            <a:ext cx="8049895" cy="4451350"/>
            <a:chOff x="0" y="0"/>
            <a:chExt cx="8280" cy="6240"/>
          </a:xfrm>
        </p:grpSpPr>
        <p:sp>
          <p:nvSpPr>
            <p:cNvPr id="1073742907" name="Picture 360"/>
            <p:cNvSpPr>
              <a:spLocks noChangeAspect="1" noTextEdit="1"/>
            </p:cNvSpPr>
            <p:nvPr/>
          </p:nvSpPr>
          <p:spPr>
            <a:xfrm>
              <a:off x="0" y="0"/>
              <a:ext cx="8280" cy="6240"/>
            </a:xfrm>
            <a:prstGeom prst="rect">
              <a:avLst/>
            </a:prstGeom>
            <a:noFill/>
            <a:ln w="9525">
              <a:noFill/>
              <a:miter/>
            </a:ln>
          </p:spPr>
          <p:txBody>
            <a:bodyPr/>
            <a:p>
              <a:endParaRPr lang="zh-CN" altLang="en-US"/>
            </a:p>
          </p:txBody>
        </p:sp>
        <p:sp>
          <p:nvSpPr>
            <p:cNvPr id="1073742908" name="Rectangle 361"/>
            <p:cNvSpPr/>
            <p:nvPr/>
          </p:nvSpPr>
          <p:spPr>
            <a:xfrm>
              <a:off x="3240" y="156"/>
              <a:ext cx="1439"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教学总目标</a:t>
              </a:r>
              <a:endParaRPr lang="zh-CN" altLang="en-US"/>
            </a:p>
            <a:p>
              <a:endParaRPr lang="zh-CN" altLang="en-US"/>
            </a:p>
          </p:txBody>
        </p:sp>
        <p:sp>
          <p:nvSpPr>
            <p:cNvPr id="1073742909" name="Rectangle 362"/>
            <p:cNvSpPr/>
            <p:nvPr/>
          </p:nvSpPr>
          <p:spPr>
            <a:xfrm>
              <a:off x="3240" y="1093"/>
              <a:ext cx="162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a:t>学校培养目标</a:t>
              </a:r>
              <a:endParaRPr lang="zh-CN" altLang="en-US"/>
            </a:p>
            <a:p>
              <a:endParaRPr lang="zh-CN" altLang="en-US"/>
            </a:p>
          </p:txBody>
        </p:sp>
        <p:sp>
          <p:nvSpPr>
            <p:cNvPr id="1073742910" name="Rectangle 363"/>
            <p:cNvSpPr/>
            <p:nvPr/>
          </p:nvSpPr>
          <p:spPr>
            <a:xfrm>
              <a:off x="720" y="2028"/>
              <a:ext cx="126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课程目标</a:t>
              </a:r>
              <a:endParaRPr lang="zh-CN" altLang="en-US"/>
            </a:p>
            <a:p>
              <a:endParaRPr lang="zh-CN" altLang="en-US"/>
            </a:p>
          </p:txBody>
        </p:sp>
        <p:sp>
          <p:nvSpPr>
            <p:cNvPr id="1073742911" name="Rectangle 364"/>
            <p:cNvSpPr/>
            <p:nvPr/>
          </p:nvSpPr>
          <p:spPr>
            <a:xfrm>
              <a:off x="3420" y="2028"/>
              <a:ext cx="1259"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课程目标</a:t>
              </a:r>
              <a:endParaRPr lang="zh-CN" altLang="en-US"/>
            </a:p>
            <a:p>
              <a:endParaRPr lang="zh-CN" altLang="en-US"/>
            </a:p>
          </p:txBody>
        </p:sp>
        <p:sp>
          <p:nvSpPr>
            <p:cNvPr id="1073742912" name="Rectangle 365"/>
            <p:cNvSpPr/>
            <p:nvPr/>
          </p:nvSpPr>
          <p:spPr>
            <a:xfrm>
              <a:off x="5941" y="2028"/>
              <a:ext cx="1259"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课程目标</a:t>
              </a:r>
              <a:endParaRPr lang="zh-CN" altLang="en-US"/>
            </a:p>
            <a:p>
              <a:endParaRPr lang="zh-CN" altLang="en-US"/>
            </a:p>
          </p:txBody>
        </p:sp>
        <p:sp>
          <p:nvSpPr>
            <p:cNvPr id="1073742913" name="Rectangle 366"/>
            <p:cNvSpPr/>
            <p:nvPr/>
          </p:nvSpPr>
          <p:spPr>
            <a:xfrm>
              <a:off x="720" y="2964"/>
              <a:ext cx="126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单元目标</a:t>
              </a:r>
              <a:endParaRPr lang="zh-CN" altLang="en-US"/>
            </a:p>
            <a:p>
              <a:endParaRPr lang="zh-CN" altLang="en-US"/>
            </a:p>
          </p:txBody>
        </p:sp>
        <p:sp>
          <p:nvSpPr>
            <p:cNvPr id="1073742914" name="Rectangle 367"/>
            <p:cNvSpPr/>
            <p:nvPr/>
          </p:nvSpPr>
          <p:spPr>
            <a:xfrm>
              <a:off x="3420" y="2964"/>
              <a:ext cx="126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单元目标</a:t>
              </a:r>
              <a:endParaRPr lang="zh-CN" altLang="en-US"/>
            </a:p>
            <a:p>
              <a:endParaRPr lang="zh-CN" altLang="en-US"/>
            </a:p>
          </p:txBody>
        </p:sp>
        <p:sp>
          <p:nvSpPr>
            <p:cNvPr id="1073742915" name="Rectangle 368"/>
            <p:cNvSpPr/>
            <p:nvPr/>
          </p:nvSpPr>
          <p:spPr>
            <a:xfrm>
              <a:off x="5940" y="2964"/>
              <a:ext cx="126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单元目标</a:t>
              </a:r>
              <a:endParaRPr lang="zh-CN" altLang="en-US"/>
            </a:p>
            <a:p>
              <a:endParaRPr lang="zh-CN" altLang="en-US"/>
            </a:p>
          </p:txBody>
        </p:sp>
        <p:sp>
          <p:nvSpPr>
            <p:cNvPr id="1073742916" name="Rectangle 369"/>
            <p:cNvSpPr/>
            <p:nvPr/>
          </p:nvSpPr>
          <p:spPr>
            <a:xfrm>
              <a:off x="360" y="4056"/>
              <a:ext cx="126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课时目标</a:t>
              </a:r>
              <a:endParaRPr lang="zh-CN" altLang="en-US"/>
            </a:p>
            <a:p>
              <a:endParaRPr lang="zh-CN" altLang="en-US"/>
            </a:p>
          </p:txBody>
        </p:sp>
        <p:sp>
          <p:nvSpPr>
            <p:cNvPr id="1073742917" name="Rectangle 370"/>
            <p:cNvSpPr/>
            <p:nvPr/>
          </p:nvSpPr>
          <p:spPr>
            <a:xfrm>
              <a:off x="2340" y="4056"/>
              <a:ext cx="126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a:t>课时目标</a:t>
              </a:r>
              <a:endParaRPr lang="zh-CN" altLang="en-US"/>
            </a:p>
            <a:p>
              <a:endParaRPr lang="zh-CN" altLang="en-US"/>
            </a:p>
          </p:txBody>
        </p:sp>
        <p:sp>
          <p:nvSpPr>
            <p:cNvPr id="1073742918" name="Rectangle 371"/>
            <p:cNvSpPr/>
            <p:nvPr/>
          </p:nvSpPr>
          <p:spPr>
            <a:xfrm>
              <a:off x="4320" y="4056"/>
              <a:ext cx="126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课时目标</a:t>
              </a:r>
              <a:endParaRPr lang="zh-CN" altLang="en-US"/>
            </a:p>
            <a:p>
              <a:endParaRPr lang="zh-CN" altLang="en-US"/>
            </a:p>
          </p:txBody>
        </p:sp>
        <p:sp>
          <p:nvSpPr>
            <p:cNvPr id="1073742919" name="Rectangle 372"/>
            <p:cNvSpPr/>
            <p:nvPr/>
          </p:nvSpPr>
          <p:spPr>
            <a:xfrm>
              <a:off x="6300" y="4056"/>
              <a:ext cx="126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课时目标</a:t>
              </a:r>
              <a:endParaRPr lang="zh-CN" altLang="en-US"/>
            </a:p>
            <a:p>
              <a:endParaRPr lang="zh-CN" altLang="en-US"/>
            </a:p>
          </p:txBody>
        </p:sp>
        <p:sp>
          <p:nvSpPr>
            <p:cNvPr id="1073742920" name="Rectangle 373"/>
            <p:cNvSpPr/>
            <p:nvPr/>
          </p:nvSpPr>
          <p:spPr>
            <a:xfrm>
              <a:off x="1440" y="5461"/>
              <a:ext cx="162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教学点1目标</a:t>
              </a:r>
              <a:endParaRPr lang="zh-CN" altLang="en-US"/>
            </a:p>
            <a:p>
              <a:endParaRPr lang="zh-CN" altLang="en-US"/>
            </a:p>
          </p:txBody>
        </p:sp>
        <p:sp>
          <p:nvSpPr>
            <p:cNvPr id="1073742921" name="Rectangle 374"/>
            <p:cNvSpPr/>
            <p:nvPr/>
          </p:nvSpPr>
          <p:spPr>
            <a:xfrm>
              <a:off x="3960" y="5460"/>
              <a:ext cx="162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a:t>教学点2目标</a:t>
              </a:r>
              <a:endParaRPr lang="zh-CN" altLang="en-US"/>
            </a:p>
            <a:p>
              <a:endParaRPr lang="zh-CN" altLang="en-US"/>
            </a:p>
          </p:txBody>
        </p:sp>
        <p:sp>
          <p:nvSpPr>
            <p:cNvPr id="1073742922" name="Rectangle 375"/>
            <p:cNvSpPr/>
            <p:nvPr/>
          </p:nvSpPr>
          <p:spPr>
            <a:xfrm>
              <a:off x="6300" y="5461"/>
              <a:ext cx="1620" cy="467"/>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教学点3目标</a:t>
              </a:r>
              <a:endParaRPr lang="zh-CN" altLang="en-US"/>
            </a:p>
            <a:p>
              <a:endParaRPr lang="zh-CN" altLang="en-US"/>
            </a:p>
          </p:txBody>
        </p:sp>
        <p:sp>
          <p:nvSpPr>
            <p:cNvPr id="1073742923" name="Line 376"/>
            <p:cNvSpPr/>
            <p:nvPr/>
          </p:nvSpPr>
          <p:spPr>
            <a:xfrm>
              <a:off x="3960" y="656"/>
              <a:ext cx="1" cy="436"/>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24" name="Line 377"/>
            <p:cNvSpPr/>
            <p:nvPr/>
          </p:nvSpPr>
          <p:spPr>
            <a:xfrm>
              <a:off x="1260" y="1872"/>
              <a:ext cx="5220" cy="1"/>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25" name="Line 378"/>
            <p:cNvSpPr/>
            <p:nvPr/>
          </p:nvSpPr>
          <p:spPr>
            <a:xfrm>
              <a:off x="3960" y="1592"/>
              <a:ext cx="1" cy="436"/>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26" name="Line 379"/>
            <p:cNvSpPr/>
            <p:nvPr/>
          </p:nvSpPr>
          <p:spPr>
            <a:xfrm>
              <a:off x="1260" y="1872"/>
              <a:ext cx="0" cy="156"/>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27" name="Line 380"/>
            <p:cNvSpPr/>
            <p:nvPr/>
          </p:nvSpPr>
          <p:spPr>
            <a:xfrm>
              <a:off x="6479" y="1872"/>
              <a:ext cx="1" cy="156"/>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28" name="Line 381"/>
            <p:cNvSpPr/>
            <p:nvPr/>
          </p:nvSpPr>
          <p:spPr>
            <a:xfrm>
              <a:off x="1260" y="2652"/>
              <a:ext cx="5220" cy="1"/>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29" name="Line 382"/>
            <p:cNvSpPr/>
            <p:nvPr/>
          </p:nvSpPr>
          <p:spPr>
            <a:xfrm>
              <a:off x="3960" y="2528"/>
              <a:ext cx="1" cy="436"/>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0" name="Line 383"/>
            <p:cNvSpPr/>
            <p:nvPr/>
          </p:nvSpPr>
          <p:spPr>
            <a:xfrm>
              <a:off x="1260" y="2652"/>
              <a:ext cx="0" cy="312"/>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1" name="Line 384"/>
            <p:cNvSpPr/>
            <p:nvPr/>
          </p:nvSpPr>
          <p:spPr>
            <a:xfrm>
              <a:off x="6479" y="2652"/>
              <a:ext cx="1" cy="312"/>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2" name="Line 385"/>
            <p:cNvSpPr/>
            <p:nvPr/>
          </p:nvSpPr>
          <p:spPr>
            <a:xfrm>
              <a:off x="1260" y="3744"/>
              <a:ext cx="5400" cy="1"/>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3" name="Line 386"/>
            <p:cNvSpPr/>
            <p:nvPr/>
          </p:nvSpPr>
          <p:spPr>
            <a:xfrm>
              <a:off x="1260" y="3744"/>
              <a:ext cx="1" cy="312"/>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4" name="Line 387"/>
            <p:cNvSpPr/>
            <p:nvPr/>
          </p:nvSpPr>
          <p:spPr>
            <a:xfrm>
              <a:off x="3059" y="3744"/>
              <a:ext cx="1" cy="312"/>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5" name="Line 388"/>
            <p:cNvSpPr/>
            <p:nvPr/>
          </p:nvSpPr>
          <p:spPr>
            <a:xfrm>
              <a:off x="5039" y="3744"/>
              <a:ext cx="1" cy="312"/>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6" name="Line 389"/>
            <p:cNvSpPr/>
            <p:nvPr/>
          </p:nvSpPr>
          <p:spPr>
            <a:xfrm>
              <a:off x="6659" y="3744"/>
              <a:ext cx="1" cy="312"/>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7" name="Line 390"/>
            <p:cNvSpPr/>
            <p:nvPr/>
          </p:nvSpPr>
          <p:spPr>
            <a:xfrm>
              <a:off x="3959" y="3432"/>
              <a:ext cx="1" cy="312"/>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8" name="Line 391"/>
            <p:cNvSpPr/>
            <p:nvPr/>
          </p:nvSpPr>
          <p:spPr>
            <a:xfrm>
              <a:off x="1980" y="4991"/>
              <a:ext cx="5400" cy="1"/>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39" name="Line 392"/>
            <p:cNvSpPr/>
            <p:nvPr/>
          </p:nvSpPr>
          <p:spPr>
            <a:xfrm>
              <a:off x="1980" y="4992"/>
              <a:ext cx="0" cy="468"/>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40" name="Line 393"/>
            <p:cNvSpPr/>
            <p:nvPr/>
          </p:nvSpPr>
          <p:spPr>
            <a:xfrm>
              <a:off x="5037" y="4556"/>
              <a:ext cx="3" cy="904"/>
            </a:xfrm>
            <a:prstGeom prst="line">
              <a:avLst/>
            </a:prstGeom>
            <a:ln w="9525" cap="flat" cmpd="sng">
              <a:solidFill>
                <a:srgbClr val="000000"/>
              </a:solidFill>
              <a:prstDash val="solid"/>
              <a:headEnd type="none" w="med" len="med"/>
              <a:tailEnd type="none" w="med" len="med"/>
            </a:ln>
          </p:spPr>
          <p:txBody>
            <a:bodyPr/>
            <a:p>
              <a:endParaRPr lang="zh-CN" altLang="en-US"/>
            </a:p>
          </p:txBody>
        </p:sp>
        <p:sp>
          <p:nvSpPr>
            <p:cNvPr id="1073742941" name="Line 394"/>
            <p:cNvSpPr/>
            <p:nvPr/>
          </p:nvSpPr>
          <p:spPr>
            <a:xfrm>
              <a:off x="7380" y="4992"/>
              <a:ext cx="0" cy="468"/>
            </a:xfrm>
            <a:prstGeom prst="line">
              <a:avLst/>
            </a:prstGeom>
            <a:ln w="9525" cap="flat" cmpd="sng">
              <a:solidFill>
                <a:srgbClr val="000000"/>
              </a:solidFill>
              <a:prstDash val="solid"/>
              <a:headEnd type="none" w="med" len="med"/>
              <a:tailEnd type="none" w="med" len="med"/>
            </a:ln>
          </p:spPr>
          <p:txBody>
            <a:bodyPr/>
            <a:p>
              <a:endParaRPr lang="zh-CN" altLang="en-US"/>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custDataLst>
              <p:tags r:id="rId1"/>
            </p:custDataLst>
          </p:nvPr>
        </p:nvSpPr>
        <p:spPr>
          <a:xfrm>
            <a:off x="2685786" y="1317158"/>
            <a:ext cx="3772429" cy="577850"/>
          </a:xfrm>
          <a:prstGeom prst="rect">
            <a:avLst/>
          </a:prstGeom>
          <a:noFill/>
        </p:spPr>
        <p:txBody>
          <a:bodyPr wrap="square" rtlCol="0" anchor="ctr"/>
          <a:lstStyle/>
          <a:p>
            <a:pPr algn="ctr">
              <a:lnSpc>
                <a:spcPct val="150000"/>
              </a:lnSpc>
            </a:pPr>
            <a:r>
              <a:rPr lang="zh-CN" altLang="en-US" sz="3600" dirty="0">
                <a:latin typeface="+mj-lt"/>
                <a:ea typeface="+mj-ea"/>
                <a:cs typeface="+mj-cs"/>
              </a:rPr>
              <a:t>二、重要功能</a:t>
            </a:r>
            <a:endParaRPr lang="zh-CN" altLang="en-US" sz="3600" dirty="0">
              <a:latin typeface="+mj-lt"/>
              <a:ea typeface="+mj-ea"/>
              <a:cs typeface="+mj-cs"/>
            </a:endParaRPr>
          </a:p>
        </p:txBody>
      </p:sp>
      <p:sp>
        <p:nvSpPr>
          <p:cNvPr id="19" name="KSO_Shape"/>
          <p:cNvSpPr/>
          <p:nvPr>
            <p:custDataLst>
              <p:tags r:id="rId2"/>
            </p:custDataLst>
          </p:nvPr>
        </p:nvSpPr>
        <p:spPr bwMode="auto">
          <a:xfrm>
            <a:off x="2675064" y="4097369"/>
            <a:ext cx="587614" cy="313394"/>
          </a:xfrm>
          <a:custGeom>
            <a:avLst/>
            <a:gdLst>
              <a:gd name="T0" fmla="*/ 206912238 w 8379"/>
              <a:gd name="T1" fmla="*/ 207460042 h 4457"/>
              <a:gd name="T2" fmla="*/ 206912238 w 8379"/>
              <a:gd name="T3" fmla="*/ 207460042 h 4457"/>
              <a:gd name="T4" fmla="*/ 206912238 w 8379"/>
              <a:gd name="T5" fmla="*/ 207460042 h 4457"/>
              <a:gd name="T6" fmla="*/ 206912238 w 8379"/>
              <a:gd name="T7" fmla="*/ 207460042 h 4457"/>
              <a:gd name="T8" fmla="*/ 206912238 w 8379"/>
              <a:gd name="T9" fmla="*/ 207460042 h 4457"/>
              <a:gd name="T10" fmla="*/ 206912238 w 8379"/>
              <a:gd name="T11" fmla="*/ 207460042 h 4457"/>
              <a:gd name="T12" fmla="*/ 206912238 w 8379"/>
              <a:gd name="T13" fmla="*/ 207460042 h 4457"/>
              <a:gd name="T14" fmla="*/ 206912238 w 8379"/>
              <a:gd name="T15" fmla="*/ 207460042 h 4457"/>
              <a:gd name="T16" fmla="*/ 206912238 w 8379"/>
              <a:gd name="T17" fmla="*/ 207460042 h 4457"/>
              <a:gd name="T18" fmla="*/ 206912238 w 8379"/>
              <a:gd name="T19" fmla="*/ 207460042 h 4457"/>
              <a:gd name="T20" fmla="*/ 206912238 w 8379"/>
              <a:gd name="T21" fmla="*/ 207460042 h 4457"/>
              <a:gd name="T22" fmla="*/ 206912238 w 8379"/>
              <a:gd name="T23" fmla="*/ 207460042 h 4457"/>
              <a:gd name="T24" fmla="*/ 206912238 w 8379"/>
              <a:gd name="T25" fmla="*/ 207460042 h 4457"/>
              <a:gd name="T26" fmla="*/ 206912238 w 8379"/>
              <a:gd name="T27" fmla="*/ 207460042 h 4457"/>
              <a:gd name="T28" fmla="*/ 206912238 w 8379"/>
              <a:gd name="T29" fmla="*/ 207460042 h 4457"/>
              <a:gd name="T30" fmla="*/ 206912238 w 8379"/>
              <a:gd name="T31" fmla="*/ 207460042 h 4457"/>
              <a:gd name="T32" fmla="*/ 206912238 w 8379"/>
              <a:gd name="T33" fmla="*/ 207460042 h 4457"/>
              <a:gd name="T34" fmla="*/ 206912238 w 8379"/>
              <a:gd name="T35" fmla="*/ 207460042 h 4457"/>
              <a:gd name="T36" fmla="*/ 206912238 w 8379"/>
              <a:gd name="T37" fmla="*/ 207460042 h 4457"/>
              <a:gd name="T38" fmla="*/ 206912238 w 8379"/>
              <a:gd name="T39" fmla="*/ 207460042 h 4457"/>
              <a:gd name="T40" fmla="*/ 206912238 w 8379"/>
              <a:gd name="T41" fmla="*/ 207460042 h 4457"/>
              <a:gd name="T42" fmla="*/ 206912238 w 8379"/>
              <a:gd name="T43" fmla="*/ 207460042 h 4457"/>
              <a:gd name="T44" fmla="*/ 206912238 w 8379"/>
              <a:gd name="T45" fmla="*/ 207460042 h 4457"/>
              <a:gd name="T46" fmla="*/ 206912238 w 8379"/>
              <a:gd name="T47" fmla="*/ 207460042 h 4457"/>
              <a:gd name="T48" fmla="*/ 206912238 w 8379"/>
              <a:gd name="T49" fmla="*/ 207460042 h 4457"/>
              <a:gd name="T50" fmla="*/ 206912238 w 8379"/>
              <a:gd name="T51" fmla="*/ 207460042 h 4457"/>
              <a:gd name="T52" fmla="*/ 206912238 w 8379"/>
              <a:gd name="T53" fmla="*/ 207460042 h 4457"/>
              <a:gd name="T54" fmla="*/ 206912238 w 8379"/>
              <a:gd name="T55" fmla="*/ 207460042 h 4457"/>
              <a:gd name="T56" fmla="*/ 206912238 w 8379"/>
              <a:gd name="T57" fmla="*/ 207460042 h 4457"/>
              <a:gd name="T58" fmla="*/ 206912238 w 8379"/>
              <a:gd name="T59" fmla="*/ 207460042 h 4457"/>
              <a:gd name="T60" fmla="*/ 206912238 w 8379"/>
              <a:gd name="T61" fmla="*/ 207460042 h 4457"/>
              <a:gd name="T62" fmla="*/ 206912238 w 8379"/>
              <a:gd name="T63" fmla="*/ 207460042 h 4457"/>
              <a:gd name="T64" fmla="*/ 206912238 w 8379"/>
              <a:gd name="T65" fmla="*/ 207460042 h 4457"/>
              <a:gd name="T66" fmla="*/ 206912238 w 8379"/>
              <a:gd name="T67" fmla="*/ 207460042 h 4457"/>
              <a:gd name="T68" fmla="*/ 206912238 w 8379"/>
              <a:gd name="T69" fmla="*/ 207460042 h 4457"/>
              <a:gd name="T70" fmla="*/ 206912238 w 8379"/>
              <a:gd name="T71" fmla="*/ 207460042 h 4457"/>
              <a:gd name="T72" fmla="*/ 206912238 w 8379"/>
              <a:gd name="T73" fmla="*/ 207460042 h 4457"/>
              <a:gd name="T74" fmla="*/ 206912238 w 8379"/>
              <a:gd name="T75" fmla="*/ 207460042 h 4457"/>
              <a:gd name="T76" fmla="*/ 206912238 w 8379"/>
              <a:gd name="T77" fmla="*/ 207460042 h 4457"/>
              <a:gd name="T78" fmla="*/ 206912238 w 8379"/>
              <a:gd name="T79" fmla="*/ 207460042 h 4457"/>
              <a:gd name="T80" fmla="*/ 206912238 w 8379"/>
              <a:gd name="T81" fmla="*/ 207460042 h 4457"/>
              <a:gd name="T82" fmla="*/ 206912238 w 8379"/>
              <a:gd name="T83" fmla="*/ 207460042 h 4457"/>
              <a:gd name="T84" fmla="*/ 206912238 w 8379"/>
              <a:gd name="T85" fmla="*/ 207460042 h 4457"/>
              <a:gd name="T86" fmla="*/ 206912238 w 8379"/>
              <a:gd name="T87" fmla="*/ 207460042 h 4457"/>
              <a:gd name="T88" fmla="*/ 206912238 w 8379"/>
              <a:gd name="T89" fmla="*/ 207460042 h 4457"/>
              <a:gd name="T90" fmla="*/ 206912238 w 8379"/>
              <a:gd name="T91" fmla="*/ 207460042 h 4457"/>
              <a:gd name="T92" fmla="*/ 206912238 w 8379"/>
              <a:gd name="T93" fmla="*/ 207460042 h 4457"/>
              <a:gd name="T94" fmla="*/ 206912238 w 8379"/>
              <a:gd name="T95" fmla="*/ 207460042 h 4457"/>
              <a:gd name="T96" fmla="*/ 206912238 w 8379"/>
              <a:gd name="T97" fmla="*/ 207460042 h 4457"/>
              <a:gd name="T98" fmla="*/ 206912238 w 8379"/>
              <a:gd name="T99" fmla="*/ 207460042 h 4457"/>
              <a:gd name="T100" fmla="*/ 206912238 w 8379"/>
              <a:gd name="T101" fmla="*/ 207460042 h 4457"/>
              <a:gd name="T102" fmla="*/ 206912238 w 8379"/>
              <a:gd name="T103" fmla="*/ 207460042 h 4457"/>
              <a:gd name="T104" fmla="*/ 206912238 w 8379"/>
              <a:gd name="T105" fmla="*/ 207460042 h 4457"/>
              <a:gd name="T106" fmla="*/ 206912238 w 8379"/>
              <a:gd name="T107" fmla="*/ 207460042 h 44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79" h="4457">
                <a:moveTo>
                  <a:pt x="8379" y="0"/>
                </a:moveTo>
                <a:lnTo>
                  <a:pt x="4877" y="1121"/>
                </a:lnTo>
                <a:lnTo>
                  <a:pt x="5949" y="1618"/>
                </a:lnTo>
                <a:lnTo>
                  <a:pt x="5895" y="1677"/>
                </a:lnTo>
                <a:lnTo>
                  <a:pt x="5841" y="1733"/>
                </a:lnTo>
                <a:lnTo>
                  <a:pt x="5785" y="1788"/>
                </a:lnTo>
                <a:lnTo>
                  <a:pt x="5730" y="1841"/>
                </a:lnTo>
                <a:lnTo>
                  <a:pt x="5676" y="1893"/>
                </a:lnTo>
                <a:lnTo>
                  <a:pt x="5621" y="1942"/>
                </a:lnTo>
                <a:lnTo>
                  <a:pt x="5566" y="1991"/>
                </a:lnTo>
                <a:lnTo>
                  <a:pt x="5509" y="2037"/>
                </a:lnTo>
                <a:lnTo>
                  <a:pt x="5454" y="2081"/>
                </a:lnTo>
                <a:lnTo>
                  <a:pt x="5398" y="2124"/>
                </a:lnTo>
                <a:lnTo>
                  <a:pt x="5342" y="2166"/>
                </a:lnTo>
                <a:lnTo>
                  <a:pt x="5286" y="2206"/>
                </a:lnTo>
                <a:lnTo>
                  <a:pt x="5230" y="2244"/>
                </a:lnTo>
                <a:lnTo>
                  <a:pt x="5173" y="2282"/>
                </a:lnTo>
                <a:lnTo>
                  <a:pt x="5117" y="2318"/>
                </a:lnTo>
                <a:lnTo>
                  <a:pt x="5060" y="2351"/>
                </a:lnTo>
                <a:lnTo>
                  <a:pt x="5003" y="2384"/>
                </a:lnTo>
                <a:lnTo>
                  <a:pt x="4946" y="2415"/>
                </a:lnTo>
                <a:lnTo>
                  <a:pt x="4889" y="2445"/>
                </a:lnTo>
                <a:lnTo>
                  <a:pt x="4832" y="2474"/>
                </a:lnTo>
                <a:lnTo>
                  <a:pt x="4775" y="2501"/>
                </a:lnTo>
                <a:lnTo>
                  <a:pt x="4718" y="2528"/>
                </a:lnTo>
                <a:lnTo>
                  <a:pt x="4661" y="2553"/>
                </a:lnTo>
                <a:lnTo>
                  <a:pt x="4603" y="2577"/>
                </a:lnTo>
                <a:lnTo>
                  <a:pt x="4547" y="2598"/>
                </a:lnTo>
                <a:lnTo>
                  <a:pt x="4489" y="2620"/>
                </a:lnTo>
                <a:lnTo>
                  <a:pt x="4431" y="2640"/>
                </a:lnTo>
                <a:lnTo>
                  <a:pt x="4374" y="2660"/>
                </a:lnTo>
                <a:lnTo>
                  <a:pt x="4316" y="2679"/>
                </a:lnTo>
                <a:lnTo>
                  <a:pt x="4259" y="2696"/>
                </a:lnTo>
                <a:lnTo>
                  <a:pt x="4202" y="2712"/>
                </a:lnTo>
                <a:lnTo>
                  <a:pt x="4145" y="2727"/>
                </a:lnTo>
                <a:lnTo>
                  <a:pt x="4087" y="2742"/>
                </a:lnTo>
                <a:lnTo>
                  <a:pt x="4029" y="2756"/>
                </a:lnTo>
                <a:lnTo>
                  <a:pt x="3973" y="2768"/>
                </a:lnTo>
                <a:lnTo>
                  <a:pt x="3915" y="2780"/>
                </a:lnTo>
                <a:lnTo>
                  <a:pt x="3858" y="2792"/>
                </a:lnTo>
                <a:lnTo>
                  <a:pt x="3801" y="2801"/>
                </a:lnTo>
                <a:lnTo>
                  <a:pt x="3687" y="2820"/>
                </a:lnTo>
                <a:lnTo>
                  <a:pt x="3573" y="2836"/>
                </a:lnTo>
                <a:lnTo>
                  <a:pt x="3460" y="2849"/>
                </a:lnTo>
                <a:lnTo>
                  <a:pt x="3347" y="2861"/>
                </a:lnTo>
                <a:lnTo>
                  <a:pt x="3236" y="2871"/>
                </a:lnTo>
                <a:lnTo>
                  <a:pt x="3124" y="2878"/>
                </a:lnTo>
                <a:lnTo>
                  <a:pt x="3014" y="2884"/>
                </a:lnTo>
                <a:lnTo>
                  <a:pt x="2905" y="2890"/>
                </a:lnTo>
                <a:lnTo>
                  <a:pt x="2795" y="2894"/>
                </a:lnTo>
                <a:lnTo>
                  <a:pt x="2579" y="2900"/>
                </a:lnTo>
                <a:lnTo>
                  <a:pt x="2369" y="2906"/>
                </a:lnTo>
                <a:lnTo>
                  <a:pt x="2163" y="2912"/>
                </a:lnTo>
                <a:lnTo>
                  <a:pt x="2062" y="2916"/>
                </a:lnTo>
                <a:lnTo>
                  <a:pt x="1961" y="2921"/>
                </a:lnTo>
                <a:lnTo>
                  <a:pt x="1863" y="2927"/>
                </a:lnTo>
                <a:lnTo>
                  <a:pt x="1767" y="2936"/>
                </a:lnTo>
                <a:lnTo>
                  <a:pt x="1671" y="2945"/>
                </a:lnTo>
                <a:lnTo>
                  <a:pt x="1577" y="2957"/>
                </a:lnTo>
                <a:lnTo>
                  <a:pt x="1486" y="2970"/>
                </a:lnTo>
                <a:lnTo>
                  <a:pt x="1440" y="2979"/>
                </a:lnTo>
                <a:lnTo>
                  <a:pt x="1396" y="2987"/>
                </a:lnTo>
                <a:lnTo>
                  <a:pt x="1351" y="2996"/>
                </a:lnTo>
                <a:lnTo>
                  <a:pt x="1307" y="3005"/>
                </a:lnTo>
                <a:lnTo>
                  <a:pt x="1264" y="3016"/>
                </a:lnTo>
                <a:lnTo>
                  <a:pt x="1220" y="3028"/>
                </a:lnTo>
                <a:lnTo>
                  <a:pt x="1178" y="3040"/>
                </a:lnTo>
                <a:lnTo>
                  <a:pt x="1136" y="3052"/>
                </a:lnTo>
                <a:lnTo>
                  <a:pt x="1094" y="3066"/>
                </a:lnTo>
                <a:lnTo>
                  <a:pt x="1054" y="3081"/>
                </a:lnTo>
                <a:lnTo>
                  <a:pt x="1014" y="3096"/>
                </a:lnTo>
                <a:lnTo>
                  <a:pt x="974" y="3113"/>
                </a:lnTo>
                <a:lnTo>
                  <a:pt x="935" y="3131"/>
                </a:lnTo>
                <a:lnTo>
                  <a:pt x="896" y="3149"/>
                </a:lnTo>
                <a:lnTo>
                  <a:pt x="858" y="3168"/>
                </a:lnTo>
                <a:lnTo>
                  <a:pt x="820" y="3190"/>
                </a:lnTo>
                <a:lnTo>
                  <a:pt x="784" y="3212"/>
                </a:lnTo>
                <a:lnTo>
                  <a:pt x="746" y="3234"/>
                </a:lnTo>
                <a:lnTo>
                  <a:pt x="710" y="3258"/>
                </a:lnTo>
                <a:lnTo>
                  <a:pt x="675" y="3284"/>
                </a:lnTo>
                <a:lnTo>
                  <a:pt x="641" y="3310"/>
                </a:lnTo>
                <a:lnTo>
                  <a:pt x="607" y="3338"/>
                </a:lnTo>
                <a:lnTo>
                  <a:pt x="573" y="3366"/>
                </a:lnTo>
                <a:lnTo>
                  <a:pt x="541" y="3396"/>
                </a:lnTo>
                <a:lnTo>
                  <a:pt x="509" y="3429"/>
                </a:lnTo>
                <a:lnTo>
                  <a:pt x="477" y="3461"/>
                </a:lnTo>
                <a:lnTo>
                  <a:pt x="446" y="3496"/>
                </a:lnTo>
                <a:lnTo>
                  <a:pt x="416" y="3532"/>
                </a:lnTo>
                <a:lnTo>
                  <a:pt x="387" y="3569"/>
                </a:lnTo>
                <a:lnTo>
                  <a:pt x="359" y="3608"/>
                </a:lnTo>
                <a:lnTo>
                  <a:pt x="330" y="3648"/>
                </a:lnTo>
                <a:lnTo>
                  <a:pt x="303" y="3690"/>
                </a:lnTo>
                <a:lnTo>
                  <a:pt x="276" y="3734"/>
                </a:lnTo>
                <a:lnTo>
                  <a:pt x="251" y="3778"/>
                </a:lnTo>
                <a:lnTo>
                  <a:pt x="225" y="3825"/>
                </a:lnTo>
                <a:lnTo>
                  <a:pt x="201" y="3874"/>
                </a:lnTo>
                <a:lnTo>
                  <a:pt x="177" y="3923"/>
                </a:lnTo>
                <a:lnTo>
                  <a:pt x="155" y="3976"/>
                </a:lnTo>
                <a:lnTo>
                  <a:pt x="132" y="4029"/>
                </a:lnTo>
                <a:lnTo>
                  <a:pt x="111" y="4085"/>
                </a:lnTo>
                <a:lnTo>
                  <a:pt x="90" y="4142"/>
                </a:lnTo>
                <a:lnTo>
                  <a:pt x="71" y="4202"/>
                </a:lnTo>
                <a:lnTo>
                  <a:pt x="51" y="4262"/>
                </a:lnTo>
                <a:lnTo>
                  <a:pt x="33" y="4325"/>
                </a:lnTo>
                <a:lnTo>
                  <a:pt x="15" y="4390"/>
                </a:lnTo>
                <a:lnTo>
                  <a:pt x="0" y="4457"/>
                </a:lnTo>
                <a:lnTo>
                  <a:pt x="36" y="4393"/>
                </a:lnTo>
                <a:lnTo>
                  <a:pt x="74" y="4330"/>
                </a:lnTo>
                <a:lnTo>
                  <a:pt x="111" y="4271"/>
                </a:lnTo>
                <a:lnTo>
                  <a:pt x="150" y="4214"/>
                </a:lnTo>
                <a:lnTo>
                  <a:pt x="188" y="4159"/>
                </a:lnTo>
                <a:lnTo>
                  <a:pt x="227" y="4107"/>
                </a:lnTo>
                <a:lnTo>
                  <a:pt x="265" y="4057"/>
                </a:lnTo>
                <a:lnTo>
                  <a:pt x="305" y="4009"/>
                </a:lnTo>
                <a:lnTo>
                  <a:pt x="344" y="3963"/>
                </a:lnTo>
                <a:lnTo>
                  <a:pt x="384" y="3920"/>
                </a:lnTo>
                <a:lnTo>
                  <a:pt x="423" y="3879"/>
                </a:lnTo>
                <a:lnTo>
                  <a:pt x="464" y="3839"/>
                </a:lnTo>
                <a:lnTo>
                  <a:pt x="505" y="3802"/>
                </a:lnTo>
                <a:lnTo>
                  <a:pt x="546" y="3767"/>
                </a:lnTo>
                <a:lnTo>
                  <a:pt x="588" y="3734"/>
                </a:lnTo>
                <a:lnTo>
                  <a:pt x="629" y="3702"/>
                </a:lnTo>
                <a:lnTo>
                  <a:pt x="671" y="3674"/>
                </a:lnTo>
                <a:lnTo>
                  <a:pt x="714" y="3646"/>
                </a:lnTo>
                <a:lnTo>
                  <a:pt x="756" y="3621"/>
                </a:lnTo>
                <a:lnTo>
                  <a:pt x="799" y="3597"/>
                </a:lnTo>
                <a:lnTo>
                  <a:pt x="842" y="3575"/>
                </a:lnTo>
                <a:lnTo>
                  <a:pt x="886" y="3555"/>
                </a:lnTo>
                <a:lnTo>
                  <a:pt x="929" y="3536"/>
                </a:lnTo>
                <a:lnTo>
                  <a:pt x="973" y="3519"/>
                </a:lnTo>
                <a:lnTo>
                  <a:pt x="1018" y="3503"/>
                </a:lnTo>
                <a:lnTo>
                  <a:pt x="1062" y="3489"/>
                </a:lnTo>
                <a:lnTo>
                  <a:pt x="1108" y="3477"/>
                </a:lnTo>
                <a:lnTo>
                  <a:pt x="1153" y="3466"/>
                </a:lnTo>
                <a:lnTo>
                  <a:pt x="1199" y="3456"/>
                </a:lnTo>
                <a:lnTo>
                  <a:pt x="1244" y="3448"/>
                </a:lnTo>
                <a:lnTo>
                  <a:pt x="1291" y="3441"/>
                </a:lnTo>
                <a:lnTo>
                  <a:pt x="1337" y="3435"/>
                </a:lnTo>
                <a:lnTo>
                  <a:pt x="1384" y="3431"/>
                </a:lnTo>
                <a:lnTo>
                  <a:pt x="1432" y="3428"/>
                </a:lnTo>
                <a:lnTo>
                  <a:pt x="1479" y="3425"/>
                </a:lnTo>
                <a:lnTo>
                  <a:pt x="1527" y="3425"/>
                </a:lnTo>
                <a:lnTo>
                  <a:pt x="1575" y="3425"/>
                </a:lnTo>
                <a:lnTo>
                  <a:pt x="1624" y="3426"/>
                </a:lnTo>
                <a:lnTo>
                  <a:pt x="1672" y="3429"/>
                </a:lnTo>
                <a:lnTo>
                  <a:pt x="1721" y="3431"/>
                </a:lnTo>
                <a:lnTo>
                  <a:pt x="1770" y="3436"/>
                </a:lnTo>
                <a:lnTo>
                  <a:pt x="1821" y="3441"/>
                </a:lnTo>
                <a:lnTo>
                  <a:pt x="1870" y="3447"/>
                </a:lnTo>
                <a:lnTo>
                  <a:pt x="1920" y="3454"/>
                </a:lnTo>
                <a:lnTo>
                  <a:pt x="2022" y="3470"/>
                </a:lnTo>
                <a:lnTo>
                  <a:pt x="2126" y="3488"/>
                </a:lnTo>
                <a:lnTo>
                  <a:pt x="2229" y="3508"/>
                </a:lnTo>
                <a:lnTo>
                  <a:pt x="2334" y="3531"/>
                </a:lnTo>
                <a:lnTo>
                  <a:pt x="2441" y="3556"/>
                </a:lnTo>
                <a:lnTo>
                  <a:pt x="2549" y="3581"/>
                </a:lnTo>
                <a:lnTo>
                  <a:pt x="2769" y="3636"/>
                </a:lnTo>
                <a:lnTo>
                  <a:pt x="2993" y="3693"/>
                </a:lnTo>
                <a:lnTo>
                  <a:pt x="3107" y="3722"/>
                </a:lnTo>
                <a:lnTo>
                  <a:pt x="3223" y="3749"/>
                </a:lnTo>
                <a:lnTo>
                  <a:pt x="3339" y="3776"/>
                </a:lnTo>
                <a:lnTo>
                  <a:pt x="3457" y="3801"/>
                </a:lnTo>
                <a:lnTo>
                  <a:pt x="3577" y="3826"/>
                </a:lnTo>
                <a:lnTo>
                  <a:pt x="3697" y="3848"/>
                </a:lnTo>
                <a:lnTo>
                  <a:pt x="3819" y="3868"/>
                </a:lnTo>
                <a:lnTo>
                  <a:pt x="3942" y="3886"/>
                </a:lnTo>
                <a:lnTo>
                  <a:pt x="4004" y="3893"/>
                </a:lnTo>
                <a:lnTo>
                  <a:pt x="4066" y="3901"/>
                </a:lnTo>
                <a:lnTo>
                  <a:pt x="4129" y="3907"/>
                </a:lnTo>
                <a:lnTo>
                  <a:pt x="4193" y="3913"/>
                </a:lnTo>
                <a:lnTo>
                  <a:pt x="4255" y="3917"/>
                </a:lnTo>
                <a:lnTo>
                  <a:pt x="4319" y="3921"/>
                </a:lnTo>
                <a:lnTo>
                  <a:pt x="4383" y="3923"/>
                </a:lnTo>
                <a:lnTo>
                  <a:pt x="4447" y="3925"/>
                </a:lnTo>
                <a:lnTo>
                  <a:pt x="4512" y="3926"/>
                </a:lnTo>
                <a:lnTo>
                  <a:pt x="4577" y="3926"/>
                </a:lnTo>
                <a:lnTo>
                  <a:pt x="4641" y="3925"/>
                </a:lnTo>
                <a:lnTo>
                  <a:pt x="4707" y="3921"/>
                </a:lnTo>
                <a:lnTo>
                  <a:pt x="4773" y="3917"/>
                </a:lnTo>
                <a:lnTo>
                  <a:pt x="4840" y="3913"/>
                </a:lnTo>
                <a:lnTo>
                  <a:pt x="4907" y="3907"/>
                </a:lnTo>
                <a:lnTo>
                  <a:pt x="4973" y="3899"/>
                </a:lnTo>
                <a:lnTo>
                  <a:pt x="5040" y="3890"/>
                </a:lnTo>
                <a:lnTo>
                  <a:pt x="5107" y="3880"/>
                </a:lnTo>
                <a:lnTo>
                  <a:pt x="5176" y="3868"/>
                </a:lnTo>
                <a:lnTo>
                  <a:pt x="5244" y="3855"/>
                </a:lnTo>
                <a:lnTo>
                  <a:pt x="5312" y="3839"/>
                </a:lnTo>
                <a:lnTo>
                  <a:pt x="5381" y="3824"/>
                </a:lnTo>
                <a:lnTo>
                  <a:pt x="5450" y="3806"/>
                </a:lnTo>
                <a:lnTo>
                  <a:pt x="5520" y="3786"/>
                </a:lnTo>
                <a:lnTo>
                  <a:pt x="5590" y="3765"/>
                </a:lnTo>
                <a:lnTo>
                  <a:pt x="5659" y="3742"/>
                </a:lnTo>
                <a:lnTo>
                  <a:pt x="5730" y="3717"/>
                </a:lnTo>
                <a:lnTo>
                  <a:pt x="5801" y="3690"/>
                </a:lnTo>
                <a:lnTo>
                  <a:pt x="5872" y="3663"/>
                </a:lnTo>
                <a:lnTo>
                  <a:pt x="5944" y="3632"/>
                </a:lnTo>
                <a:lnTo>
                  <a:pt x="6015" y="3600"/>
                </a:lnTo>
                <a:lnTo>
                  <a:pt x="6087" y="3566"/>
                </a:lnTo>
                <a:lnTo>
                  <a:pt x="6160" y="3530"/>
                </a:lnTo>
                <a:lnTo>
                  <a:pt x="6232" y="3491"/>
                </a:lnTo>
                <a:lnTo>
                  <a:pt x="6305" y="3452"/>
                </a:lnTo>
                <a:lnTo>
                  <a:pt x="6378" y="3410"/>
                </a:lnTo>
                <a:lnTo>
                  <a:pt x="6453" y="3365"/>
                </a:lnTo>
                <a:lnTo>
                  <a:pt x="6526" y="3318"/>
                </a:lnTo>
                <a:lnTo>
                  <a:pt x="6600" y="3269"/>
                </a:lnTo>
                <a:lnTo>
                  <a:pt x="6676" y="3218"/>
                </a:lnTo>
                <a:lnTo>
                  <a:pt x="6750" y="3164"/>
                </a:lnTo>
                <a:lnTo>
                  <a:pt x="6826" y="3108"/>
                </a:lnTo>
                <a:lnTo>
                  <a:pt x="6902" y="3050"/>
                </a:lnTo>
                <a:lnTo>
                  <a:pt x="6977" y="2990"/>
                </a:lnTo>
                <a:lnTo>
                  <a:pt x="7054" y="2926"/>
                </a:lnTo>
                <a:lnTo>
                  <a:pt x="7131" y="2860"/>
                </a:lnTo>
                <a:lnTo>
                  <a:pt x="7208" y="2792"/>
                </a:lnTo>
                <a:lnTo>
                  <a:pt x="7286" y="2721"/>
                </a:lnTo>
                <a:lnTo>
                  <a:pt x="7969" y="3654"/>
                </a:lnTo>
                <a:lnTo>
                  <a:pt x="8379" y="0"/>
                </a:lnTo>
                <a:close/>
              </a:path>
            </a:pathLst>
          </a:custGeom>
          <a:solidFill>
            <a:schemeClr val="accent2"/>
          </a:solidFill>
          <a:ln>
            <a:noFill/>
          </a:ln>
        </p:spPr>
        <p:txBody>
          <a:bodyPr anchor="ctr">
            <a:normAutofit fontScale="72500"/>
          </a:bodyPr>
          <a:lstStyle/>
          <a:p>
            <a:endParaRPr lang="zh-CN" altLang="en-US"/>
          </a:p>
        </p:txBody>
      </p:sp>
      <p:grpSp>
        <p:nvGrpSpPr>
          <p:cNvPr id="37" name="组合 36"/>
          <p:cNvGrpSpPr/>
          <p:nvPr>
            <p:custDataLst>
              <p:tags r:id="rId3"/>
            </p:custDataLst>
          </p:nvPr>
        </p:nvGrpSpPr>
        <p:grpSpPr>
          <a:xfrm>
            <a:off x="941511" y="4401971"/>
            <a:ext cx="2031030" cy="562708"/>
            <a:chOff x="1235318" y="5130312"/>
            <a:chExt cx="2031030" cy="562708"/>
          </a:xfrm>
        </p:grpSpPr>
        <p:sp>
          <p:nvSpPr>
            <p:cNvPr id="28" name="任意多边形 27"/>
            <p:cNvSpPr/>
            <p:nvPr>
              <p:custDataLst>
                <p:tags r:id="rId4"/>
              </p:custDataLst>
            </p:nvPr>
          </p:nvSpPr>
          <p:spPr>
            <a:xfrm>
              <a:off x="1235318" y="5297366"/>
              <a:ext cx="1706945" cy="395654"/>
            </a:xfrm>
            <a:custGeom>
              <a:avLst/>
              <a:gdLst>
                <a:gd name="connsiteX0" fmla="*/ 197827 w 1706945"/>
                <a:gd name="connsiteY0" fmla="*/ 0 h 395654"/>
                <a:gd name="connsiteX1" fmla="*/ 1493658 w 1706945"/>
                <a:gd name="connsiteY1" fmla="*/ 0 h 395654"/>
                <a:gd name="connsiteX2" fmla="*/ 1490432 w 1706945"/>
                <a:gd name="connsiteY2" fmla="*/ 4784 h 395654"/>
                <a:gd name="connsiteX3" fmla="*/ 1468322 w 1706945"/>
                <a:gd name="connsiteY3" fmla="*/ 114300 h 395654"/>
                <a:gd name="connsiteX4" fmla="*/ 1692973 w 1706945"/>
                <a:gd name="connsiteY4" fmla="*/ 389938 h 395654"/>
                <a:gd name="connsiteX5" fmla="*/ 1706945 w 1706945"/>
                <a:gd name="connsiteY5" fmla="*/ 391347 h 395654"/>
                <a:gd name="connsiteX6" fmla="*/ 1706015 w 1706945"/>
                <a:gd name="connsiteY6" fmla="*/ 391635 h 395654"/>
                <a:gd name="connsiteX7" fmla="*/ 1666146 w 1706945"/>
                <a:gd name="connsiteY7" fmla="*/ 395654 h 395654"/>
                <a:gd name="connsiteX8" fmla="*/ 197827 w 1706945"/>
                <a:gd name="connsiteY8" fmla="*/ 395654 h 395654"/>
                <a:gd name="connsiteX9" fmla="*/ 0 w 1706945"/>
                <a:gd name="connsiteY9" fmla="*/ 197827 h 395654"/>
                <a:gd name="connsiteX10" fmla="*/ 197827 w 1706945"/>
                <a:gd name="connsiteY10"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945" h="395654">
                  <a:moveTo>
                    <a:pt x="197827" y="0"/>
                  </a:moveTo>
                  <a:lnTo>
                    <a:pt x="1493658" y="0"/>
                  </a:lnTo>
                  <a:lnTo>
                    <a:pt x="1490432" y="4784"/>
                  </a:lnTo>
                  <a:cubicBezTo>
                    <a:pt x="1476195" y="38445"/>
                    <a:pt x="1468322" y="75453"/>
                    <a:pt x="1468322" y="114300"/>
                  </a:cubicBezTo>
                  <a:cubicBezTo>
                    <a:pt x="1468322" y="250265"/>
                    <a:pt x="1564765" y="363703"/>
                    <a:pt x="1692973" y="389938"/>
                  </a:cubicBezTo>
                  <a:lnTo>
                    <a:pt x="1706945" y="391347"/>
                  </a:lnTo>
                  <a:lnTo>
                    <a:pt x="1706015" y="391635"/>
                  </a:lnTo>
                  <a:cubicBezTo>
                    <a:pt x="1693137" y="394270"/>
                    <a:pt x="1679803" y="395654"/>
                    <a:pt x="1666146" y="395654"/>
                  </a:cubicBezTo>
                  <a:lnTo>
                    <a:pt x="197827" y="395654"/>
                  </a:lnTo>
                  <a:cubicBezTo>
                    <a:pt x="88570" y="395654"/>
                    <a:pt x="0" y="307084"/>
                    <a:pt x="0" y="197827"/>
                  </a:cubicBezTo>
                  <a:cubicBezTo>
                    <a:pt x="0" y="88570"/>
                    <a:pt x="88570" y="0"/>
                    <a:pt x="1978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normAutofit/>
            </a:bodyPr>
            <a:lstStyle/>
            <a:p>
              <a:r>
                <a:rPr lang="zh-CN" altLang="en-US" dirty="0">
                  <a:solidFill>
                    <a:srgbClr val="FEFFFF"/>
                  </a:solidFill>
                </a:rPr>
                <a:t>导向功能</a:t>
              </a:r>
              <a:endParaRPr lang="zh-CN" altLang="en-US" dirty="0">
                <a:solidFill>
                  <a:srgbClr val="FEFFFF"/>
                </a:solidFill>
              </a:endParaRPr>
            </a:p>
          </p:txBody>
        </p:sp>
        <p:sp>
          <p:nvSpPr>
            <p:cNvPr id="25" name="椭圆 24"/>
            <p:cNvSpPr/>
            <p:nvPr>
              <p:custDataLst>
                <p:tags r:id="rId5"/>
              </p:custDataLst>
            </p:nvPr>
          </p:nvSpPr>
          <p:spPr>
            <a:xfrm>
              <a:off x="2703640" y="5130312"/>
              <a:ext cx="562708" cy="56270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rgbClr val="FEFFFF"/>
                  </a:solidFill>
                </a:rPr>
                <a:t>A</a:t>
              </a:r>
              <a:endParaRPr lang="zh-CN" altLang="en-US" dirty="0">
                <a:solidFill>
                  <a:srgbClr val="FEFFFF"/>
                </a:solidFill>
              </a:endParaRPr>
            </a:p>
          </p:txBody>
        </p:sp>
      </p:grpSp>
      <p:sp>
        <p:nvSpPr>
          <p:cNvPr id="30" name="KSO_Shape"/>
          <p:cNvSpPr/>
          <p:nvPr>
            <p:custDataLst>
              <p:tags r:id="rId6"/>
            </p:custDataLst>
          </p:nvPr>
        </p:nvSpPr>
        <p:spPr bwMode="auto">
          <a:xfrm>
            <a:off x="4996231" y="3230059"/>
            <a:ext cx="587614" cy="313394"/>
          </a:xfrm>
          <a:custGeom>
            <a:avLst/>
            <a:gdLst>
              <a:gd name="T0" fmla="*/ 206912238 w 8379"/>
              <a:gd name="T1" fmla="*/ 207460042 h 4457"/>
              <a:gd name="T2" fmla="*/ 206912238 w 8379"/>
              <a:gd name="T3" fmla="*/ 207460042 h 4457"/>
              <a:gd name="T4" fmla="*/ 206912238 w 8379"/>
              <a:gd name="T5" fmla="*/ 207460042 h 4457"/>
              <a:gd name="T6" fmla="*/ 206912238 w 8379"/>
              <a:gd name="T7" fmla="*/ 207460042 h 4457"/>
              <a:gd name="T8" fmla="*/ 206912238 w 8379"/>
              <a:gd name="T9" fmla="*/ 207460042 h 4457"/>
              <a:gd name="T10" fmla="*/ 206912238 w 8379"/>
              <a:gd name="T11" fmla="*/ 207460042 h 4457"/>
              <a:gd name="T12" fmla="*/ 206912238 w 8379"/>
              <a:gd name="T13" fmla="*/ 207460042 h 4457"/>
              <a:gd name="T14" fmla="*/ 206912238 w 8379"/>
              <a:gd name="T15" fmla="*/ 207460042 h 4457"/>
              <a:gd name="T16" fmla="*/ 206912238 w 8379"/>
              <a:gd name="T17" fmla="*/ 207460042 h 4457"/>
              <a:gd name="T18" fmla="*/ 206912238 w 8379"/>
              <a:gd name="T19" fmla="*/ 207460042 h 4457"/>
              <a:gd name="T20" fmla="*/ 206912238 w 8379"/>
              <a:gd name="T21" fmla="*/ 207460042 h 4457"/>
              <a:gd name="T22" fmla="*/ 206912238 w 8379"/>
              <a:gd name="T23" fmla="*/ 207460042 h 4457"/>
              <a:gd name="T24" fmla="*/ 206912238 w 8379"/>
              <a:gd name="T25" fmla="*/ 207460042 h 4457"/>
              <a:gd name="T26" fmla="*/ 206912238 w 8379"/>
              <a:gd name="T27" fmla="*/ 207460042 h 4457"/>
              <a:gd name="T28" fmla="*/ 206912238 w 8379"/>
              <a:gd name="T29" fmla="*/ 207460042 h 4457"/>
              <a:gd name="T30" fmla="*/ 206912238 w 8379"/>
              <a:gd name="T31" fmla="*/ 207460042 h 4457"/>
              <a:gd name="T32" fmla="*/ 206912238 w 8379"/>
              <a:gd name="T33" fmla="*/ 207460042 h 4457"/>
              <a:gd name="T34" fmla="*/ 206912238 w 8379"/>
              <a:gd name="T35" fmla="*/ 207460042 h 4457"/>
              <a:gd name="T36" fmla="*/ 206912238 w 8379"/>
              <a:gd name="T37" fmla="*/ 207460042 h 4457"/>
              <a:gd name="T38" fmla="*/ 206912238 w 8379"/>
              <a:gd name="T39" fmla="*/ 207460042 h 4457"/>
              <a:gd name="T40" fmla="*/ 206912238 w 8379"/>
              <a:gd name="T41" fmla="*/ 207460042 h 4457"/>
              <a:gd name="T42" fmla="*/ 206912238 w 8379"/>
              <a:gd name="T43" fmla="*/ 207460042 h 4457"/>
              <a:gd name="T44" fmla="*/ 206912238 w 8379"/>
              <a:gd name="T45" fmla="*/ 207460042 h 4457"/>
              <a:gd name="T46" fmla="*/ 206912238 w 8379"/>
              <a:gd name="T47" fmla="*/ 207460042 h 4457"/>
              <a:gd name="T48" fmla="*/ 206912238 w 8379"/>
              <a:gd name="T49" fmla="*/ 207460042 h 4457"/>
              <a:gd name="T50" fmla="*/ 206912238 w 8379"/>
              <a:gd name="T51" fmla="*/ 207460042 h 4457"/>
              <a:gd name="T52" fmla="*/ 206912238 w 8379"/>
              <a:gd name="T53" fmla="*/ 207460042 h 4457"/>
              <a:gd name="T54" fmla="*/ 206912238 w 8379"/>
              <a:gd name="T55" fmla="*/ 207460042 h 4457"/>
              <a:gd name="T56" fmla="*/ 206912238 w 8379"/>
              <a:gd name="T57" fmla="*/ 207460042 h 4457"/>
              <a:gd name="T58" fmla="*/ 206912238 w 8379"/>
              <a:gd name="T59" fmla="*/ 207460042 h 4457"/>
              <a:gd name="T60" fmla="*/ 206912238 w 8379"/>
              <a:gd name="T61" fmla="*/ 207460042 h 4457"/>
              <a:gd name="T62" fmla="*/ 206912238 w 8379"/>
              <a:gd name="T63" fmla="*/ 207460042 h 4457"/>
              <a:gd name="T64" fmla="*/ 206912238 w 8379"/>
              <a:gd name="T65" fmla="*/ 207460042 h 4457"/>
              <a:gd name="T66" fmla="*/ 206912238 w 8379"/>
              <a:gd name="T67" fmla="*/ 207460042 h 4457"/>
              <a:gd name="T68" fmla="*/ 206912238 w 8379"/>
              <a:gd name="T69" fmla="*/ 207460042 h 4457"/>
              <a:gd name="T70" fmla="*/ 206912238 w 8379"/>
              <a:gd name="T71" fmla="*/ 207460042 h 4457"/>
              <a:gd name="T72" fmla="*/ 206912238 w 8379"/>
              <a:gd name="T73" fmla="*/ 207460042 h 4457"/>
              <a:gd name="T74" fmla="*/ 206912238 w 8379"/>
              <a:gd name="T75" fmla="*/ 207460042 h 4457"/>
              <a:gd name="T76" fmla="*/ 206912238 w 8379"/>
              <a:gd name="T77" fmla="*/ 207460042 h 4457"/>
              <a:gd name="T78" fmla="*/ 206912238 w 8379"/>
              <a:gd name="T79" fmla="*/ 207460042 h 4457"/>
              <a:gd name="T80" fmla="*/ 206912238 w 8379"/>
              <a:gd name="T81" fmla="*/ 207460042 h 4457"/>
              <a:gd name="T82" fmla="*/ 206912238 w 8379"/>
              <a:gd name="T83" fmla="*/ 207460042 h 4457"/>
              <a:gd name="T84" fmla="*/ 206912238 w 8379"/>
              <a:gd name="T85" fmla="*/ 207460042 h 4457"/>
              <a:gd name="T86" fmla="*/ 206912238 w 8379"/>
              <a:gd name="T87" fmla="*/ 207460042 h 4457"/>
              <a:gd name="T88" fmla="*/ 206912238 w 8379"/>
              <a:gd name="T89" fmla="*/ 207460042 h 4457"/>
              <a:gd name="T90" fmla="*/ 206912238 w 8379"/>
              <a:gd name="T91" fmla="*/ 207460042 h 4457"/>
              <a:gd name="T92" fmla="*/ 206912238 w 8379"/>
              <a:gd name="T93" fmla="*/ 207460042 h 4457"/>
              <a:gd name="T94" fmla="*/ 206912238 w 8379"/>
              <a:gd name="T95" fmla="*/ 207460042 h 4457"/>
              <a:gd name="T96" fmla="*/ 206912238 w 8379"/>
              <a:gd name="T97" fmla="*/ 207460042 h 4457"/>
              <a:gd name="T98" fmla="*/ 206912238 w 8379"/>
              <a:gd name="T99" fmla="*/ 207460042 h 4457"/>
              <a:gd name="T100" fmla="*/ 206912238 w 8379"/>
              <a:gd name="T101" fmla="*/ 207460042 h 4457"/>
              <a:gd name="T102" fmla="*/ 206912238 w 8379"/>
              <a:gd name="T103" fmla="*/ 207460042 h 4457"/>
              <a:gd name="T104" fmla="*/ 206912238 w 8379"/>
              <a:gd name="T105" fmla="*/ 207460042 h 4457"/>
              <a:gd name="T106" fmla="*/ 206912238 w 8379"/>
              <a:gd name="T107" fmla="*/ 207460042 h 44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79" h="4457">
                <a:moveTo>
                  <a:pt x="8379" y="0"/>
                </a:moveTo>
                <a:lnTo>
                  <a:pt x="4877" y="1121"/>
                </a:lnTo>
                <a:lnTo>
                  <a:pt x="5949" y="1618"/>
                </a:lnTo>
                <a:lnTo>
                  <a:pt x="5895" y="1677"/>
                </a:lnTo>
                <a:lnTo>
                  <a:pt x="5841" y="1733"/>
                </a:lnTo>
                <a:lnTo>
                  <a:pt x="5785" y="1788"/>
                </a:lnTo>
                <a:lnTo>
                  <a:pt x="5730" y="1841"/>
                </a:lnTo>
                <a:lnTo>
                  <a:pt x="5676" y="1893"/>
                </a:lnTo>
                <a:lnTo>
                  <a:pt x="5621" y="1942"/>
                </a:lnTo>
                <a:lnTo>
                  <a:pt x="5566" y="1991"/>
                </a:lnTo>
                <a:lnTo>
                  <a:pt x="5509" y="2037"/>
                </a:lnTo>
                <a:lnTo>
                  <a:pt x="5454" y="2081"/>
                </a:lnTo>
                <a:lnTo>
                  <a:pt x="5398" y="2124"/>
                </a:lnTo>
                <a:lnTo>
                  <a:pt x="5342" y="2166"/>
                </a:lnTo>
                <a:lnTo>
                  <a:pt x="5286" y="2206"/>
                </a:lnTo>
                <a:lnTo>
                  <a:pt x="5230" y="2244"/>
                </a:lnTo>
                <a:lnTo>
                  <a:pt x="5173" y="2282"/>
                </a:lnTo>
                <a:lnTo>
                  <a:pt x="5117" y="2318"/>
                </a:lnTo>
                <a:lnTo>
                  <a:pt x="5060" y="2351"/>
                </a:lnTo>
                <a:lnTo>
                  <a:pt x="5003" y="2384"/>
                </a:lnTo>
                <a:lnTo>
                  <a:pt x="4946" y="2415"/>
                </a:lnTo>
                <a:lnTo>
                  <a:pt x="4889" y="2445"/>
                </a:lnTo>
                <a:lnTo>
                  <a:pt x="4832" y="2474"/>
                </a:lnTo>
                <a:lnTo>
                  <a:pt x="4775" y="2501"/>
                </a:lnTo>
                <a:lnTo>
                  <a:pt x="4718" y="2528"/>
                </a:lnTo>
                <a:lnTo>
                  <a:pt x="4661" y="2553"/>
                </a:lnTo>
                <a:lnTo>
                  <a:pt x="4603" y="2577"/>
                </a:lnTo>
                <a:lnTo>
                  <a:pt x="4547" y="2598"/>
                </a:lnTo>
                <a:lnTo>
                  <a:pt x="4489" y="2620"/>
                </a:lnTo>
                <a:lnTo>
                  <a:pt x="4431" y="2640"/>
                </a:lnTo>
                <a:lnTo>
                  <a:pt x="4374" y="2660"/>
                </a:lnTo>
                <a:lnTo>
                  <a:pt x="4316" y="2679"/>
                </a:lnTo>
                <a:lnTo>
                  <a:pt x="4259" y="2696"/>
                </a:lnTo>
                <a:lnTo>
                  <a:pt x="4202" y="2712"/>
                </a:lnTo>
                <a:lnTo>
                  <a:pt x="4145" y="2727"/>
                </a:lnTo>
                <a:lnTo>
                  <a:pt x="4087" y="2742"/>
                </a:lnTo>
                <a:lnTo>
                  <a:pt x="4029" y="2756"/>
                </a:lnTo>
                <a:lnTo>
                  <a:pt x="3973" y="2768"/>
                </a:lnTo>
                <a:lnTo>
                  <a:pt x="3915" y="2780"/>
                </a:lnTo>
                <a:lnTo>
                  <a:pt x="3858" y="2792"/>
                </a:lnTo>
                <a:lnTo>
                  <a:pt x="3801" y="2801"/>
                </a:lnTo>
                <a:lnTo>
                  <a:pt x="3687" y="2820"/>
                </a:lnTo>
                <a:lnTo>
                  <a:pt x="3573" y="2836"/>
                </a:lnTo>
                <a:lnTo>
                  <a:pt x="3460" y="2849"/>
                </a:lnTo>
                <a:lnTo>
                  <a:pt x="3347" y="2861"/>
                </a:lnTo>
                <a:lnTo>
                  <a:pt x="3236" y="2871"/>
                </a:lnTo>
                <a:lnTo>
                  <a:pt x="3124" y="2878"/>
                </a:lnTo>
                <a:lnTo>
                  <a:pt x="3014" y="2884"/>
                </a:lnTo>
                <a:lnTo>
                  <a:pt x="2905" y="2890"/>
                </a:lnTo>
                <a:lnTo>
                  <a:pt x="2795" y="2894"/>
                </a:lnTo>
                <a:lnTo>
                  <a:pt x="2579" y="2900"/>
                </a:lnTo>
                <a:lnTo>
                  <a:pt x="2369" y="2906"/>
                </a:lnTo>
                <a:lnTo>
                  <a:pt x="2163" y="2912"/>
                </a:lnTo>
                <a:lnTo>
                  <a:pt x="2062" y="2916"/>
                </a:lnTo>
                <a:lnTo>
                  <a:pt x="1961" y="2921"/>
                </a:lnTo>
                <a:lnTo>
                  <a:pt x="1863" y="2927"/>
                </a:lnTo>
                <a:lnTo>
                  <a:pt x="1767" y="2936"/>
                </a:lnTo>
                <a:lnTo>
                  <a:pt x="1671" y="2945"/>
                </a:lnTo>
                <a:lnTo>
                  <a:pt x="1577" y="2957"/>
                </a:lnTo>
                <a:lnTo>
                  <a:pt x="1486" y="2970"/>
                </a:lnTo>
                <a:lnTo>
                  <a:pt x="1440" y="2979"/>
                </a:lnTo>
                <a:lnTo>
                  <a:pt x="1396" y="2987"/>
                </a:lnTo>
                <a:lnTo>
                  <a:pt x="1351" y="2996"/>
                </a:lnTo>
                <a:lnTo>
                  <a:pt x="1307" y="3005"/>
                </a:lnTo>
                <a:lnTo>
                  <a:pt x="1264" y="3016"/>
                </a:lnTo>
                <a:lnTo>
                  <a:pt x="1220" y="3028"/>
                </a:lnTo>
                <a:lnTo>
                  <a:pt x="1178" y="3040"/>
                </a:lnTo>
                <a:lnTo>
                  <a:pt x="1136" y="3052"/>
                </a:lnTo>
                <a:lnTo>
                  <a:pt x="1094" y="3066"/>
                </a:lnTo>
                <a:lnTo>
                  <a:pt x="1054" y="3081"/>
                </a:lnTo>
                <a:lnTo>
                  <a:pt x="1014" y="3096"/>
                </a:lnTo>
                <a:lnTo>
                  <a:pt x="974" y="3113"/>
                </a:lnTo>
                <a:lnTo>
                  <a:pt x="935" y="3131"/>
                </a:lnTo>
                <a:lnTo>
                  <a:pt x="896" y="3149"/>
                </a:lnTo>
                <a:lnTo>
                  <a:pt x="858" y="3168"/>
                </a:lnTo>
                <a:lnTo>
                  <a:pt x="820" y="3190"/>
                </a:lnTo>
                <a:lnTo>
                  <a:pt x="784" y="3212"/>
                </a:lnTo>
                <a:lnTo>
                  <a:pt x="746" y="3234"/>
                </a:lnTo>
                <a:lnTo>
                  <a:pt x="710" y="3258"/>
                </a:lnTo>
                <a:lnTo>
                  <a:pt x="675" y="3284"/>
                </a:lnTo>
                <a:lnTo>
                  <a:pt x="641" y="3310"/>
                </a:lnTo>
                <a:lnTo>
                  <a:pt x="607" y="3338"/>
                </a:lnTo>
                <a:lnTo>
                  <a:pt x="573" y="3366"/>
                </a:lnTo>
                <a:lnTo>
                  <a:pt x="541" y="3396"/>
                </a:lnTo>
                <a:lnTo>
                  <a:pt x="509" y="3429"/>
                </a:lnTo>
                <a:lnTo>
                  <a:pt x="477" y="3461"/>
                </a:lnTo>
                <a:lnTo>
                  <a:pt x="446" y="3496"/>
                </a:lnTo>
                <a:lnTo>
                  <a:pt x="416" y="3532"/>
                </a:lnTo>
                <a:lnTo>
                  <a:pt x="387" y="3569"/>
                </a:lnTo>
                <a:lnTo>
                  <a:pt x="359" y="3608"/>
                </a:lnTo>
                <a:lnTo>
                  <a:pt x="330" y="3648"/>
                </a:lnTo>
                <a:lnTo>
                  <a:pt x="303" y="3690"/>
                </a:lnTo>
                <a:lnTo>
                  <a:pt x="276" y="3734"/>
                </a:lnTo>
                <a:lnTo>
                  <a:pt x="251" y="3778"/>
                </a:lnTo>
                <a:lnTo>
                  <a:pt x="225" y="3825"/>
                </a:lnTo>
                <a:lnTo>
                  <a:pt x="201" y="3874"/>
                </a:lnTo>
                <a:lnTo>
                  <a:pt x="177" y="3923"/>
                </a:lnTo>
                <a:lnTo>
                  <a:pt x="155" y="3976"/>
                </a:lnTo>
                <a:lnTo>
                  <a:pt x="132" y="4029"/>
                </a:lnTo>
                <a:lnTo>
                  <a:pt x="111" y="4085"/>
                </a:lnTo>
                <a:lnTo>
                  <a:pt x="90" y="4142"/>
                </a:lnTo>
                <a:lnTo>
                  <a:pt x="71" y="4202"/>
                </a:lnTo>
                <a:lnTo>
                  <a:pt x="51" y="4262"/>
                </a:lnTo>
                <a:lnTo>
                  <a:pt x="33" y="4325"/>
                </a:lnTo>
                <a:lnTo>
                  <a:pt x="15" y="4390"/>
                </a:lnTo>
                <a:lnTo>
                  <a:pt x="0" y="4457"/>
                </a:lnTo>
                <a:lnTo>
                  <a:pt x="36" y="4393"/>
                </a:lnTo>
                <a:lnTo>
                  <a:pt x="74" y="4330"/>
                </a:lnTo>
                <a:lnTo>
                  <a:pt x="111" y="4271"/>
                </a:lnTo>
                <a:lnTo>
                  <a:pt x="150" y="4214"/>
                </a:lnTo>
                <a:lnTo>
                  <a:pt x="188" y="4159"/>
                </a:lnTo>
                <a:lnTo>
                  <a:pt x="227" y="4107"/>
                </a:lnTo>
                <a:lnTo>
                  <a:pt x="265" y="4057"/>
                </a:lnTo>
                <a:lnTo>
                  <a:pt x="305" y="4009"/>
                </a:lnTo>
                <a:lnTo>
                  <a:pt x="344" y="3963"/>
                </a:lnTo>
                <a:lnTo>
                  <a:pt x="384" y="3920"/>
                </a:lnTo>
                <a:lnTo>
                  <a:pt x="423" y="3879"/>
                </a:lnTo>
                <a:lnTo>
                  <a:pt x="464" y="3839"/>
                </a:lnTo>
                <a:lnTo>
                  <a:pt x="505" y="3802"/>
                </a:lnTo>
                <a:lnTo>
                  <a:pt x="546" y="3767"/>
                </a:lnTo>
                <a:lnTo>
                  <a:pt x="588" y="3734"/>
                </a:lnTo>
                <a:lnTo>
                  <a:pt x="629" y="3702"/>
                </a:lnTo>
                <a:lnTo>
                  <a:pt x="671" y="3674"/>
                </a:lnTo>
                <a:lnTo>
                  <a:pt x="714" y="3646"/>
                </a:lnTo>
                <a:lnTo>
                  <a:pt x="756" y="3621"/>
                </a:lnTo>
                <a:lnTo>
                  <a:pt x="799" y="3597"/>
                </a:lnTo>
                <a:lnTo>
                  <a:pt x="842" y="3575"/>
                </a:lnTo>
                <a:lnTo>
                  <a:pt x="886" y="3555"/>
                </a:lnTo>
                <a:lnTo>
                  <a:pt x="929" y="3536"/>
                </a:lnTo>
                <a:lnTo>
                  <a:pt x="973" y="3519"/>
                </a:lnTo>
                <a:lnTo>
                  <a:pt x="1018" y="3503"/>
                </a:lnTo>
                <a:lnTo>
                  <a:pt x="1062" y="3489"/>
                </a:lnTo>
                <a:lnTo>
                  <a:pt x="1108" y="3477"/>
                </a:lnTo>
                <a:lnTo>
                  <a:pt x="1153" y="3466"/>
                </a:lnTo>
                <a:lnTo>
                  <a:pt x="1199" y="3456"/>
                </a:lnTo>
                <a:lnTo>
                  <a:pt x="1244" y="3448"/>
                </a:lnTo>
                <a:lnTo>
                  <a:pt x="1291" y="3441"/>
                </a:lnTo>
                <a:lnTo>
                  <a:pt x="1337" y="3435"/>
                </a:lnTo>
                <a:lnTo>
                  <a:pt x="1384" y="3431"/>
                </a:lnTo>
                <a:lnTo>
                  <a:pt x="1432" y="3428"/>
                </a:lnTo>
                <a:lnTo>
                  <a:pt x="1479" y="3425"/>
                </a:lnTo>
                <a:lnTo>
                  <a:pt x="1527" y="3425"/>
                </a:lnTo>
                <a:lnTo>
                  <a:pt x="1575" y="3425"/>
                </a:lnTo>
                <a:lnTo>
                  <a:pt x="1624" y="3426"/>
                </a:lnTo>
                <a:lnTo>
                  <a:pt x="1672" y="3429"/>
                </a:lnTo>
                <a:lnTo>
                  <a:pt x="1721" y="3431"/>
                </a:lnTo>
                <a:lnTo>
                  <a:pt x="1770" y="3436"/>
                </a:lnTo>
                <a:lnTo>
                  <a:pt x="1821" y="3441"/>
                </a:lnTo>
                <a:lnTo>
                  <a:pt x="1870" y="3447"/>
                </a:lnTo>
                <a:lnTo>
                  <a:pt x="1920" y="3454"/>
                </a:lnTo>
                <a:lnTo>
                  <a:pt x="2022" y="3470"/>
                </a:lnTo>
                <a:lnTo>
                  <a:pt x="2126" y="3488"/>
                </a:lnTo>
                <a:lnTo>
                  <a:pt x="2229" y="3508"/>
                </a:lnTo>
                <a:lnTo>
                  <a:pt x="2334" y="3531"/>
                </a:lnTo>
                <a:lnTo>
                  <a:pt x="2441" y="3556"/>
                </a:lnTo>
                <a:lnTo>
                  <a:pt x="2549" y="3581"/>
                </a:lnTo>
                <a:lnTo>
                  <a:pt x="2769" y="3636"/>
                </a:lnTo>
                <a:lnTo>
                  <a:pt x="2993" y="3693"/>
                </a:lnTo>
                <a:lnTo>
                  <a:pt x="3107" y="3722"/>
                </a:lnTo>
                <a:lnTo>
                  <a:pt x="3223" y="3749"/>
                </a:lnTo>
                <a:lnTo>
                  <a:pt x="3339" y="3776"/>
                </a:lnTo>
                <a:lnTo>
                  <a:pt x="3457" y="3801"/>
                </a:lnTo>
                <a:lnTo>
                  <a:pt x="3577" y="3826"/>
                </a:lnTo>
                <a:lnTo>
                  <a:pt x="3697" y="3848"/>
                </a:lnTo>
                <a:lnTo>
                  <a:pt x="3819" y="3868"/>
                </a:lnTo>
                <a:lnTo>
                  <a:pt x="3942" y="3886"/>
                </a:lnTo>
                <a:lnTo>
                  <a:pt x="4004" y="3893"/>
                </a:lnTo>
                <a:lnTo>
                  <a:pt x="4066" y="3901"/>
                </a:lnTo>
                <a:lnTo>
                  <a:pt x="4129" y="3907"/>
                </a:lnTo>
                <a:lnTo>
                  <a:pt x="4193" y="3913"/>
                </a:lnTo>
                <a:lnTo>
                  <a:pt x="4255" y="3917"/>
                </a:lnTo>
                <a:lnTo>
                  <a:pt x="4319" y="3921"/>
                </a:lnTo>
                <a:lnTo>
                  <a:pt x="4383" y="3923"/>
                </a:lnTo>
                <a:lnTo>
                  <a:pt x="4447" y="3925"/>
                </a:lnTo>
                <a:lnTo>
                  <a:pt x="4512" y="3926"/>
                </a:lnTo>
                <a:lnTo>
                  <a:pt x="4577" y="3926"/>
                </a:lnTo>
                <a:lnTo>
                  <a:pt x="4641" y="3925"/>
                </a:lnTo>
                <a:lnTo>
                  <a:pt x="4707" y="3921"/>
                </a:lnTo>
                <a:lnTo>
                  <a:pt x="4773" y="3917"/>
                </a:lnTo>
                <a:lnTo>
                  <a:pt x="4840" y="3913"/>
                </a:lnTo>
                <a:lnTo>
                  <a:pt x="4907" y="3907"/>
                </a:lnTo>
                <a:lnTo>
                  <a:pt x="4973" y="3899"/>
                </a:lnTo>
                <a:lnTo>
                  <a:pt x="5040" y="3890"/>
                </a:lnTo>
                <a:lnTo>
                  <a:pt x="5107" y="3880"/>
                </a:lnTo>
                <a:lnTo>
                  <a:pt x="5176" y="3868"/>
                </a:lnTo>
                <a:lnTo>
                  <a:pt x="5244" y="3855"/>
                </a:lnTo>
                <a:lnTo>
                  <a:pt x="5312" y="3839"/>
                </a:lnTo>
                <a:lnTo>
                  <a:pt x="5381" y="3824"/>
                </a:lnTo>
                <a:lnTo>
                  <a:pt x="5450" y="3806"/>
                </a:lnTo>
                <a:lnTo>
                  <a:pt x="5520" y="3786"/>
                </a:lnTo>
                <a:lnTo>
                  <a:pt x="5590" y="3765"/>
                </a:lnTo>
                <a:lnTo>
                  <a:pt x="5659" y="3742"/>
                </a:lnTo>
                <a:lnTo>
                  <a:pt x="5730" y="3717"/>
                </a:lnTo>
                <a:lnTo>
                  <a:pt x="5801" y="3690"/>
                </a:lnTo>
                <a:lnTo>
                  <a:pt x="5872" y="3663"/>
                </a:lnTo>
                <a:lnTo>
                  <a:pt x="5944" y="3632"/>
                </a:lnTo>
                <a:lnTo>
                  <a:pt x="6015" y="3600"/>
                </a:lnTo>
                <a:lnTo>
                  <a:pt x="6087" y="3566"/>
                </a:lnTo>
                <a:lnTo>
                  <a:pt x="6160" y="3530"/>
                </a:lnTo>
                <a:lnTo>
                  <a:pt x="6232" y="3491"/>
                </a:lnTo>
                <a:lnTo>
                  <a:pt x="6305" y="3452"/>
                </a:lnTo>
                <a:lnTo>
                  <a:pt x="6378" y="3410"/>
                </a:lnTo>
                <a:lnTo>
                  <a:pt x="6453" y="3365"/>
                </a:lnTo>
                <a:lnTo>
                  <a:pt x="6526" y="3318"/>
                </a:lnTo>
                <a:lnTo>
                  <a:pt x="6600" y="3269"/>
                </a:lnTo>
                <a:lnTo>
                  <a:pt x="6676" y="3218"/>
                </a:lnTo>
                <a:lnTo>
                  <a:pt x="6750" y="3164"/>
                </a:lnTo>
                <a:lnTo>
                  <a:pt x="6826" y="3108"/>
                </a:lnTo>
                <a:lnTo>
                  <a:pt x="6902" y="3050"/>
                </a:lnTo>
                <a:lnTo>
                  <a:pt x="6977" y="2990"/>
                </a:lnTo>
                <a:lnTo>
                  <a:pt x="7054" y="2926"/>
                </a:lnTo>
                <a:lnTo>
                  <a:pt x="7131" y="2860"/>
                </a:lnTo>
                <a:lnTo>
                  <a:pt x="7208" y="2792"/>
                </a:lnTo>
                <a:lnTo>
                  <a:pt x="7286" y="2721"/>
                </a:lnTo>
                <a:lnTo>
                  <a:pt x="7969" y="3654"/>
                </a:lnTo>
                <a:lnTo>
                  <a:pt x="8379" y="0"/>
                </a:lnTo>
                <a:close/>
              </a:path>
            </a:pathLst>
          </a:custGeom>
          <a:solidFill>
            <a:schemeClr val="accent2"/>
          </a:solidFill>
          <a:ln>
            <a:noFill/>
          </a:ln>
        </p:spPr>
        <p:txBody>
          <a:bodyPr anchor="ctr">
            <a:normAutofit fontScale="72500"/>
          </a:bodyPr>
          <a:lstStyle/>
          <a:p>
            <a:endParaRPr lang="zh-CN" altLang="en-US"/>
          </a:p>
        </p:txBody>
      </p:sp>
      <p:grpSp>
        <p:nvGrpSpPr>
          <p:cNvPr id="38" name="组合 37"/>
          <p:cNvGrpSpPr/>
          <p:nvPr>
            <p:custDataLst>
              <p:tags r:id="rId7"/>
            </p:custDataLst>
          </p:nvPr>
        </p:nvGrpSpPr>
        <p:grpSpPr>
          <a:xfrm>
            <a:off x="3262678" y="3534661"/>
            <a:ext cx="2031030" cy="562708"/>
            <a:chOff x="3556485" y="4263002"/>
            <a:chExt cx="2031030" cy="562708"/>
          </a:xfrm>
        </p:grpSpPr>
        <p:sp>
          <p:nvSpPr>
            <p:cNvPr id="29" name="任意多边形 28"/>
            <p:cNvSpPr/>
            <p:nvPr>
              <p:custDataLst>
                <p:tags r:id="rId8"/>
              </p:custDataLst>
            </p:nvPr>
          </p:nvSpPr>
          <p:spPr>
            <a:xfrm>
              <a:off x="3556485" y="4430056"/>
              <a:ext cx="1706945" cy="395654"/>
            </a:xfrm>
            <a:custGeom>
              <a:avLst/>
              <a:gdLst>
                <a:gd name="connsiteX0" fmla="*/ 197827 w 1706945"/>
                <a:gd name="connsiteY0" fmla="*/ 0 h 395654"/>
                <a:gd name="connsiteX1" fmla="*/ 1493658 w 1706945"/>
                <a:gd name="connsiteY1" fmla="*/ 0 h 395654"/>
                <a:gd name="connsiteX2" fmla="*/ 1490432 w 1706945"/>
                <a:gd name="connsiteY2" fmla="*/ 4784 h 395654"/>
                <a:gd name="connsiteX3" fmla="*/ 1468322 w 1706945"/>
                <a:gd name="connsiteY3" fmla="*/ 114300 h 395654"/>
                <a:gd name="connsiteX4" fmla="*/ 1692973 w 1706945"/>
                <a:gd name="connsiteY4" fmla="*/ 389938 h 395654"/>
                <a:gd name="connsiteX5" fmla="*/ 1706945 w 1706945"/>
                <a:gd name="connsiteY5" fmla="*/ 391347 h 395654"/>
                <a:gd name="connsiteX6" fmla="*/ 1706015 w 1706945"/>
                <a:gd name="connsiteY6" fmla="*/ 391635 h 395654"/>
                <a:gd name="connsiteX7" fmla="*/ 1666146 w 1706945"/>
                <a:gd name="connsiteY7" fmla="*/ 395654 h 395654"/>
                <a:gd name="connsiteX8" fmla="*/ 197827 w 1706945"/>
                <a:gd name="connsiteY8" fmla="*/ 395654 h 395654"/>
                <a:gd name="connsiteX9" fmla="*/ 0 w 1706945"/>
                <a:gd name="connsiteY9" fmla="*/ 197827 h 395654"/>
                <a:gd name="connsiteX10" fmla="*/ 197827 w 1706945"/>
                <a:gd name="connsiteY10"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945" h="395654">
                  <a:moveTo>
                    <a:pt x="197827" y="0"/>
                  </a:moveTo>
                  <a:lnTo>
                    <a:pt x="1493658" y="0"/>
                  </a:lnTo>
                  <a:lnTo>
                    <a:pt x="1490432" y="4784"/>
                  </a:lnTo>
                  <a:cubicBezTo>
                    <a:pt x="1476195" y="38445"/>
                    <a:pt x="1468322" y="75453"/>
                    <a:pt x="1468322" y="114300"/>
                  </a:cubicBezTo>
                  <a:cubicBezTo>
                    <a:pt x="1468322" y="250265"/>
                    <a:pt x="1564765" y="363703"/>
                    <a:pt x="1692973" y="389938"/>
                  </a:cubicBezTo>
                  <a:lnTo>
                    <a:pt x="1706945" y="391347"/>
                  </a:lnTo>
                  <a:lnTo>
                    <a:pt x="1706015" y="391635"/>
                  </a:lnTo>
                  <a:cubicBezTo>
                    <a:pt x="1693137" y="394270"/>
                    <a:pt x="1679803" y="395654"/>
                    <a:pt x="1666146" y="395654"/>
                  </a:cubicBezTo>
                  <a:lnTo>
                    <a:pt x="197827" y="395654"/>
                  </a:lnTo>
                  <a:cubicBezTo>
                    <a:pt x="88570" y="395654"/>
                    <a:pt x="0" y="307084"/>
                    <a:pt x="0" y="197827"/>
                  </a:cubicBezTo>
                  <a:cubicBezTo>
                    <a:pt x="0" y="88570"/>
                    <a:pt x="88570" y="0"/>
                    <a:pt x="1978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normAutofit/>
            </a:bodyPr>
            <a:lstStyle/>
            <a:p>
              <a:r>
                <a:rPr lang="zh-CN" altLang="en-US" dirty="0">
                  <a:solidFill>
                    <a:srgbClr val="FEFFFF"/>
                  </a:solidFill>
                </a:rPr>
                <a:t>测量功能</a:t>
              </a:r>
              <a:endParaRPr lang="zh-CN" altLang="en-US" dirty="0">
                <a:solidFill>
                  <a:srgbClr val="FEFFFF"/>
                </a:solidFill>
              </a:endParaRPr>
            </a:p>
          </p:txBody>
        </p:sp>
        <p:sp>
          <p:nvSpPr>
            <p:cNvPr id="31" name="椭圆 30"/>
            <p:cNvSpPr/>
            <p:nvPr>
              <p:custDataLst>
                <p:tags r:id="rId9"/>
              </p:custDataLst>
            </p:nvPr>
          </p:nvSpPr>
          <p:spPr>
            <a:xfrm>
              <a:off x="5024807" y="4263002"/>
              <a:ext cx="562708" cy="56270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rgbClr val="FEFFFF"/>
                  </a:solidFill>
                </a:rPr>
                <a:t>B</a:t>
              </a:r>
              <a:endParaRPr lang="zh-CN" altLang="en-US" dirty="0">
                <a:solidFill>
                  <a:srgbClr val="FEFFFF"/>
                </a:solidFill>
              </a:endParaRPr>
            </a:p>
          </p:txBody>
        </p:sp>
      </p:grpSp>
      <p:grpSp>
        <p:nvGrpSpPr>
          <p:cNvPr id="39" name="组合 38"/>
          <p:cNvGrpSpPr/>
          <p:nvPr>
            <p:custDataLst>
              <p:tags r:id="rId10"/>
            </p:custDataLst>
          </p:nvPr>
        </p:nvGrpSpPr>
        <p:grpSpPr>
          <a:xfrm>
            <a:off x="5583845" y="2667351"/>
            <a:ext cx="2031030" cy="562708"/>
            <a:chOff x="5877652" y="3395692"/>
            <a:chExt cx="2031030" cy="562708"/>
          </a:xfrm>
        </p:grpSpPr>
        <p:sp>
          <p:nvSpPr>
            <p:cNvPr id="32" name="任意多边形 31"/>
            <p:cNvSpPr/>
            <p:nvPr>
              <p:custDataLst>
                <p:tags r:id="rId11"/>
              </p:custDataLst>
            </p:nvPr>
          </p:nvSpPr>
          <p:spPr>
            <a:xfrm>
              <a:off x="5877652" y="3562746"/>
              <a:ext cx="1706945" cy="395654"/>
            </a:xfrm>
            <a:custGeom>
              <a:avLst/>
              <a:gdLst>
                <a:gd name="connsiteX0" fmla="*/ 197827 w 1706945"/>
                <a:gd name="connsiteY0" fmla="*/ 0 h 395654"/>
                <a:gd name="connsiteX1" fmla="*/ 1493658 w 1706945"/>
                <a:gd name="connsiteY1" fmla="*/ 0 h 395654"/>
                <a:gd name="connsiteX2" fmla="*/ 1490432 w 1706945"/>
                <a:gd name="connsiteY2" fmla="*/ 4784 h 395654"/>
                <a:gd name="connsiteX3" fmla="*/ 1468322 w 1706945"/>
                <a:gd name="connsiteY3" fmla="*/ 114300 h 395654"/>
                <a:gd name="connsiteX4" fmla="*/ 1692973 w 1706945"/>
                <a:gd name="connsiteY4" fmla="*/ 389938 h 395654"/>
                <a:gd name="connsiteX5" fmla="*/ 1706945 w 1706945"/>
                <a:gd name="connsiteY5" fmla="*/ 391347 h 395654"/>
                <a:gd name="connsiteX6" fmla="*/ 1706015 w 1706945"/>
                <a:gd name="connsiteY6" fmla="*/ 391635 h 395654"/>
                <a:gd name="connsiteX7" fmla="*/ 1666146 w 1706945"/>
                <a:gd name="connsiteY7" fmla="*/ 395654 h 395654"/>
                <a:gd name="connsiteX8" fmla="*/ 197827 w 1706945"/>
                <a:gd name="connsiteY8" fmla="*/ 395654 h 395654"/>
                <a:gd name="connsiteX9" fmla="*/ 0 w 1706945"/>
                <a:gd name="connsiteY9" fmla="*/ 197827 h 395654"/>
                <a:gd name="connsiteX10" fmla="*/ 197827 w 1706945"/>
                <a:gd name="connsiteY10"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945" h="395654">
                  <a:moveTo>
                    <a:pt x="197827" y="0"/>
                  </a:moveTo>
                  <a:lnTo>
                    <a:pt x="1493658" y="0"/>
                  </a:lnTo>
                  <a:lnTo>
                    <a:pt x="1490432" y="4784"/>
                  </a:lnTo>
                  <a:cubicBezTo>
                    <a:pt x="1476195" y="38445"/>
                    <a:pt x="1468322" y="75453"/>
                    <a:pt x="1468322" y="114300"/>
                  </a:cubicBezTo>
                  <a:cubicBezTo>
                    <a:pt x="1468322" y="250265"/>
                    <a:pt x="1564765" y="363703"/>
                    <a:pt x="1692973" y="389938"/>
                  </a:cubicBezTo>
                  <a:lnTo>
                    <a:pt x="1706945" y="391347"/>
                  </a:lnTo>
                  <a:lnTo>
                    <a:pt x="1706015" y="391635"/>
                  </a:lnTo>
                  <a:cubicBezTo>
                    <a:pt x="1693137" y="394270"/>
                    <a:pt x="1679803" y="395654"/>
                    <a:pt x="1666146" y="395654"/>
                  </a:cubicBezTo>
                  <a:lnTo>
                    <a:pt x="197827" y="395654"/>
                  </a:lnTo>
                  <a:cubicBezTo>
                    <a:pt x="88570" y="395654"/>
                    <a:pt x="0" y="307084"/>
                    <a:pt x="0" y="197827"/>
                  </a:cubicBezTo>
                  <a:cubicBezTo>
                    <a:pt x="0" y="88570"/>
                    <a:pt x="88570" y="0"/>
                    <a:pt x="1978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normAutofit/>
            </a:bodyPr>
            <a:lstStyle/>
            <a:p>
              <a:r>
                <a:rPr lang="zh-CN" altLang="en-US" dirty="0">
                  <a:solidFill>
                    <a:srgbClr val="FEFFFF"/>
                  </a:solidFill>
                </a:rPr>
                <a:t>控制功能</a:t>
              </a:r>
              <a:endParaRPr lang="zh-CN" altLang="en-US" dirty="0">
                <a:solidFill>
                  <a:srgbClr val="FEFFFF"/>
                </a:solidFill>
              </a:endParaRPr>
            </a:p>
          </p:txBody>
        </p:sp>
        <p:sp>
          <p:nvSpPr>
            <p:cNvPr id="34" name="椭圆 33"/>
            <p:cNvSpPr/>
            <p:nvPr>
              <p:custDataLst>
                <p:tags r:id="rId12"/>
              </p:custDataLst>
            </p:nvPr>
          </p:nvSpPr>
          <p:spPr>
            <a:xfrm>
              <a:off x="7345974" y="3395692"/>
              <a:ext cx="562708" cy="56270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rgbClr val="FEFFFF"/>
                  </a:solidFill>
                </a:rPr>
                <a:t>C</a:t>
              </a:r>
              <a:endParaRPr lang="zh-CN" altLang="en-US" dirty="0">
                <a:solidFill>
                  <a:srgbClr val="FEFFFF"/>
                </a:solidFill>
              </a:endParaRPr>
            </a:p>
          </p:txBody>
        </p:sp>
      </p:grpSp>
      <p:grpSp>
        <p:nvGrpSpPr>
          <p:cNvPr id="20" name="组合 19"/>
          <p:cNvGrpSpPr/>
          <p:nvPr>
            <p:custDataLst>
              <p:tags r:id="rId13"/>
            </p:custDataLst>
          </p:nvPr>
        </p:nvGrpSpPr>
        <p:grpSpPr>
          <a:xfrm>
            <a:off x="3850292" y="4699641"/>
            <a:ext cx="2031030" cy="562708"/>
            <a:chOff x="3556485" y="4263002"/>
            <a:chExt cx="2031030" cy="562708"/>
          </a:xfrm>
        </p:grpSpPr>
        <p:sp>
          <p:nvSpPr>
            <p:cNvPr id="21" name="任意多边形 20"/>
            <p:cNvSpPr/>
            <p:nvPr>
              <p:custDataLst>
                <p:tags r:id="rId14"/>
              </p:custDataLst>
            </p:nvPr>
          </p:nvSpPr>
          <p:spPr>
            <a:xfrm>
              <a:off x="3556485" y="4430056"/>
              <a:ext cx="1706945" cy="395654"/>
            </a:xfrm>
            <a:custGeom>
              <a:avLst/>
              <a:gdLst>
                <a:gd name="connsiteX0" fmla="*/ 197827 w 1706945"/>
                <a:gd name="connsiteY0" fmla="*/ 0 h 395654"/>
                <a:gd name="connsiteX1" fmla="*/ 1493658 w 1706945"/>
                <a:gd name="connsiteY1" fmla="*/ 0 h 395654"/>
                <a:gd name="connsiteX2" fmla="*/ 1490432 w 1706945"/>
                <a:gd name="connsiteY2" fmla="*/ 4784 h 395654"/>
                <a:gd name="connsiteX3" fmla="*/ 1468322 w 1706945"/>
                <a:gd name="connsiteY3" fmla="*/ 114300 h 395654"/>
                <a:gd name="connsiteX4" fmla="*/ 1692973 w 1706945"/>
                <a:gd name="connsiteY4" fmla="*/ 389938 h 395654"/>
                <a:gd name="connsiteX5" fmla="*/ 1706945 w 1706945"/>
                <a:gd name="connsiteY5" fmla="*/ 391347 h 395654"/>
                <a:gd name="connsiteX6" fmla="*/ 1706015 w 1706945"/>
                <a:gd name="connsiteY6" fmla="*/ 391635 h 395654"/>
                <a:gd name="connsiteX7" fmla="*/ 1666146 w 1706945"/>
                <a:gd name="connsiteY7" fmla="*/ 395654 h 395654"/>
                <a:gd name="connsiteX8" fmla="*/ 197827 w 1706945"/>
                <a:gd name="connsiteY8" fmla="*/ 395654 h 395654"/>
                <a:gd name="connsiteX9" fmla="*/ 0 w 1706945"/>
                <a:gd name="connsiteY9" fmla="*/ 197827 h 395654"/>
                <a:gd name="connsiteX10" fmla="*/ 197827 w 1706945"/>
                <a:gd name="connsiteY10"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945" h="395654">
                  <a:moveTo>
                    <a:pt x="197827" y="0"/>
                  </a:moveTo>
                  <a:lnTo>
                    <a:pt x="1493658" y="0"/>
                  </a:lnTo>
                  <a:lnTo>
                    <a:pt x="1490432" y="4784"/>
                  </a:lnTo>
                  <a:cubicBezTo>
                    <a:pt x="1476195" y="38445"/>
                    <a:pt x="1468322" y="75453"/>
                    <a:pt x="1468322" y="114300"/>
                  </a:cubicBezTo>
                  <a:cubicBezTo>
                    <a:pt x="1468322" y="250265"/>
                    <a:pt x="1564765" y="363703"/>
                    <a:pt x="1692973" y="389938"/>
                  </a:cubicBezTo>
                  <a:lnTo>
                    <a:pt x="1706945" y="391347"/>
                  </a:lnTo>
                  <a:lnTo>
                    <a:pt x="1706015" y="391635"/>
                  </a:lnTo>
                  <a:cubicBezTo>
                    <a:pt x="1693137" y="394270"/>
                    <a:pt x="1679803" y="395654"/>
                    <a:pt x="1666146" y="395654"/>
                  </a:cubicBezTo>
                  <a:lnTo>
                    <a:pt x="197827" y="395654"/>
                  </a:lnTo>
                  <a:cubicBezTo>
                    <a:pt x="88570" y="395654"/>
                    <a:pt x="0" y="307084"/>
                    <a:pt x="0" y="197827"/>
                  </a:cubicBezTo>
                  <a:cubicBezTo>
                    <a:pt x="0" y="88570"/>
                    <a:pt x="88570" y="0"/>
                    <a:pt x="1978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normAutofit/>
            </a:bodyPr>
            <a:lstStyle/>
            <a:p>
              <a:r>
                <a:rPr lang="zh-CN" altLang="en-US" dirty="0">
                  <a:solidFill>
                    <a:srgbClr val="FEFFFF"/>
                  </a:solidFill>
                </a:rPr>
                <a:t>激励功能</a:t>
              </a:r>
              <a:endParaRPr lang="zh-CN" altLang="en-US" dirty="0">
                <a:solidFill>
                  <a:srgbClr val="FEFFFF"/>
                </a:solidFill>
              </a:endParaRPr>
            </a:p>
          </p:txBody>
        </p:sp>
        <p:sp>
          <p:nvSpPr>
            <p:cNvPr id="22" name="椭圆 21"/>
            <p:cNvSpPr/>
            <p:nvPr>
              <p:custDataLst>
                <p:tags r:id="rId15"/>
              </p:custDataLst>
            </p:nvPr>
          </p:nvSpPr>
          <p:spPr>
            <a:xfrm>
              <a:off x="5024807" y="4263002"/>
              <a:ext cx="562708" cy="56270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rgbClr val="FEFFFF"/>
                  </a:solidFill>
                </a:rPr>
                <a:t>E</a:t>
              </a:r>
              <a:endParaRPr lang="zh-CN" altLang="en-US" dirty="0">
                <a:solidFill>
                  <a:srgbClr val="FEFFFF"/>
                </a:solidFill>
              </a:endParaRPr>
            </a:p>
          </p:txBody>
        </p:sp>
      </p:grpSp>
      <p:grpSp>
        <p:nvGrpSpPr>
          <p:cNvPr id="23" name="组合 22"/>
          <p:cNvGrpSpPr/>
          <p:nvPr>
            <p:custDataLst>
              <p:tags r:id="rId16"/>
            </p:custDataLst>
          </p:nvPr>
        </p:nvGrpSpPr>
        <p:grpSpPr>
          <a:xfrm>
            <a:off x="6171459" y="3832331"/>
            <a:ext cx="2031030" cy="562708"/>
            <a:chOff x="5877652" y="3395692"/>
            <a:chExt cx="2031030" cy="562708"/>
          </a:xfrm>
        </p:grpSpPr>
        <p:sp>
          <p:nvSpPr>
            <p:cNvPr id="24" name="任意多边形 23"/>
            <p:cNvSpPr/>
            <p:nvPr>
              <p:custDataLst>
                <p:tags r:id="rId17"/>
              </p:custDataLst>
            </p:nvPr>
          </p:nvSpPr>
          <p:spPr>
            <a:xfrm>
              <a:off x="5877652" y="3562746"/>
              <a:ext cx="1706945" cy="395654"/>
            </a:xfrm>
            <a:custGeom>
              <a:avLst/>
              <a:gdLst>
                <a:gd name="connsiteX0" fmla="*/ 197827 w 1706945"/>
                <a:gd name="connsiteY0" fmla="*/ 0 h 395654"/>
                <a:gd name="connsiteX1" fmla="*/ 1493658 w 1706945"/>
                <a:gd name="connsiteY1" fmla="*/ 0 h 395654"/>
                <a:gd name="connsiteX2" fmla="*/ 1490432 w 1706945"/>
                <a:gd name="connsiteY2" fmla="*/ 4784 h 395654"/>
                <a:gd name="connsiteX3" fmla="*/ 1468322 w 1706945"/>
                <a:gd name="connsiteY3" fmla="*/ 114300 h 395654"/>
                <a:gd name="connsiteX4" fmla="*/ 1692973 w 1706945"/>
                <a:gd name="connsiteY4" fmla="*/ 389938 h 395654"/>
                <a:gd name="connsiteX5" fmla="*/ 1706945 w 1706945"/>
                <a:gd name="connsiteY5" fmla="*/ 391347 h 395654"/>
                <a:gd name="connsiteX6" fmla="*/ 1706015 w 1706945"/>
                <a:gd name="connsiteY6" fmla="*/ 391635 h 395654"/>
                <a:gd name="connsiteX7" fmla="*/ 1666146 w 1706945"/>
                <a:gd name="connsiteY7" fmla="*/ 395654 h 395654"/>
                <a:gd name="connsiteX8" fmla="*/ 197827 w 1706945"/>
                <a:gd name="connsiteY8" fmla="*/ 395654 h 395654"/>
                <a:gd name="connsiteX9" fmla="*/ 0 w 1706945"/>
                <a:gd name="connsiteY9" fmla="*/ 197827 h 395654"/>
                <a:gd name="connsiteX10" fmla="*/ 197827 w 1706945"/>
                <a:gd name="connsiteY10"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945" h="395654">
                  <a:moveTo>
                    <a:pt x="197827" y="0"/>
                  </a:moveTo>
                  <a:lnTo>
                    <a:pt x="1493658" y="0"/>
                  </a:lnTo>
                  <a:lnTo>
                    <a:pt x="1490432" y="4784"/>
                  </a:lnTo>
                  <a:cubicBezTo>
                    <a:pt x="1476195" y="38445"/>
                    <a:pt x="1468322" y="75453"/>
                    <a:pt x="1468322" y="114300"/>
                  </a:cubicBezTo>
                  <a:cubicBezTo>
                    <a:pt x="1468322" y="250265"/>
                    <a:pt x="1564765" y="363703"/>
                    <a:pt x="1692973" y="389938"/>
                  </a:cubicBezTo>
                  <a:lnTo>
                    <a:pt x="1706945" y="391347"/>
                  </a:lnTo>
                  <a:lnTo>
                    <a:pt x="1706015" y="391635"/>
                  </a:lnTo>
                  <a:cubicBezTo>
                    <a:pt x="1693137" y="394270"/>
                    <a:pt x="1679803" y="395654"/>
                    <a:pt x="1666146" y="395654"/>
                  </a:cubicBezTo>
                  <a:lnTo>
                    <a:pt x="197827" y="395654"/>
                  </a:lnTo>
                  <a:cubicBezTo>
                    <a:pt x="88570" y="395654"/>
                    <a:pt x="0" y="307084"/>
                    <a:pt x="0" y="197827"/>
                  </a:cubicBezTo>
                  <a:cubicBezTo>
                    <a:pt x="0" y="88570"/>
                    <a:pt x="88570" y="0"/>
                    <a:pt x="19782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normAutofit/>
            </a:bodyPr>
            <a:lstStyle/>
            <a:p>
              <a:r>
                <a:rPr lang="zh-CN" altLang="en-US" dirty="0">
                  <a:solidFill>
                    <a:srgbClr val="FEFFFF"/>
                  </a:solidFill>
                </a:rPr>
                <a:t>交流功能</a:t>
              </a:r>
              <a:endParaRPr lang="zh-CN" altLang="en-US" dirty="0">
                <a:solidFill>
                  <a:srgbClr val="FEFFFF"/>
                </a:solidFill>
              </a:endParaRPr>
            </a:p>
          </p:txBody>
        </p:sp>
        <p:sp>
          <p:nvSpPr>
            <p:cNvPr id="26" name="椭圆 25"/>
            <p:cNvSpPr/>
            <p:nvPr>
              <p:custDataLst>
                <p:tags r:id="rId18"/>
              </p:custDataLst>
            </p:nvPr>
          </p:nvSpPr>
          <p:spPr>
            <a:xfrm>
              <a:off x="7345974" y="3395692"/>
              <a:ext cx="562708" cy="56270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rgbClr val="FEFFFF"/>
                  </a:solidFill>
                </a:rPr>
                <a:t>D</a:t>
              </a:r>
              <a:endParaRPr lang="zh-CN" altLang="en-US" dirty="0">
                <a:solidFill>
                  <a:srgbClr val="FEFFFF"/>
                </a:solidFill>
              </a:endParaRPr>
            </a:p>
          </p:txBody>
        </p:sp>
      </p:grpSp>
      <p:sp>
        <p:nvSpPr>
          <p:cNvPr id="35" name="任意多边形 34"/>
          <p:cNvSpPr/>
          <p:nvPr>
            <p:custDataLst>
              <p:tags r:id="rId19"/>
            </p:custDataLst>
          </p:nvPr>
        </p:nvSpPr>
        <p:spPr>
          <a:xfrm>
            <a:off x="5583844" y="4351078"/>
            <a:ext cx="587614" cy="313394"/>
          </a:xfrm>
          <a:custGeom>
            <a:avLst/>
            <a:gdLst>
              <a:gd name="connsiteX0" fmla="*/ 587614 w 587614"/>
              <a:gd name="connsiteY0" fmla="*/ 0 h 313394"/>
              <a:gd name="connsiteX1" fmla="*/ 586562 w 587614"/>
              <a:gd name="connsiteY1" fmla="*/ 4711 h 313394"/>
              <a:gd name="connsiteX2" fmla="*/ 585300 w 587614"/>
              <a:gd name="connsiteY2" fmla="*/ 9282 h 313394"/>
              <a:gd name="connsiteX3" fmla="*/ 584038 w 587614"/>
              <a:gd name="connsiteY3" fmla="*/ 13712 h 313394"/>
              <a:gd name="connsiteX4" fmla="*/ 582635 w 587614"/>
              <a:gd name="connsiteY4" fmla="*/ 17931 h 313394"/>
              <a:gd name="connsiteX5" fmla="*/ 581303 w 587614"/>
              <a:gd name="connsiteY5" fmla="*/ 22149 h 313394"/>
              <a:gd name="connsiteX6" fmla="*/ 579830 w 587614"/>
              <a:gd name="connsiteY6" fmla="*/ 26157 h 313394"/>
              <a:gd name="connsiteX7" fmla="*/ 578357 w 587614"/>
              <a:gd name="connsiteY7" fmla="*/ 30095 h 313394"/>
              <a:gd name="connsiteX8" fmla="*/ 576744 w 587614"/>
              <a:gd name="connsiteY8" fmla="*/ 33822 h 313394"/>
              <a:gd name="connsiteX9" fmla="*/ 575201 w 587614"/>
              <a:gd name="connsiteY9" fmla="*/ 37548 h 313394"/>
              <a:gd name="connsiteX10" fmla="*/ 573518 w 587614"/>
              <a:gd name="connsiteY10" fmla="*/ 40994 h 313394"/>
              <a:gd name="connsiteX11" fmla="*/ 571835 w 587614"/>
              <a:gd name="connsiteY11" fmla="*/ 44439 h 313394"/>
              <a:gd name="connsiteX12" fmla="*/ 570012 w 587614"/>
              <a:gd name="connsiteY12" fmla="*/ 47744 h 313394"/>
              <a:gd name="connsiteX13" fmla="*/ 568259 w 587614"/>
              <a:gd name="connsiteY13" fmla="*/ 50838 h 313394"/>
              <a:gd name="connsiteX14" fmla="*/ 566365 w 587614"/>
              <a:gd name="connsiteY14" fmla="*/ 53932 h 313394"/>
              <a:gd name="connsiteX15" fmla="*/ 564472 w 587614"/>
              <a:gd name="connsiteY15" fmla="*/ 56885 h 313394"/>
              <a:gd name="connsiteX16" fmla="*/ 562438 w 587614"/>
              <a:gd name="connsiteY16" fmla="*/ 59698 h 313394"/>
              <a:gd name="connsiteX17" fmla="*/ 560474 w 587614"/>
              <a:gd name="connsiteY17" fmla="*/ 62440 h 313394"/>
              <a:gd name="connsiteX18" fmla="*/ 558440 w 587614"/>
              <a:gd name="connsiteY18" fmla="*/ 65042 h 313394"/>
              <a:gd name="connsiteX19" fmla="*/ 556337 w 587614"/>
              <a:gd name="connsiteY19" fmla="*/ 67573 h 313394"/>
              <a:gd name="connsiteX20" fmla="*/ 554163 w 587614"/>
              <a:gd name="connsiteY20" fmla="*/ 70034 h 313394"/>
              <a:gd name="connsiteX21" fmla="*/ 551918 w 587614"/>
              <a:gd name="connsiteY21" fmla="*/ 72284 h 313394"/>
              <a:gd name="connsiteX22" fmla="*/ 549674 w 587614"/>
              <a:gd name="connsiteY22" fmla="*/ 74604 h 313394"/>
              <a:gd name="connsiteX23" fmla="*/ 547430 w 587614"/>
              <a:gd name="connsiteY23" fmla="*/ 76714 h 313394"/>
              <a:gd name="connsiteX24" fmla="*/ 545046 w 587614"/>
              <a:gd name="connsiteY24" fmla="*/ 78683 h 313394"/>
              <a:gd name="connsiteX25" fmla="*/ 542661 w 587614"/>
              <a:gd name="connsiteY25" fmla="*/ 80652 h 313394"/>
              <a:gd name="connsiteX26" fmla="*/ 540277 w 587614"/>
              <a:gd name="connsiteY26" fmla="*/ 82480 h 313394"/>
              <a:gd name="connsiteX27" fmla="*/ 537822 w 587614"/>
              <a:gd name="connsiteY27" fmla="*/ 84308 h 313394"/>
              <a:gd name="connsiteX28" fmla="*/ 535298 w 587614"/>
              <a:gd name="connsiteY28" fmla="*/ 85995 h 313394"/>
              <a:gd name="connsiteX29" fmla="*/ 532633 w 587614"/>
              <a:gd name="connsiteY29" fmla="*/ 87542 h 313394"/>
              <a:gd name="connsiteX30" fmla="*/ 530108 w 587614"/>
              <a:gd name="connsiteY30" fmla="*/ 89089 h 313394"/>
              <a:gd name="connsiteX31" fmla="*/ 527443 w 587614"/>
              <a:gd name="connsiteY31" fmla="*/ 90636 h 313394"/>
              <a:gd name="connsiteX32" fmla="*/ 524778 w 587614"/>
              <a:gd name="connsiteY32" fmla="*/ 91972 h 313394"/>
              <a:gd name="connsiteX33" fmla="*/ 522043 w 587614"/>
              <a:gd name="connsiteY33" fmla="*/ 93238 h 313394"/>
              <a:gd name="connsiteX34" fmla="*/ 519308 w 587614"/>
              <a:gd name="connsiteY34" fmla="*/ 94504 h 313394"/>
              <a:gd name="connsiteX35" fmla="*/ 516503 w 587614"/>
              <a:gd name="connsiteY35" fmla="*/ 95699 h 313394"/>
              <a:gd name="connsiteX36" fmla="*/ 513698 w 587614"/>
              <a:gd name="connsiteY36" fmla="*/ 96754 h 313394"/>
              <a:gd name="connsiteX37" fmla="*/ 510893 w 587614"/>
              <a:gd name="connsiteY37" fmla="*/ 97808 h 313394"/>
              <a:gd name="connsiteX38" fmla="*/ 507947 w 587614"/>
              <a:gd name="connsiteY38" fmla="*/ 98793 h 313394"/>
              <a:gd name="connsiteX39" fmla="*/ 505002 w 587614"/>
              <a:gd name="connsiteY39" fmla="*/ 99637 h 313394"/>
              <a:gd name="connsiteX40" fmla="*/ 502056 w 587614"/>
              <a:gd name="connsiteY40" fmla="*/ 100480 h 313394"/>
              <a:gd name="connsiteX41" fmla="*/ 498971 w 587614"/>
              <a:gd name="connsiteY41" fmla="*/ 101324 h 313394"/>
              <a:gd name="connsiteX42" fmla="*/ 495955 w 587614"/>
              <a:gd name="connsiteY42" fmla="*/ 102098 h 313394"/>
              <a:gd name="connsiteX43" fmla="*/ 492869 w 587614"/>
              <a:gd name="connsiteY43" fmla="*/ 102730 h 313394"/>
              <a:gd name="connsiteX44" fmla="*/ 489714 w 587614"/>
              <a:gd name="connsiteY44" fmla="*/ 103363 h 313394"/>
              <a:gd name="connsiteX45" fmla="*/ 486628 w 587614"/>
              <a:gd name="connsiteY45" fmla="*/ 103926 h 313394"/>
              <a:gd name="connsiteX46" fmla="*/ 483402 w 587614"/>
              <a:gd name="connsiteY46" fmla="*/ 104559 h 313394"/>
              <a:gd name="connsiteX47" fmla="*/ 477020 w 587614"/>
              <a:gd name="connsiteY47" fmla="*/ 105473 h 313394"/>
              <a:gd name="connsiteX48" fmla="*/ 470428 w 587614"/>
              <a:gd name="connsiteY48" fmla="*/ 106317 h 313394"/>
              <a:gd name="connsiteX49" fmla="*/ 463696 w 587614"/>
              <a:gd name="connsiteY49" fmla="*/ 106949 h 313394"/>
              <a:gd name="connsiteX50" fmla="*/ 456963 w 587614"/>
              <a:gd name="connsiteY50" fmla="*/ 107582 h 313394"/>
              <a:gd name="connsiteX51" fmla="*/ 450091 w 587614"/>
              <a:gd name="connsiteY51" fmla="*/ 108004 h 313394"/>
              <a:gd name="connsiteX52" fmla="*/ 443007 w 587614"/>
              <a:gd name="connsiteY52" fmla="*/ 108356 h 313394"/>
              <a:gd name="connsiteX53" fmla="*/ 435924 w 587614"/>
              <a:gd name="connsiteY53" fmla="*/ 108637 h 313394"/>
              <a:gd name="connsiteX54" fmla="*/ 421478 w 587614"/>
              <a:gd name="connsiteY54" fmla="*/ 109059 h 313394"/>
              <a:gd name="connsiteX55" fmla="*/ 406751 w 587614"/>
              <a:gd name="connsiteY55" fmla="*/ 109481 h 313394"/>
              <a:gd name="connsiteX56" fmla="*/ 391603 w 587614"/>
              <a:gd name="connsiteY56" fmla="*/ 109903 h 313394"/>
              <a:gd name="connsiteX57" fmla="*/ 383888 w 587614"/>
              <a:gd name="connsiteY57" fmla="*/ 110184 h 313394"/>
              <a:gd name="connsiteX58" fmla="*/ 376244 w 587614"/>
              <a:gd name="connsiteY58" fmla="*/ 110606 h 313394"/>
              <a:gd name="connsiteX59" fmla="*/ 368530 w 587614"/>
              <a:gd name="connsiteY59" fmla="*/ 111028 h 313394"/>
              <a:gd name="connsiteX60" fmla="*/ 360676 w 587614"/>
              <a:gd name="connsiteY60" fmla="*/ 111520 h 313394"/>
              <a:gd name="connsiteX61" fmla="*/ 352891 w 587614"/>
              <a:gd name="connsiteY61" fmla="*/ 112223 h 313394"/>
              <a:gd name="connsiteX62" fmla="*/ 344967 w 587614"/>
              <a:gd name="connsiteY62" fmla="*/ 113067 h 313394"/>
              <a:gd name="connsiteX63" fmla="*/ 337042 w 587614"/>
              <a:gd name="connsiteY63" fmla="*/ 113981 h 313394"/>
              <a:gd name="connsiteX64" fmla="*/ 329047 w 587614"/>
              <a:gd name="connsiteY64" fmla="*/ 115106 h 313394"/>
              <a:gd name="connsiteX65" fmla="*/ 321052 w 587614"/>
              <a:gd name="connsiteY65" fmla="*/ 116442 h 313394"/>
              <a:gd name="connsiteX66" fmla="*/ 317055 w 587614"/>
              <a:gd name="connsiteY66" fmla="*/ 117075 h 313394"/>
              <a:gd name="connsiteX67" fmla="*/ 313058 w 587614"/>
              <a:gd name="connsiteY67" fmla="*/ 117919 h 313394"/>
              <a:gd name="connsiteX68" fmla="*/ 308990 w 587614"/>
              <a:gd name="connsiteY68" fmla="*/ 118762 h 313394"/>
              <a:gd name="connsiteX69" fmla="*/ 305063 w 587614"/>
              <a:gd name="connsiteY69" fmla="*/ 119606 h 313394"/>
              <a:gd name="connsiteX70" fmla="*/ 300995 w 587614"/>
              <a:gd name="connsiteY70" fmla="*/ 120590 h 313394"/>
              <a:gd name="connsiteX71" fmla="*/ 296928 w 587614"/>
              <a:gd name="connsiteY71" fmla="*/ 121645 h 313394"/>
              <a:gd name="connsiteX72" fmla="*/ 292931 w 587614"/>
              <a:gd name="connsiteY72" fmla="*/ 122700 h 313394"/>
              <a:gd name="connsiteX73" fmla="*/ 288933 w 587614"/>
              <a:gd name="connsiteY73" fmla="*/ 123825 h 313394"/>
              <a:gd name="connsiteX74" fmla="*/ 284936 w 587614"/>
              <a:gd name="connsiteY74" fmla="*/ 125020 h 313394"/>
              <a:gd name="connsiteX75" fmla="*/ 280868 w 587614"/>
              <a:gd name="connsiteY75" fmla="*/ 126356 h 313394"/>
              <a:gd name="connsiteX76" fmla="*/ 276871 w 587614"/>
              <a:gd name="connsiteY76" fmla="*/ 127763 h 313394"/>
              <a:gd name="connsiteX77" fmla="*/ 272803 w 587614"/>
              <a:gd name="connsiteY77" fmla="*/ 129169 h 313394"/>
              <a:gd name="connsiteX78" fmla="*/ 268736 w 587614"/>
              <a:gd name="connsiteY78" fmla="*/ 130716 h 313394"/>
              <a:gd name="connsiteX79" fmla="*/ 264809 w 587614"/>
              <a:gd name="connsiteY79" fmla="*/ 132192 h 313394"/>
              <a:gd name="connsiteX80" fmla="*/ 260741 w 587614"/>
              <a:gd name="connsiteY80" fmla="*/ 133880 h 313394"/>
              <a:gd name="connsiteX81" fmla="*/ 256744 w 587614"/>
              <a:gd name="connsiteY81" fmla="*/ 135638 h 313394"/>
              <a:gd name="connsiteX82" fmla="*/ 252746 w 587614"/>
              <a:gd name="connsiteY82" fmla="*/ 137536 h 313394"/>
              <a:gd name="connsiteX83" fmla="*/ 248749 w 587614"/>
              <a:gd name="connsiteY83" fmla="*/ 139435 h 313394"/>
              <a:gd name="connsiteX84" fmla="*/ 244752 w 587614"/>
              <a:gd name="connsiteY84" fmla="*/ 141474 h 313394"/>
              <a:gd name="connsiteX85" fmla="*/ 240754 w 587614"/>
              <a:gd name="connsiteY85" fmla="*/ 143583 h 313394"/>
              <a:gd name="connsiteX86" fmla="*/ 236757 w 587614"/>
              <a:gd name="connsiteY86" fmla="*/ 145763 h 313394"/>
              <a:gd name="connsiteX87" fmla="*/ 232760 w 587614"/>
              <a:gd name="connsiteY87" fmla="*/ 148084 h 313394"/>
              <a:gd name="connsiteX88" fmla="*/ 228762 w 587614"/>
              <a:gd name="connsiteY88" fmla="*/ 150404 h 313394"/>
              <a:gd name="connsiteX89" fmla="*/ 224835 w 587614"/>
              <a:gd name="connsiteY89" fmla="*/ 152935 h 313394"/>
              <a:gd name="connsiteX90" fmla="*/ 220838 w 587614"/>
              <a:gd name="connsiteY90" fmla="*/ 155607 h 313394"/>
              <a:gd name="connsiteX91" fmla="*/ 216910 w 587614"/>
              <a:gd name="connsiteY91" fmla="*/ 158279 h 313394"/>
              <a:gd name="connsiteX92" fmla="*/ 212983 w 587614"/>
              <a:gd name="connsiteY92" fmla="*/ 161092 h 313394"/>
              <a:gd name="connsiteX93" fmla="*/ 209056 w 587614"/>
              <a:gd name="connsiteY93" fmla="*/ 164045 h 313394"/>
              <a:gd name="connsiteX94" fmla="*/ 205129 w 587614"/>
              <a:gd name="connsiteY94" fmla="*/ 167069 h 313394"/>
              <a:gd name="connsiteX95" fmla="*/ 201272 w 587614"/>
              <a:gd name="connsiteY95" fmla="*/ 170163 h 313394"/>
              <a:gd name="connsiteX96" fmla="*/ 197274 w 587614"/>
              <a:gd name="connsiteY96" fmla="*/ 173397 h 313394"/>
              <a:gd name="connsiteX97" fmla="*/ 193417 w 587614"/>
              <a:gd name="connsiteY97" fmla="*/ 176842 h 313394"/>
              <a:gd name="connsiteX98" fmla="*/ 189560 w 587614"/>
              <a:gd name="connsiteY98" fmla="*/ 180288 h 313394"/>
              <a:gd name="connsiteX99" fmla="*/ 185773 w 587614"/>
              <a:gd name="connsiteY99" fmla="*/ 183944 h 313394"/>
              <a:gd name="connsiteX100" fmla="*/ 181916 w 587614"/>
              <a:gd name="connsiteY100" fmla="*/ 187671 h 313394"/>
              <a:gd name="connsiteX101" fmla="*/ 177989 w 587614"/>
              <a:gd name="connsiteY101" fmla="*/ 191538 h 313394"/>
              <a:gd name="connsiteX102" fmla="*/ 174202 w 587614"/>
              <a:gd name="connsiteY102" fmla="*/ 195476 h 313394"/>
              <a:gd name="connsiteX103" fmla="*/ 170415 w 587614"/>
              <a:gd name="connsiteY103" fmla="*/ 199625 h 313394"/>
              <a:gd name="connsiteX104" fmla="*/ 245593 w 587614"/>
              <a:gd name="connsiteY104" fmla="*/ 234571 h 313394"/>
              <a:gd name="connsiteX105" fmla="*/ 0 w 587614"/>
              <a:gd name="connsiteY105" fmla="*/ 313394 h 313394"/>
              <a:gd name="connsiteX106" fmla="*/ 28753 w 587614"/>
              <a:gd name="connsiteY106" fmla="*/ 56463 h 313394"/>
              <a:gd name="connsiteX107" fmla="*/ 76652 w 587614"/>
              <a:gd name="connsiteY107" fmla="*/ 122067 h 313394"/>
              <a:gd name="connsiteX108" fmla="*/ 82122 w 587614"/>
              <a:gd name="connsiteY108" fmla="*/ 117075 h 313394"/>
              <a:gd name="connsiteX109" fmla="*/ 87522 w 587614"/>
              <a:gd name="connsiteY109" fmla="*/ 112293 h 313394"/>
              <a:gd name="connsiteX110" fmla="*/ 92922 w 587614"/>
              <a:gd name="connsiteY110" fmla="*/ 107653 h 313394"/>
              <a:gd name="connsiteX111" fmla="*/ 98322 w 587614"/>
              <a:gd name="connsiteY111" fmla="*/ 103152 h 313394"/>
              <a:gd name="connsiteX112" fmla="*/ 103581 w 587614"/>
              <a:gd name="connsiteY112" fmla="*/ 98933 h 313394"/>
              <a:gd name="connsiteX113" fmla="*/ 108911 w 587614"/>
              <a:gd name="connsiteY113" fmla="*/ 94855 h 313394"/>
              <a:gd name="connsiteX114" fmla="*/ 114241 w 587614"/>
              <a:gd name="connsiteY114" fmla="*/ 90918 h 313394"/>
              <a:gd name="connsiteX115" fmla="*/ 119431 w 587614"/>
              <a:gd name="connsiteY115" fmla="*/ 87121 h 313394"/>
              <a:gd name="connsiteX116" fmla="*/ 124760 w 587614"/>
              <a:gd name="connsiteY116" fmla="*/ 83534 h 313394"/>
              <a:gd name="connsiteX117" fmla="*/ 129950 w 587614"/>
              <a:gd name="connsiteY117" fmla="*/ 80089 h 313394"/>
              <a:gd name="connsiteX118" fmla="*/ 135069 w 587614"/>
              <a:gd name="connsiteY118" fmla="*/ 76784 h 313394"/>
              <a:gd name="connsiteX119" fmla="*/ 140329 w 587614"/>
              <a:gd name="connsiteY119" fmla="*/ 73620 h 313394"/>
              <a:gd name="connsiteX120" fmla="*/ 145449 w 587614"/>
              <a:gd name="connsiteY120" fmla="*/ 70667 h 313394"/>
              <a:gd name="connsiteX121" fmla="*/ 150568 w 587614"/>
              <a:gd name="connsiteY121" fmla="*/ 67925 h 313394"/>
              <a:gd name="connsiteX122" fmla="*/ 155617 w 587614"/>
              <a:gd name="connsiteY122" fmla="*/ 65182 h 313394"/>
              <a:gd name="connsiteX123" fmla="*/ 160737 w 587614"/>
              <a:gd name="connsiteY123" fmla="*/ 62651 h 313394"/>
              <a:gd name="connsiteX124" fmla="*/ 165786 w 587614"/>
              <a:gd name="connsiteY124" fmla="*/ 60260 h 313394"/>
              <a:gd name="connsiteX125" fmla="*/ 170765 w 587614"/>
              <a:gd name="connsiteY125" fmla="*/ 58010 h 313394"/>
              <a:gd name="connsiteX126" fmla="*/ 175815 w 587614"/>
              <a:gd name="connsiteY126" fmla="*/ 55830 h 313394"/>
              <a:gd name="connsiteX127" fmla="*/ 180794 w 587614"/>
              <a:gd name="connsiteY127" fmla="*/ 53932 h 313394"/>
              <a:gd name="connsiteX128" fmla="*/ 185773 w 587614"/>
              <a:gd name="connsiteY128" fmla="*/ 52033 h 313394"/>
              <a:gd name="connsiteX129" fmla="*/ 190752 w 587614"/>
              <a:gd name="connsiteY129" fmla="*/ 50275 h 313394"/>
              <a:gd name="connsiteX130" fmla="*/ 195591 w 587614"/>
              <a:gd name="connsiteY130" fmla="*/ 48658 h 313394"/>
              <a:gd name="connsiteX131" fmla="*/ 200500 w 587614"/>
              <a:gd name="connsiteY131" fmla="*/ 47182 h 313394"/>
              <a:gd name="connsiteX132" fmla="*/ 205409 w 587614"/>
              <a:gd name="connsiteY132" fmla="*/ 45775 h 313394"/>
              <a:gd name="connsiteX133" fmla="*/ 210248 w 587614"/>
              <a:gd name="connsiteY133" fmla="*/ 44510 h 313394"/>
              <a:gd name="connsiteX134" fmla="*/ 215087 w 587614"/>
              <a:gd name="connsiteY134" fmla="*/ 43455 h 313394"/>
              <a:gd name="connsiteX135" fmla="*/ 219856 w 587614"/>
              <a:gd name="connsiteY135" fmla="*/ 42330 h 313394"/>
              <a:gd name="connsiteX136" fmla="*/ 224625 w 587614"/>
              <a:gd name="connsiteY136" fmla="*/ 41416 h 313394"/>
              <a:gd name="connsiteX137" fmla="*/ 229464 w 587614"/>
              <a:gd name="connsiteY137" fmla="*/ 40572 h 313394"/>
              <a:gd name="connsiteX138" fmla="*/ 234162 w 587614"/>
              <a:gd name="connsiteY138" fmla="*/ 39869 h 313394"/>
              <a:gd name="connsiteX139" fmla="*/ 238861 w 587614"/>
              <a:gd name="connsiteY139" fmla="*/ 39236 h 313394"/>
              <a:gd name="connsiteX140" fmla="*/ 243489 w 587614"/>
              <a:gd name="connsiteY140" fmla="*/ 38673 h 313394"/>
              <a:gd name="connsiteX141" fmla="*/ 248188 w 587614"/>
              <a:gd name="connsiteY141" fmla="*/ 38252 h 313394"/>
              <a:gd name="connsiteX142" fmla="*/ 252887 w 587614"/>
              <a:gd name="connsiteY142" fmla="*/ 37970 h 313394"/>
              <a:gd name="connsiteX143" fmla="*/ 257515 w 587614"/>
              <a:gd name="connsiteY143" fmla="*/ 37689 h 313394"/>
              <a:gd name="connsiteX144" fmla="*/ 262144 w 587614"/>
              <a:gd name="connsiteY144" fmla="*/ 37408 h 313394"/>
              <a:gd name="connsiteX145" fmla="*/ 266632 w 587614"/>
              <a:gd name="connsiteY145" fmla="*/ 37338 h 313394"/>
              <a:gd name="connsiteX146" fmla="*/ 271191 w 587614"/>
              <a:gd name="connsiteY146" fmla="*/ 37338 h 313394"/>
              <a:gd name="connsiteX147" fmla="*/ 275749 w 587614"/>
              <a:gd name="connsiteY147" fmla="*/ 37408 h 313394"/>
              <a:gd name="connsiteX148" fmla="*/ 280237 w 587614"/>
              <a:gd name="connsiteY148" fmla="*/ 37548 h 313394"/>
              <a:gd name="connsiteX149" fmla="*/ 284725 w 587614"/>
              <a:gd name="connsiteY149" fmla="*/ 37689 h 313394"/>
              <a:gd name="connsiteX150" fmla="*/ 289214 w 587614"/>
              <a:gd name="connsiteY150" fmla="*/ 37970 h 313394"/>
              <a:gd name="connsiteX151" fmla="*/ 293562 w 587614"/>
              <a:gd name="connsiteY151" fmla="*/ 38252 h 313394"/>
              <a:gd name="connsiteX152" fmla="*/ 298050 w 587614"/>
              <a:gd name="connsiteY152" fmla="*/ 38673 h 313394"/>
              <a:gd name="connsiteX153" fmla="*/ 302468 w 587614"/>
              <a:gd name="connsiteY153" fmla="*/ 39095 h 313394"/>
              <a:gd name="connsiteX154" fmla="*/ 306816 w 587614"/>
              <a:gd name="connsiteY154" fmla="*/ 39658 h 313394"/>
              <a:gd name="connsiteX155" fmla="*/ 311164 w 587614"/>
              <a:gd name="connsiteY155" fmla="*/ 40150 h 313394"/>
              <a:gd name="connsiteX156" fmla="*/ 319790 w 587614"/>
              <a:gd name="connsiteY156" fmla="*/ 41416 h 313394"/>
              <a:gd name="connsiteX157" fmla="*/ 328346 w 587614"/>
              <a:gd name="connsiteY157" fmla="*/ 42822 h 313394"/>
              <a:gd name="connsiteX158" fmla="*/ 336761 w 587614"/>
              <a:gd name="connsiteY158" fmla="*/ 44369 h 313394"/>
              <a:gd name="connsiteX159" fmla="*/ 345177 w 587614"/>
              <a:gd name="connsiteY159" fmla="*/ 46127 h 313394"/>
              <a:gd name="connsiteX160" fmla="*/ 353452 w 587614"/>
              <a:gd name="connsiteY160" fmla="*/ 47885 h 313394"/>
              <a:gd name="connsiteX161" fmla="*/ 361587 w 587614"/>
              <a:gd name="connsiteY161" fmla="*/ 49783 h 313394"/>
              <a:gd name="connsiteX162" fmla="*/ 369722 w 587614"/>
              <a:gd name="connsiteY162" fmla="*/ 51682 h 313394"/>
              <a:gd name="connsiteX163" fmla="*/ 377717 w 587614"/>
              <a:gd name="connsiteY163" fmla="*/ 53721 h 313394"/>
              <a:gd name="connsiteX164" fmla="*/ 393426 w 587614"/>
              <a:gd name="connsiteY164" fmla="*/ 57729 h 313394"/>
              <a:gd name="connsiteX165" fmla="*/ 408854 w 587614"/>
              <a:gd name="connsiteY165" fmla="*/ 61596 h 313394"/>
              <a:gd name="connsiteX166" fmla="*/ 416428 w 587614"/>
              <a:gd name="connsiteY166" fmla="*/ 63354 h 313394"/>
              <a:gd name="connsiteX167" fmla="*/ 423932 w 587614"/>
              <a:gd name="connsiteY167" fmla="*/ 65112 h 313394"/>
              <a:gd name="connsiteX168" fmla="*/ 431296 w 587614"/>
              <a:gd name="connsiteY168" fmla="*/ 66729 h 313394"/>
              <a:gd name="connsiteX169" fmla="*/ 438519 w 587614"/>
              <a:gd name="connsiteY169" fmla="*/ 68135 h 313394"/>
              <a:gd name="connsiteX170" fmla="*/ 445813 w 587614"/>
              <a:gd name="connsiteY170" fmla="*/ 69401 h 313394"/>
              <a:gd name="connsiteX171" fmla="*/ 452966 w 587614"/>
              <a:gd name="connsiteY171" fmla="*/ 70526 h 313394"/>
              <a:gd name="connsiteX172" fmla="*/ 456472 w 587614"/>
              <a:gd name="connsiteY172" fmla="*/ 71018 h 313394"/>
              <a:gd name="connsiteX173" fmla="*/ 459909 w 587614"/>
              <a:gd name="connsiteY173" fmla="*/ 71440 h 313394"/>
              <a:gd name="connsiteX174" fmla="*/ 463485 w 587614"/>
              <a:gd name="connsiteY174" fmla="*/ 71792 h 313394"/>
              <a:gd name="connsiteX175" fmla="*/ 466922 w 587614"/>
              <a:gd name="connsiteY175" fmla="*/ 72143 h 313394"/>
              <a:gd name="connsiteX176" fmla="*/ 470358 w 587614"/>
              <a:gd name="connsiteY176" fmla="*/ 72284 h 313394"/>
              <a:gd name="connsiteX177" fmla="*/ 473724 w 587614"/>
              <a:gd name="connsiteY177" fmla="*/ 72495 h 313394"/>
              <a:gd name="connsiteX178" fmla="*/ 477160 w 587614"/>
              <a:gd name="connsiteY178" fmla="*/ 72565 h 313394"/>
              <a:gd name="connsiteX179" fmla="*/ 480527 w 587614"/>
              <a:gd name="connsiteY179" fmla="*/ 72565 h 313394"/>
              <a:gd name="connsiteX180" fmla="*/ 483893 w 587614"/>
              <a:gd name="connsiteY180" fmla="*/ 72565 h 313394"/>
              <a:gd name="connsiteX181" fmla="*/ 487189 w 587614"/>
              <a:gd name="connsiteY181" fmla="*/ 72354 h 313394"/>
              <a:gd name="connsiteX182" fmla="*/ 490555 w 587614"/>
              <a:gd name="connsiteY182" fmla="*/ 72143 h 313394"/>
              <a:gd name="connsiteX183" fmla="*/ 493851 w 587614"/>
              <a:gd name="connsiteY183" fmla="*/ 71862 h 313394"/>
              <a:gd name="connsiteX184" fmla="*/ 497077 w 587614"/>
              <a:gd name="connsiteY184" fmla="*/ 71440 h 313394"/>
              <a:gd name="connsiteX185" fmla="*/ 500373 w 587614"/>
              <a:gd name="connsiteY185" fmla="*/ 70948 h 313394"/>
              <a:gd name="connsiteX186" fmla="*/ 503529 w 587614"/>
              <a:gd name="connsiteY186" fmla="*/ 70386 h 313394"/>
              <a:gd name="connsiteX187" fmla="*/ 506755 w 587614"/>
              <a:gd name="connsiteY187" fmla="*/ 69682 h 313394"/>
              <a:gd name="connsiteX188" fmla="*/ 509911 w 587614"/>
              <a:gd name="connsiteY188" fmla="*/ 68909 h 313394"/>
              <a:gd name="connsiteX189" fmla="*/ 513137 w 587614"/>
              <a:gd name="connsiteY189" fmla="*/ 68065 h 313394"/>
              <a:gd name="connsiteX190" fmla="*/ 516223 w 587614"/>
              <a:gd name="connsiteY190" fmla="*/ 67081 h 313394"/>
              <a:gd name="connsiteX191" fmla="*/ 519378 w 587614"/>
              <a:gd name="connsiteY191" fmla="*/ 65956 h 313394"/>
              <a:gd name="connsiteX192" fmla="*/ 522464 w 587614"/>
              <a:gd name="connsiteY192" fmla="*/ 64760 h 313394"/>
              <a:gd name="connsiteX193" fmla="*/ 525480 w 587614"/>
              <a:gd name="connsiteY193" fmla="*/ 63424 h 313394"/>
              <a:gd name="connsiteX194" fmla="*/ 528565 w 587614"/>
              <a:gd name="connsiteY194" fmla="*/ 62018 h 313394"/>
              <a:gd name="connsiteX195" fmla="*/ 531581 w 587614"/>
              <a:gd name="connsiteY195" fmla="*/ 60471 h 313394"/>
              <a:gd name="connsiteX196" fmla="*/ 534596 w 587614"/>
              <a:gd name="connsiteY196" fmla="*/ 58784 h 313394"/>
              <a:gd name="connsiteX197" fmla="*/ 537542 w 587614"/>
              <a:gd name="connsiteY197" fmla="*/ 57026 h 313394"/>
              <a:gd name="connsiteX198" fmla="*/ 540557 w 587614"/>
              <a:gd name="connsiteY198" fmla="*/ 55057 h 313394"/>
              <a:gd name="connsiteX199" fmla="*/ 543503 w 587614"/>
              <a:gd name="connsiteY199" fmla="*/ 53088 h 313394"/>
              <a:gd name="connsiteX200" fmla="*/ 546378 w 587614"/>
              <a:gd name="connsiteY200" fmla="*/ 50838 h 313394"/>
              <a:gd name="connsiteX201" fmla="*/ 549324 w 587614"/>
              <a:gd name="connsiteY201" fmla="*/ 48518 h 313394"/>
              <a:gd name="connsiteX202" fmla="*/ 552199 w 587614"/>
              <a:gd name="connsiteY202" fmla="*/ 46057 h 313394"/>
              <a:gd name="connsiteX203" fmla="*/ 555074 w 587614"/>
              <a:gd name="connsiteY203" fmla="*/ 43455 h 313394"/>
              <a:gd name="connsiteX204" fmla="*/ 557950 w 587614"/>
              <a:gd name="connsiteY204" fmla="*/ 40642 h 313394"/>
              <a:gd name="connsiteX205" fmla="*/ 560685 w 587614"/>
              <a:gd name="connsiteY205" fmla="*/ 37759 h 313394"/>
              <a:gd name="connsiteX206" fmla="*/ 563490 w 587614"/>
              <a:gd name="connsiteY206" fmla="*/ 34736 h 313394"/>
              <a:gd name="connsiteX207" fmla="*/ 566225 w 587614"/>
              <a:gd name="connsiteY207" fmla="*/ 31501 h 313394"/>
              <a:gd name="connsiteX208" fmla="*/ 569030 w 587614"/>
              <a:gd name="connsiteY208" fmla="*/ 28126 h 313394"/>
              <a:gd name="connsiteX209" fmla="*/ 571695 w 587614"/>
              <a:gd name="connsiteY209" fmla="*/ 24610 h 313394"/>
              <a:gd name="connsiteX210" fmla="*/ 574430 w 587614"/>
              <a:gd name="connsiteY210" fmla="*/ 20954 h 313394"/>
              <a:gd name="connsiteX211" fmla="*/ 577095 w 587614"/>
              <a:gd name="connsiteY211" fmla="*/ 17087 h 313394"/>
              <a:gd name="connsiteX212" fmla="*/ 579830 w 587614"/>
              <a:gd name="connsiteY212" fmla="*/ 13079 h 313394"/>
              <a:gd name="connsiteX213" fmla="*/ 582425 w 587614"/>
              <a:gd name="connsiteY213" fmla="*/ 8930 h 313394"/>
              <a:gd name="connsiteX214" fmla="*/ 585090 w 587614"/>
              <a:gd name="connsiteY214" fmla="*/ 4500 h 31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87614" h="313394">
                <a:moveTo>
                  <a:pt x="587614" y="0"/>
                </a:moveTo>
                <a:lnTo>
                  <a:pt x="586562" y="4711"/>
                </a:lnTo>
                <a:lnTo>
                  <a:pt x="585300" y="9282"/>
                </a:lnTo>
                <a:lnTo>
                  <a:pt x="584038" y="13712"/>
                </a:lnTo>
                <a:lnTo>
                  <a:pt x="582635" y="17931"/>
                </a:lnTo>
                <a:lnTo>
                  <a:pt x="581303" y="22149"/>
                </a:lnTo>
                <a:lnTo>
                  <a:pt x="579830" y="26157"/>
                </a:lnTo>
                <a:lnTo>
                  <a:pt x="578357" y="30095"/>
                </a:lnTo>
                <a:lnTo>
                  <a:pt x="576744" y="33822"/>
                </a:lnTo>
                <a:lnTo>
                  <a:pt x="575201" y="37548"/>
                </a:lnTo>
                <a:lnTo>
                  <a:pt x="573518" y="40994"/>
                </a:lnTo>
                <a:lnTo>
                  <a:pt x="571835" y="44439"/>
                </a:lnTo>
                <a:lnTo>
                  <a:pt x="570012" y="47744"/>
                </a:lnTo>
                <a:lnTo>
                  <a:pt x="568259" y="50838"/>
                </a:lnTo>
                <a:lnTo>
                  <a:pt x="566365" y="53932"/>
                </a:lnTo>
                <a:lnTo>
                  <a:pt x="564472" y="56885"/>
                </a:lnTo>
                <a:lnTo>
                  <a:pt x="562438" y="59698"/>
                </a:lnTo>
                <a:lnTo>
                  <a:pt x="560474" y="62440"/>
                </a:lnTo>
                <a:lnTo>
                  <a:pt x="558440" y="65042"/>
                </a:lnTo>
                <a:lnTo>
                  <a:pt x="556337" y="67573"/>
                </a:lnTo>
                <a:lnTo>
                  <a:pt x="554163" y="70034"/>
                </a:lnTo>
                <a:lnTo>
                  <a:pt x="551918" y="72284"/>
                </a:lnTo>
                <a:lnTo>
                  <a:pt x="549674" y="74604"/>
                </a:lnTo>
                <a:lnTo>
                  <a:pt x="547430" y="76714"/>
                </a:lnTo>
                <a:lnTo>
                  <a:pt x="545046" y="78683"/>
                </a:lnTo>
                <a:lnTo>
                  <a:pt x="542661" y="80652"/>
                </a:lnTo>
                <a:lnTo>
                  <a:pt x="540277" y="82480"/>
                </a:lnTo>
                <a:lnTo>
                  <a:pt x="537822" y="84308"/>
                </a:lnTo>
                <a:lnTo>
                  <a:pt x="535298" y="85995"/>
                </a:lnTo>
                <a:lnTo>
                  <a:pt x="532633" y="87542"/>
                </a:lnTo>
                <a:lnTo>
                  <a:pt x="530108" y="89089"/>
                </a:lnTo>
                <a:lnTo>
                  <a:pt x="527443" y="90636"/>
                </a:lnTo>
                <a:lnTo>
                  <a:pt x="524778" y="91972"/>
                </a:lnTo>
                <a:lnTo>
                  <a:pt x="522043" y="93238"/>
                </a:lnTo>
                <a:lnTo>
                  <a:pt x="519308" y="94504"/>
                </a:lnTo>
                <a:lnTo>
                  <a:pt x="516503" y="95699"/>
                </a:lnTo>
                <a:lnTo>
                  <a:pt x="513698" y="96754"/>
                </a:lnTo>
                <a:lnTo>
                  <a:pt x="510893" y="97808"/>
                </a:lnTo>
                <a:lnTo>
                  <a:pt x="507947" y="98793"/>
                </a:lnTo>
                <a:lnTo>
                  <a:pt x="505002" y="99637"/>
                </a:lnTo>
                <a:lnTo>
                  <a:pt x="502056" y="100480"/>
                </a:lnTo>
                <a:lnTo>
                  <a:pt x="498971" y="101324"/>
                </a:lnTo>
                <a:lnTo>
                  <a:pt x="495955" y="102098"/>
                </a:lnTo>
                <a:lnTo>
                  <a:pt x="492869" y="102730"/>
                </a:lnTo>
                <a:lnTo>
                  <a:pt x="489714" y="103363"/>
                </a:lnTo>
                <a:lnTo>
                  <a:pt x="486628" y="103926"/>
                </a:lnTo>
                <a:lnTo>
                  <a:pt x="483402" y="104559"/>
                </a:lnTo>
                <a:lnTo>
                  <a:pt x="477020" y="105473"/>
                </a:lnTo>
                <a:lnTo>
                  <a:pt x="470428" y="106317"/>
                </a:lnTo>
                <a:lnTo>
                  <a:pt x="463696" y="106949"/>
                </a:lnTo>
                <a:lnTo>
                  <a:pt x="456963" y="107582"/>
                </a:lnTo>
                <a:lnTo>
                  <a:pt x="450091" y="108004"/>
                </a:lnTo>
                <a:lnTo>
                  <a:pt x="443007" y="108356"/>
                </a:lnTo>
                <a:lnTo>
                  <a:pt x="435924" y="108637"/>
                </a:lnTo>
                <a:lnTo>
                  <a:pt x="421478" y="109059"/>
                </a:lnTo>
                <a:lnTo>
                  <a:pt x="406751" y="109481"/>
                </a:lnTo>
                <a:lnTo>
                  <a:pt x="391603" y="109903"/>
                </a:lnTo>
                <a:lnTo>
                  <a:pt x="383888" y="110184"/>
                </a:lnTo>
                <a:lnTo>
                  <a:pt x="376244" y="110606"/>
                </a:lnTo>
                <a:lnTo>
                  <a:pt x="368530" y="111028"/>
                </a:lnTo>
                <a:lnTo>
                  <a:pt x="360676" y="111520"/>
                </a:lnTo>
                <a:lnTo>
                  <a:pt x="352891" y="112223"/>
                </a:lnTo>
                <a:lnTo>
                  <a:pt x="344967" y="113067"/>
                </a:lnTo>
                <a:lnTo>
                  <a:pt x="337042" y="113981"/>
                </a:lnTo>
                <a:lnTo>
                  <a:pt x="329047" y="115106"/>
                </a:lnTo>
                <a:lnTo>
                  <a:pt x="321052" y="116442"/>
                </a:lnTo>
                <a:lnTo>
                  <a:pt x="317055" y="117075"/>
                </a:lnTo>
                <a:lnTo>
                  <a:pt x="313058" y="117919"/>
                </a:lnTo>
                <a:lnTo>
                  <a:pt x="308990" y="118762"/>
                </a:lnTo>
                <a:lnTo>
                  <a:pt x="305063" y="119606"/>
                </a:lnTo>
                <a:lnTo>
                  <a:pt x="300995" y="120590"/>
                </a:lnTo>
                <a:lnTo>
                  <a:pt x="296928" y="121645"/>
                </a:lnTo>
                <a:lnTo>
                  <a:pt x="292931" y="122700"/>
                </a:lnTo>
                <a:lnTo>
                  <a:pt x="288933" y="123825"/>
                </a:lnTo>
                <a:lnTo>
                  <a:pt x="284936" y="125020"/>
                </a:lnTo>
                <a:lnTo>
                  <a:pt x="280868" y="126356"/>
                </a:lnTo>
                <a:lnTo>
                  <a:pt x="276871" y="127763"/>
                </a:lnTo>
                <a:lnTo>
                  <a:pt x="272803" y="129169"/>
                </a:lnTo>
                <a:lnTo>
                  <a:pt x="268736" y="130716"/>
                </a:lnTo>
                <a:lnTo>
                  <a:pt x="264809" y="132192"/>
                </a:lnTo>
                <a:lnTo>
                  <a:pt x="260741" y="133880"/>
                </a:lnTo>
                <a:lnTo>
                  <a:pt x="256744" y="135638"/>
                </a:lnTo>
                <a:lnTo>
                  <a:pt x="252746" y="137536"/>
                </a:lnTo>
                <a:lnTo>
                  <a:pt x="248749" y="139435"/>
                </a:lnTo>
                <a:lnTo>
                  <a:pt x="244752" y="141474"/>
                </a:lnTo>
                <a:lnTo>
                  <a:pt x="240754" y="143583"/>
                </a:lnTo>
                <a:lnTo>
                  <a:pt x="236757" y="145763"/>
                </a:lnTo>
                <a:lnTo>
                  <a:pt x="232760" y="148084"/>
                </a:lnTo>
                <a:lnTo>
                  <a:pt x="228762" y="150404"/>
                </a:lnTo>
                <a:lnTo>
                  <a:pt x="224835" y="152935"/>
                </a:lnTo>
                <a:lnTo>
                  <a:pt x="220838" y="155607"/>
                </a:lnTo>
                <a:lnTo>
                  <a:pt x="216910" y="158279"/>
                </a:lnTo>
                <a:lnTo>
                  <a:pt x="212983" y="161092"/>
                </a:lnTo>
                <a:lnTo>
                  <a:pt x="209056" y="164045"/>
                </a:lnTo>
                <a:lnTo>
                  <a:pt x="205129" y="167069"/>
                </a:lnTo>
                <a:lnTo>
                  <a:pt x="201272" y="170163"/>
                </a:lnTo>
                <a:lnTo>
                  <a:pt x="197274" y="173397"/>
                </a:lnTo>
                <a:lnTo>
                  <a:pt x="193417" y="176842"/>
                </a:lnTo>
                <a:lnTo>
                  <a:pt x="189560" y="180288"/>
                </a:lnTo>
                <a:lnTo>
                  <a:pt x="185773" y="183944"/>
                </a:lnTo>
                <a:lnTo>
                  <a:pt x="181916" y="187671"/>
                </a:lnTo>
                <a:lnTo>
                  <a:pt x="177989" y="191538"/>
                </a:lnTo>
                <a:lnTo>
                  <a:pt x="174202" y="195476"/>
                </a:lnTo>
                <a:lnTo>
                  <a:pt x="170415" y="199625"/>
                </a:lnTo>
                <a:lnTo>
                  <a:pt x="245593" y="234571"/>
                </a:lnTo>
                <a:lnTo>
                  <a:pt x="0" y="313394"/>
                </a:lnTo>
                <a:lnTo>
                  <a:pt x="28753" y="56463"/>
                </a:lnTo>
                <a:lnTo>
                  <a:pt x="76652" y="122067"/>
                </a:lnTo>
                <a:lnTo>
                  <a:pt x="82122" y="117075"/>
                </a:lnTo>
                <a:lnTo>
                  <a:pt x="87522" y="112293"/>
                </a:lnTo>
                <a:lnTo>
                  <a:pt x="92922" y="107653"/>
                </a:lnTo>
                <a:lnTo>
                  <a:pt x="98322" y="103152"/>
                </a:lnTo>
                <a:lnTo>
                  <a:pt x="103581" y="98933"/>
                </a:lnTo>
                <a:lnTo>
                  <a:pt x="108911" y="94855"/>
                </a:lnTo>
                <a:lnTo>
                  <a:pt x="114241" y="90918"/>
                </a:lnTo>
                <a:lnTo>
                  <a:pt x="119431" y="87121"/>
                </a:lnTo>
                <a:lnTo>
                  <a:pt x="124760" y="83534"/>
                </a:lnTo>
                <a:lnTo>
                  <a:pt x="129950" y="80089"/>
                </a:lnTo>
                <a:lnTo>
                  <a:pt x="135069" y="76784"/>
                </a:lnTo>
                <a:lnTo>
                  <a:pt x="140329" y="73620"/>
                </a:lnTo>
                <a:lnTo>
                  <a:pt x="145449" y="70667"/>
                </a:lnTo>
                <a:lnTo>
                  <a:pt x="150568" y="67925"/>
                </a:lnTo>
                <a:lnTo>
                  <a:pt x="155617" y="65182"/>
                </a:lnTo>
                <a:lnTo>
                  <a:pt x="160737" y="62651"/>
                </a:lnTo>
                <a:lnTo>
                  <a:pt x="165786" y="60260"/>
                </a:lnTo>
                <a:lnTo>
                  <a:pt x="170765" y="58010"/>
                </a:lnTo>
                <a:lnTo>
                  <a:pt x="175815" y="55830"/>
                </a:lnTo>
                <a:lnTo>
                  <a:pt x="180794" y="53932"/>
                </a:lnTo>
                <a:lnTo>
                  <a:pt x="185773" y="52033"/>
                </a:lnTo>
                <a:lnTo>
                  <a:pt x="190752" y="50275"/>
                </a:lnTo>
                <a:lnTo>
                  <a:pt x="195591" y="48658"/>
                </a:lnTo>
                <a:lnTo>
                  <a:pt x="200500" y="47182"/>
                </a:lnTo>
                <a:lnTo>
                  <a:pt x="205409" y="45775"/>
                </a:lnTo>
                <a:lnTo>
                  <a:pt x="210248" y="44510"/>
                </a:lnTo>
                <a:lnTo>
                  <a:pt x="215087" y="43455"/>
                </a:lnTo>
                <a:lnTo>
                  <a:pt x="219856" y="42330"/>
                </a:lnTo>
                <a:lnTo>
                  <a:pt x="224625" y="41416"/>
                </a:lnTo>
                <a:lnTo>
                  <a:pt x="229464" y="40572"/>
                </a:lnTo>
                <a:lnTo>
                  <a:pt x="234162" y="39869"/>
                </a:lnTo>
                <a:lnTo>
                  <a:pt x="238861" y="39236"/>
                </a:lnTo>
                <a:lnTo>
                  <a:pt x="243489" y="38673"/>
                </a:lnTo>
                <a:lnTo>
                  <a:pt x="248188" y="38252"/>
                </a:lnTo>
                <a:lnTo>
                  <a:pt x="252887" y="37970"/>
                </a:lnTo>
                <a:lnTo>
                  <a:pt x="257515" y="37689"/>
                </a:lnTo>
                <a:lnTo>
                  <a:pt x="262144" y="37408"/>
                </a:lnTo>
                <a:lnTo>
                  <a:pt x="266632" y="37338"/>
                </a:lnTo>
                <a:lnTo>
                  <a:pt x="271191" y="37338"/>
                </a:lnTo>
                <a:lnTo>
                  <a:pt x="275749" y="37408"/>
                </a:lnTo>
                <a:lnTo>
                  <a:pt x="280237" y="37548"/>
                </a:lnTo>
                <a:lnTo>
                  <a:pt x="284725" y="37689"/>
                </a:lnTo>
                <a:lnTo>
                  <a:pt x="289214" y="37970"/>
                </a:lnTo>
                <a:lnTo>
                  <a:pt x="293562" y="38252"/>
                </a:lnTo>
                <a:lnTo>
                  <a:pt x="298050" y="38673"/>
                </a:lnTo>
                <a:lnTo>
                  <a:pt x="302468" y="39095"/>
                </a:lnTo>
                <a:lnTo>
                  <a:pt x="306816" y="39658"/>
                </a:lnTo>
                <a:lnTo>
                  <a:pt x="311164" y="40150"/>
                </a:lnTo>
                <a:lnTo>
                  <a:pt x="319790" y="41416"/>
                </a:lnTo>
                <a:lnTo>
                  <a:pt x="328346" y="42822"/>
                </a:lnTo>
                <a:lnTo>
                  <a:pt x="336761" y="44369"/>
                </a:lnTo>
                <a:lnTo>
                  <a:pt x="345177" y="46127"/>
                </a:lnTo>
                <a:lnTo>
                  <a:pt x="353452" y="47885"/>
                </a:lnTo>
                <a:lnTo>
                  <a:pt x="361587" y="49783"/>
                </a:lnTo>
                <a:lnTo>
                  <a:pt x="369722" y="51682"/>
                </a:lnTo>
                <a:lnTo>
                  <a:pt x="377717" y="53721"/>
                </a:lnTo>
                <a:lnTo>
                  <a:pt x="393426" y="57729"/>
                </a:lnTo>
                <a:lnTo>
                  <a:pt x="408854" y="61596"/>
                </a:lnTo>
                <a:lnTo>
                  <a:pt x="416428" y="63354"/>
                </a:lnTo>
                <a:lnTo>
                  <a:pt x="423932" y="65112"/>
                </a:lnTo>
                <a:lnTo>
                  <a:pt x="431296" y="66729"/>
                </a:lnTo>
                <a:lnTo>
                  <a:pt x="438519" y="68135"/>
                </a:lnTo>
                <a:lnTo>
                  <a:pt x="445813" y="69401"/>
                </a:lnTo>
                <a:lnTo>
                  <a:pt x="452966" y="70526"/>
                </a:lnTo>
                <a:lnTo>
                  <a:pt x="456472" y="71018"/>
                </a:lnTo>
                <a:lnTo>
                  <a:pt x="459909" y="71440"/>
                </a:lnTo>
                <a:lnTo>
                  <a:pt x="463485" y="71792"/>
                </a:lnTo>
                <a:lnTo>
                  <a:pt x="466922" y="72143"/>
                </a:lnTo>
                <a:lnTo>
                  <a:pt x="470358" y="72284"/>
                </a:lnTo>
                <a:lnTo>
                  <a:pt x="473724" y="72495"/>
                </a:lnTo>
                <a:lnTo>
                  <a:pt x="477160" y="72565"/>
                </a:lnTo>
                <a:lnTo>
                  <a:pt x="480527" y="72565"/>
                </a:lnTo>
                <a:lnTo>
                  <a:pt x="483893" y="72565"/>
                </a:lnTo>
                <a:lnTo>
                  <a:pt x="487189" y="72354"/>
                </a:lnTo>
                <a:lnTo>
                  <a:pt x="490555" y="72143"/>
                </a:lnTo>
                <a:lnTo>
                  <a:pt x="493851" y="71862"/>
                </a:lnTo>
                <a:lnTo>
                  <a:pt x="497077" y="71440"/>
                </a:lnTo>
                <a:lnTo>
                  <a:pt x="500373" y="70948"/>
                </a:lnTo>
                <a:lnTo>
                  <a:pt x="503529" y="70386"/>
                </a:lnTo>
                <a:lnTo>
                  <a:pt x="506755" y="69682"/>
                </a:lnTo>
                <a:lnTo>
                  <a:pt x="509911" y="68909"/>
                </a:lnTo>
                <a:lnTo>
                  <a:pt x="513137" y="68065"/>
                </a:lnTo>
                <a:lnTo>
                  <a:pt x="516223" y="67081"/>
                </a:lnTo>
                <a:lnTo>
                  <a:pt x="519378" y="65956"/>
                </a:lnTo>
                <a:lnTo>
                  <a:pt x="522464" y="64760"/>
                </a:lnTo>
                <a:lnTo>
                  <a:pt x="525480" y="63424"/>
                </a:lnTo>
                <a:lnTo>
                  <a:pt x="528565" y="62018"/>
                </a:lnTo>
                <a:lnTo>
                  <a:pt x="531581" y="60471"/>
                </a:lnTo>
                <a:lnTo>
                  <a:pt x="534596" y="58784"/>
                </a:lnTo>
                <a:lnTo>
                  <a:pt x="537542" y="57026"/>
                </a:lnTo>
                <a:lnTo>
                  <a:pt x="540557" y="55057"/>
                </a:lnTo>
                <a:lnTo>
                  <a:pt x="543503" y="53088"/>
                </a:lnTo>
                <a:lnTo>
                  <a:pt x="546378" y="50838"/>
                </a:lnTo>
                <a:lnTo>
                  <a:pt x="549324" y="48518"/>
                </a:lnTo>
                <a:lnTo>
                  <a:pt x="552199" y="46057"/>
                </a:lnTo>
                <a:lnTo>
                  <a:pt x="555074" y="43455"/>
                </a:lnTo>
                <a:lnTo>
                  <a:pt x="557950" y="40642"/>
                </a:lnTo>
                <a:lnTo>
                  <a:pt x="560685" y="37759"/>
                </a:lnTo>
                <a:lnTo>
                  <a:pt x="563490" y="34736"/>
                </a:lnTo>
                <a:lnTo>
                  <a:pt x="566225" y="31501"/>
                </a:lnTo>
                <a:lnTo>
                  <a:pt x="569030" y="28126"/>
                </a:lnTo>
                <a:lnTo>
                  <a:pt x="571695" y="24610"/>
                </a:lnTo>
                <a:lnTo>
                  <a:pt x="574430" y="20954"/>
                </a:lnTo>
                <a:lnTo>
                  <a:pt x="577095" y="17087"/>
                </a:lnTo>
                <a:lnTo>
                  <a:pt x="579830" y="13079"/>
                </a:lnTo>
                <a:lnTo>
                  <a:pt x="582425" y="8930"/>
                </a:lnTo>
                <a:lnTo>
                  <a:pt x="585090" y="45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2500"/>
          </a:bodyPr>
          <a:lstStyle/>
          <a:p>
            <a:pPr algn="ctr"/>
            <a:endParaRPr lang="zh-CN" altLang="en-US"/>
          </a:p>
        </p:txBody>
      </p:sp>
      <p:sp>
        <p:nvSpPr>
          <p:cNvPr id="44" name="任意多边形 43"/>
          <p:cNvSpPr/>
          <p:nvPr>
            <p:custDataLst>
              <p:tags r:id="rId20"/>
            </p:custDataLst>
          </p:nvPr>
        </p:nvSpPr>
        <p:spPr>
          <a:xfrm>
            <a:off x="7480966" y="3238586"/>
            <a:ext cx="267818" cy="609737"/>
          </a:xfrm>
          <a:custGeom>
            <a:avLst/>
            <a:gdLst>
              <a:gd name="connsiteX0" fmla="*/ 0 w 267818"/>
              <a:gd name="connsiteY0" fmla="*/ 0 h 609737"/>
              <a:gd name="connsiteX1" fmla="*/ 4618 w 267818"/>
              <a:gd name="connsiteY1" fmla="*/ 1407 h 609737"/>
              <a:gd name="connsiteX2" fmla="*/ 9079 w 267818"/>
              <a:gd name="connsiteY2" fmla="*/ 3012 h 609737"/>
              <a:gd name="connsiteX3" fmla="*/ 13401 w 267818"/>
              <a:gd name="connsiteY3" fmla="*/ 4608 h 609737"/>
              <a:gd name="connsiteX4" fmla="*/ 17501 w 267818"/>
              <a:gd name="connsiteY4" fmla="*/ 6327 h 609737"/>
              <a:gd name="connsiteX5" fmla="*/ 21605 w 267818"/>
              <a:gd name="connsiteY5" fmla="*/ 7976 h 609737"/>
              <a:gd name="connsiteX6" fmla="*/ 25490 w 267818"/>
              <a:gd name="connsiteY6" fmla="*/ 9749 h 609737"/>
              <a:gd name="connsiteX7" fmla="*/ 29304 w 267818"/>
              <a:gd name="connsiteY7" fmla="*/ 11517 h 609737"/>
              <a:gd name="connsiteX8" fmla="*/ 32898 w 267818"/>
              <a:gd name="connsiteY8" fmla="*/ 13409 h 609737"/>
              <a:gd name="connsiteX9" fmla="*/ 36496 w 267818"/>
              <a:gd name="connsiteY9" fmla="*/ 15231 h 609737"/>
              <a:gd name="connsiteX10" fmla="*/ 39804 w 267818"/>
              <a:gd name="connsiteY10" fmla="*/ 17171 h 609737"/>
              <a:gd name="connsiteX11" fmla="*/ 43111 w 267818"/>
              <a:gd name="connsiteY11" fmla="*/ 19111 h 609737"/>
              <a:gd name="connsiteX12" fmla="*/ 46268 w 267818"/>
              <a:gd name="connsiteY12" fmla="*/ 21180 h 609737"/>
              <a:gd name="connsiteX13" fmla="*/ 49220 w 267818"/>
              <a:gd name="connsiteY13" fmla="*/ 23163 h 609737"/>
              <a:gd name="connsiteX14" fmla="*/ 52161 w 267818"/>
              <a:gd name="connsiteY14" fmla="*/ 25287 h 609737"/>
              <a:gd name="connsiteX15" fmla="*/ 54961 w 267818"/>
              <a:gd name="connsiteY15" fmla="*/ 27399 h 609737"/>
              <a:gd name="connsiteX16" fmla="*/ 57612 w 267818"/>
              <a:gd name="connsiteY16" fmla="*/ 29641 h 609737"/>
              <a:gd name="connsiteX17" fmla="*/ 60196 w 267818"/>
              <a:gd name="connsiteY17" fmla="*/ 31808 h 609737"/>
              <a:gd name="connsiteX18" fmla="*/ 62636 w 267818"/>
              <a:gd name="connsiteY18" fmla="*/ 34033 h 609737"/>
              <a:gd name="connsiteX19" fmla="*/ 65000 w 267818"/>
              <a:gd name="connsiteY19" fmla="*/ 36323 h 609737"/>
              <a:gd name="connsiteX20" fmla="*/ 67289 w 267818"/>
              <a:gd name="connsiteY20" fmla="*/ 38678 h 609737"/>
              <a:gd name="connsiteX21" fmla="*/ 69362 w 267818"/>
              <a:gd name="connsiteY21" fmla="*/ 41087 h 609737"/>
              <a:gd name="connsiteX22" fmla="*/ 71504 w 267818"/>
              <a:gd name="connsiteY22" fmla="*/ 43501 h 609737"/>
              <a:gd name="connsiteX23" fmla="*/ 73438 w 267818"/>
              <a:gd name="connsiteY23" fmla="*/ 45899 h 609737"/>
              <a:gd name="connsiteX24" fmla="*/ 75220 w 267818"/>
              <a:gd name="connsiteY24" fmla="*/ 48426 h 609737"/>
              <a:gd name="connsiteX25" fmla="*/ 77002 w 267818"/>
              <a:gd name="connsiteY25" fmla="*/ 50953 h 609737"/>
              <a:gd name="connsiteX26" fmla="*/ 78643 w 267818"/>
              <a:gd name="connsiteY26" fmla="*/ 53469 h 609737"/>
              <a:gd name="connsiteX27" fmla="*/ 80279 w 267818"/>
              <a:gd name="connsiteY27" fmla="*/ 56056 h 609737"/>
              <a:gd name="connsiteX28" fmla="*/ 81769 w 267818"/>
              <a:gd name="connsiteY28" fmla="*/ 58701 h 609737"/>
              <a:gd name="connsiteX29" fmla="*/ 83109 w 267818"/>
              <a:gd name="connsiteY29" fmla="*/ 61476 h 609737"/>
              <a:gd name="connsiteX30" fmla="*/ 84460 w 267818"/>
              <a:gd name="connsiteY30" fmla="*/ 64111 h 609737"/>
              <a:gd name="connsiteX31" fmla="*/ 85800 w 267818"/>
              <a:gd name="connsiteY31" fmla="*/ 66886 h 609737"/>
              <a:gd name="connsiteX32" fmla="*/ 86929 w 267818"/>
              <a:gd name="connsiteY32" fmla="*/ 69645 h 609737"/>
              <a:gd name="connsiteX33" fmla="*/ 87984 w 267818"/>
              <a:gd name="connsiteY33" fmla="*/ 72469 h 609737"/>
              <a:gd name="connsiteX34" fmla="*/ 89038 w 267818"/>
              <a:gd name="connsiteY34" fmla="*/ 75292 h 609737"/>
              <a:gd name="connsiteX35" fmla="*/ 90017 w 267818"/>
              <a:gd name="connsiteY35" fmla="*/ 78180 h 609737"/>
              <a:gd name="connsiteX36" fmla="*/ 90855 w 267818"/>
              <a:gd name="connsiteY36" fmla="*/ 81057 h 609737"/>
              <a:gd name="connsiteX37" fmla="*/ 91693 w 267818"/>
              <a:gd name="connsiteY37" fmla="*/ 83934 h 609737"/>
              <a:gd name="connsiteX38" fmla="*/ 92451 w 267818"/>
              <a:gd name="connsiteY38" fmla="*/ 86946 h 609737"/>
              <a:gd name="connsiteX39" fmla="*/ 93069 w 267818"/>
              <a:gd name="connsiteY39" fmla="*/ 89947 h 609737"/>
              <a:gd name="connsiteX40" fmla="*/ 93686 w 267818"/>
              <a:gd name="connsiteY40" fmla="*/ 92948 h 609737"/>
              <a:gd name="connsiteX41" fmla="*/ 94293 w 267818"/>
              <a:gd name="connsiteY41" fmla="*/ 96088 h 609737"/>
              <a:gd name="connsiteX42" fmla="*/ 94835 w 267818"/>
              <a:gd name="connsiteY42" fmla="*/ 99155 h 609737"/>
              <a:gd name="connsiteX43" fmla="*/ 95231 w 267818"/>
              <a:gd name="connsiteY43" fmla="*/ 102280 h 609737"/>
              <a:gd name="connsiteX44" fmla="*/ 95622 w 267818"/>
              <a:gd name="connsiteY44" fmla="*/ 105474 h 609737"/>
              <a:gd name="connsiteX45" fmla="*/ 95949 w 267818"/>
              <a:gd name="connsiteY45" fmla="*/ 108594 h 609737"/>
              <a:gd name="connsiteX46" fmla="*/ 96335 w 267818"/>
              <a:gd name="connsiteY46" fmla="*/ 111858 h 609737"/>
              <a:gd name="connsiteX47" fmla="*/ 96761 w 267818"/>
              <a:gd name="connsiteY47" fmla="*/ 118291 h 609737"/>
              <a:gd name="connsiteX48" fmla="*/ 97101 w 267818"/>
              <a:gd name="connsiteY48" fmla="*/ 124928 h 609737"/>
              <a:gd name="connsiteX49" fmla="*/ 97220 w 267818"/>
              <a:gd name="connsiteY49" fmla="*/ 131689 h 609737"/>
              <a:gd name="connsiteX50" fmla="*/ 97339 w 267818"/>
              <a:gd name="connsiteY50" fmla="*/ 138451 h 609737"/>
              <a:gd name="connsiteX51" fmla="*/ 97237 w 267818"/>
              <a:gd name="connsiteY51" fmla="*/ 145335 h 609737"/>
              <a:gd name="connsiteX52" fmla="*/ 97050 w 267818"/>
              <a:gd name="connsiteY52" fmla="*/ 152425 h 609737"/>
              <a:gd name="connsiteX53" fmla="*/ 96792 w 267818"/>
              <a:gd name="connsiteY53" fmla="*/ 159509 h 609737"/>
              <a:gd name="connsiteX54" fmla="*/ 96114 w 267818"/>
              <a:gd name="connsiteY54" fmla="*/ 173945 h 609737"/>
              <a:gd name="connsiteX55" fmla="*/ 95416 w 267818"/>
              <a:gd name="connsiteY55" fmla="*/ 188662 h 609737"/>
              <a:gd name="connsiteX56" fmla="*/ 94685 w 267818"/>
              <a:gd name="connsiteY56" fmla="*/ 203798 h 609737"/>
              <a:gd name="connsiteX57" fmla="*/ 94379 w 267818"/>
              <a:gd name="connsiteY57" fmla="*/ 211512 h 609737"/>
              <a:gd name="connsiteX58" fmla="*/ 94218 w 267818"/>
              <a:gd name="connsiteY58" fmla="*/ 219166 h 609737"/>
              <a:gd name="connsiteX59" fmla="*/ 94053 w 267818"/>
              <a:gd name="connsiteY59" fmla="*/ 226890 h 609737"/>
              <a:gd name="connsiteX60" fmla="*/ 93946 w 267818"/>
              <a:gd name="connsiteY60" fmla="*/ 234758 h 609737"/>
              <a:gd name="connsiteX61" fmla="*/ 94055 w 267818"/>
              <a:gd name="connsiteY61" fmla="*/ 242574 h 609737"/>
              <a:gd name="connsiteX62" fmla="*/ 94295 w 267818"/>
              <a:gd name="connsiteY62" fmla="*/ 250540 h 609737"/>
              <a:gd name="connsiteX63" fmla="*/ 94603 w 267818"/>
              <a:gd name="connsiteY63" fmla="*/ 258511 h 609737"/>
              <a:gd name="connsiteX64" fmla="*/ 95117 w 267818"/>
              <a:gd name="connsiteY64" fmla="*/ 266568 h 609737"/>
              <a:gd name="connsiteX65" fmla="*/ 95842 w 267818"/>
              <a:gd name="connsiteY65" fmla="*/ 274642 h 609737"/>
              <a:gd name="connsiteX66" fmla="*/ 96169 w 267818"/>
              <a:gd name="connsiteY66" fmla="*/ 278675 h 609737"/>
              <a:gd name="connsiteX67" fmla="*/ 96707 w 267818"/>
              <a:gd name="connsiteY67" fmla="*/ 282725 h 609737"/>
              <a:gd name="connsiteX68" fmla="*/ 97238 w 267818"/>
              <a:gd name="connsiteY68" fmla="*/ 286845 h 609737"/>
              <a:gd name="connsiteX69" fmla="*/ 97781 w 267818"/>
              <a:gd name="connsiteY69" fmla="*/ 290825 h 609737"/>
              <a:gd name="connsiteX70" fmla="*/ 98453 w 267818"/>
              <a:gd name="connsiteY70" fmla="*/ 294956 h 609737"/>
              <a:gd name="connsiteX71" fmla="*/ 99196 w 267818"/>
              <a:gd name="connsiteY71" fmla="*/ 299092 h 609737"/>
              <a:gd name="connsiteX72" fmla="*/ 99944 w 267818"/>
              <a:gd name="connsiteY72" fmla="*/ 303157 h 609737"/>
              <a:gd name="connsiteX73" fmla="*/ 100762 w 267818"/>
              <a:gd name="connsiteY73" fmla="*/ 307229 h 609737"/>
              <a:gd name="connsiteX74" fmla="*/ 101650 w 267818"/>
              <a:gd name="connsiteY74" fmla="*/ 311305 h 609737"/>
              <a:gd name="connsiteX75" fmla="*/ 102672 w 267818"/>
              <a:gd name="connsiteY75" fmla="*/ 315463 h 609737"/>
              <a:gd name="connsiteX76" fmla="*/ 103772 w 267818"/>
              <a:gd name="connsiteY76" fmla="*/ 319556 h 609737"/>
              <a:gd name="connsiteX77" fmla="*/ 104864 w 267818"/>
              <a:gd name="connsiteY77" fmla="*/ 323719 h 609737"/>
              <a:gd name="connsiteX78" fmla="*/ 106098 w 267818"/>
              <a:gd name="connsiteY78" fmla="*/ 327892 h 609737"/>
              <a:gd name="connsiteX79" fmla="*/ 107271 w 267818"/>
              <a:gd name="connsiteY79" fmla="*/ 331919 h 609737"/>
              <a:gd name="connsiteX80" fmla="*/ 108645 w 267818"/>
              <a:gd name="connsiteY80" fmla="*/ 336104 h 609737"/>
              <a:gd name="connsiteX81" fmla="*/ 110094 w 267818"/>
              <a:gd name="connsiteY81" fmla="*/ 340223 h 609737"/>
              <a:gd name="connsiteX82" fmla="*/ 111682 w 267818"/>
              <a:gd name="connsiteY82" fmla="*/ 344354 h 609737"/>
              <a:gd name="connsiteX83" fmla="*/ 113272 w 267818"/>
              <a:gd name="connsiteY83" fmla="*/ 348484 h 609737"/>
              <a:gd name="connsiteX84" fmla="*/ 115001 w 267818"/>
              <a:gd name="connsiteY84" fmla="*/ 352624 h 609737"/>
              <a:gd name="connsiteX85" fmla="*/ 116800 w 267818"/>
              <a:gd name="connsiteY85" fmla="*/ 356771 h 609737"/>
              <a:gd name="connsiteX86" fmla="*/ 118670 w 267818"/>
              <a:gd name="connsiteY86" fmla="*/ 360922 h 609737"/>
              <a:gd name="connsiteX87" fmla="*/ 120681 w 267818"/>
              <a:gd name="connsiteY87" fmla="*/ 365084 h 609737"/>
              <a:gd name="connsiteX88" fmla="*/ 122690 w 267818"/>
              <a:gd name="connsiteY88" fmla="*/ 369247 h 609737"/>
              <a:gd name="connsiteX89" fmla="*/ 124915 w 267818"/>
              <a:gd name="connsiteY89" fmla="*/ 373355 h 609737"/>
              <a:gd name="connsiteX90" fmla="*/ 127275 w 267818"/>
              <a:gd name="connsiteY90" fmla="*/ 377543 h 609737"/>
              <a:gd name="connsiteX91" fmla="*/ 129641 w 267818"/>
              <a:gd name="connsiteY91" fmla="*/ 381663 h 609737"/>
              <a:gd name="connsiteX92" fmla="*/ 132147 w 267818"/>
              <a:gd name="connsiteY92" fmla="*/ 385792 h 609737"/>
              <a:gd name="connsiteX93" fmla="*/ 134793 w 267818"/>
              <a:gd name="connsiteY93" fmla="*/ 389932 h 609737"/>
              <a:gd name="connsiteX94" fmla="*/ 137510 w 267818"/>
              <a:gd name="connsiteY94" fmla="*/ 394078 h 609737"/>
              <a:gd name="connsiteX95" fmla="*/ 140302 w 267818"/>
              <a:gd name="connsiteY95" fmla="*/ 398159 h 609737"/>
              <a:gd name="connsiteX96" fmla="*/ 143223 w 267818"/>
              <a:gd name="connsiteY96" fmla="*/ 402391 h 609737"/>
              <a:gd name="connsiteX97" fmla="*/ 146365 w 267818"/>
              <a:gd name="connsiteY97" fmla="*/ 406499 h 609737"/>
              <a:gd name="connsiteX98" fmla="*/ 149507 w 267818"/>
              <a:gd name="connsiteY98" fmla="*/ 410607 h 609737"/>
              <a:gd name="connsiteX99" fmla="*/ 152865 w 267818"/>
              <a:gd name="connsiteY99" fmla="*/ 414661 h 609737"/>
              <a:gd name="connsiteX100" fmla="*/ 156288 w 267818"/>
              <a:gd name="connsiteY100" fmla="*/ 418790 h 609737"/>
              <a:gd name="connsiteX101" fmla="*/ 159845 w 267818"/>
              <a:gd name="connsiteY101" fmla="*/ 423000 h 609737"/>
              <a:gd name="connsiteX102" fmla="*/ 163484 w 267818"/>
              <a:gd name="connsiteY102" fmla="*/ 427075 h 609737"/>
              <a:gd name="connsiteX103" fmla="*/ 167333 w 267818"/>
              <a:gd name="connsiteY103" fmla="*/ 431166 h 609737"/>
              <a:gd name="connsiteX104" fmla="*/ 207893 w 267818"/>
              <a:gd name="connsiteY104" fmla="*/ 358862 h 609737"/>
              <a:gd name="connsiteX105" fmla="*/ 267818 w 267818"/>
              <a:gd name="connsiteY105" fmla="*/ 609737 h 609737"/>
              <a:gd name="connsiteX106" fmla="*/ 13816 w 267818"/>
              <a:gd name="connsiteY106" fmla="*/ 561536 h 609737"/>
              <a:gd name="connsiteX107" fmla="*/ 82872 w 267818"/>
              <a:gd name="connsiteY107" fmla="*/ 518762 h 609737"/>
              <a:gd name="connsiteX108" fmla="*/ 78310 w 267818"/>
              <a:gd name="connsiteY108" fmla="*/ 512929 h 609737"/>
              <a:gd name="connsiteX109" fmla="*/ 73952 w 267818"/>
              <a:gd name="connsiteY109" fmla="*/ 507181 h 609737"/>
              <a:gd name="connsiteX110" fmla="*/ 69736 w 267818"/>
              <a:gd name="connsiteY110" fmla="*/ 501444 h 609737"/>
              <a:gd name="connsiteX111" fmla="*/ 65659 w 267818"/>
              <a:gd name="connsiteY111" fmla="*/ 495717 h 609737"/>
              <a:gd name="connsiteX112" fmla="*/ 61852 w 267818"/>
              <a:gd name="connsiteY112" fmla="*/ 490153 h 609737"/>
              <a:gd name="connsiteX113" fmla="*/ 58191 w 267818"/>
              <a:gd name="connsiteY113" fmla="*/ 484528 h 609737"/>
              <a:gd name="connsiteX114" fmla="*/ 54670 w 267818"/>
              <a:gd name="connsiteY114" fmla="*/ 478914 h 609737"/>
              <a:gd name="connsiteX115" fmla="*/ 51279 w 267818"/>
              <a:gd name="connsiteY115" fmla="*/ 473451 h 609737"/>
              <a:gd name="connsiteX116" fmla="*/ 48107 w 267818"/>
              <a:gd name="connsiteY116" fmla="*/ 467864 h 609737"/>
              <a:gd name="connsiteX117" fmla="*/ 45067 w 267818"/>
              <a:gd name="connsiteY117" fmla="*/ 462427 h 609737"/>
              <a:gd name="connsiteX118" fmla="*/ 42161 w 267818"/>
              <a:gd name="connsiteY118" fmla="*/ 457072 h 609737"/>
              <a:gd name="connsiteX119" fmla="*/ 39406 w 267818"/>
              <a:gd name="connsiteY119" fmla="*/ 451587 h 609737"/>
              <a:gd name="connsiteX120" fmla="*/ 36850 w 267818"/>
              <a:gd name="connsiteY120" fmla="*/ 446257 h 609737"/>
              <a:gd name="connsiteX121" fmla="*/ 34505 w 267818"/>
              <a:gd name="connsiteY121" fmla="*/ 440944 h 609737"/>
              <a:gd name="connsiteX122" fmla="*/ 32154 w 267818"/>
              <a:gd name="connsiteY122" fmla="*/ 435702 h 609737"/>
              <a:gd name="connsiteX123" fmla="*/ 30020 w 267818"/>
              <a:gd name="connsiteY123" fmla="*/ 430404 h 609737"/>
              <a:gd name="connsiteX124" fmla="*/ 28019 w 267818"/>
              <a:gd name="connsiteY124" fmla="*/ 425188 h 609737"/>
              <a:gd name="connsiteX125" fmla="*/ 26154 w 267818"/>
              <a:gd name="connsiteY125" fmla="*/ 420052 h 609737"/>
              <a:gd name="connsiteX126" fmla="*/ 24365 w 267818"/>
              <a:gd name="connsiteY126" fmla="*/ 414851 h 609737"/>
              <a:gd name="connsiteX127" fmla="*/ 22851 w 267818"/>
              <a:gd name="connsiteY127" fmla="*/ 409742 h 609737"/>
              <a:gd name="connsiteX128" fmla="*/ 21336 w 267818"/>
              <a:gd name="connsiteY128" fmla="*/ 404633 h 609737"/>
              <a:gd name="connsiteX129" fmla="*/ 19961 w 267818"/>
              <a:gd name="connsiteY129" fmla="*/ 399535 h 609737"/>
              <a:gd name="connsiteX130" fmla="*/ 18717 w 267818"/>
              <a:gd name="connsiteY130" fmla="*/ 394587 h 609737"/>
              <a:gd name="connsiteX131" fmla="*/ 17618 w 267818"/>
              <a:gd name="connsiteY131" fmla="*/ 389580 h 609737"/>
              <a:gd name="connsiteX132" fmla="*/ 16588 w 267818"/>
              <a:gd name="connsiteY132" fmla="*/ 384578 h 609737"/>
              <a:gd name="connsiteX133" fmla="*/ 15695 w 267818"/>
              <a:gd name="connsiteY133" fmla="*/ 379657 h 609737"/>
              <a:gd name="connsiteX134" fmla="*/ 15011 w 267818"/>
              <a:gd name="connsiteY134" fmla="*/ 374752 h 609737"/>
              <a:gd name="connsiteX135" fmla="*/ 14252 w 267818"/>
              <a:gd name="connsiteY135" fmla="*/ 369911 h 609737"/>
              <a:gd name="connsiteX136" fmla="*/ 13703 w 267818"/>
              <a:gd name="connsiteY136" fmla="*/ 365087 h 609737"/>
              <a:gd name="connsiteX137" fmla="*/ 13229 w 267818"/>
              <a:gd name="connsiteY137" fmla="*/ 360197 h 609737"/>
              <a:gd name="connsiteX138" fmla="*/ 12885 w 267818"/>
              <a:gd name="connsiteY138" fmla="*/ 355460 h 609737"/>
              <a:gd name="connsiteX139" fmla="*/ 12611 w 267818"/>
              <a:gd name="connsiteY139" fmla="*/ 350726 h 609737"/>
              <a:gd name="connsiteX140" fmla="*/ 12402 w 267818"/>
              <a:gd name="connsiteY140" fmla="*/ 346069 h 609737"/>
              <a:gd name="connsiteX141" fmla="*/ 12339 w 267818"/>
              <a:gd name="connsiteY141" fmla="*/ 341351 h 609737"/>
              <a:gd name="connsiteX142" fmla="*/ 12415 w 267818"/>
              <a:gd name="connsiteY142" fmla="*/ 336644 h 609737"/>
              <a:gd name="connsiteX143" fmla="*/ 12487 w 267818"/>
              <a:gd name="connsiteY143" fmla="*/ 332008 h 609737"/>
              <a:gd name="connsiteX144" fmla="*/ 12558 w 267818"/>
              <a:gd name="connsiteY144" fmla="*/ 327371 h 609737"/>
              <a:gd name="connsiteX145" fmla="*/ 12830 w 267818"/>
              <a:gd name="connsiteY145" fmla="*/ 322891 h 609737"/>
              <a:gd name="connsiteX146" fmla="*/ 13176 w 267818"/>
              <a:gd name="connsiteY146" fmla="*/ 318345 h 609737"/>
              <a:gd name="connsiteX147" fmla="*/ 13593 w 267818"/>
              <a:gd name="connsiteY147" fmla="*/ 313806 h 609737"/>
              <a:gd name="connsiteX148" fmla="*/ 14073 w 267818"/>
              <a:gd name="connsiteY148" fmla="*/ 309341 h 609737"/>
              <a:gd name="connsiteX149" fmla="*/ 14555 w 267818"/>
              <a:gd name="connsiteY149" fmla="*/ 304877 h 609737"/>
              <a:gd name="connsiteX150" fmla="*/ 15177 w 267818"/>
              <a:gd name="connsiteY150" fmla="*/ 300422 h 609737"/>
              <a:gd name="connsiteX151" fmla="*/ 15788 w 267818"/>
              <a:gd name="connsiteY151" fmla="*/ 296108 h 609737"/>
              <a:gd name="connsiteX152" fmla="*/ 16549 w 267818"/>
              <a:gd name="connsiteY152" fmla="*/ 291665 h 609737"/>
              <a:gd name="connsiteX153" fmla="*/ 17306 w 267818"/>
              <a:gd name="connsiteY153" fmla="*/ 287292 h 609737"/>
              <a:gd name="connsiteX154" fmla="*/ 18198 w 267818"/>
              <a:gd name="connsiteY154" fmla="*/ 283000 h 609737"/>
              <a:gd name="connsiteX155" fmla="*/ 19019 w 267818"/>
              <a:gd name="connsiteY155" fmla="*/ 278702 h 609737"/>
              <a:gd name="connsiteX156" fmla="*/ 20937 w 267818"/>
              <a:gd name="connsiteY156" fmla="*/ 270197 h 609737"/>
              <a:gd name="connsiteX157" fmla="*/ 22989 w 267818"/>
              <a:gd name="connsiteY157" fmla="*/ 261773 h 609737"/>
              <a:gd name="connsiteX158" fmla="*/ 25172 w 267818"/>
              <a:gd name="connsiteY158" fmla="*/ 253499 h 609737"/>
              <a:gd name="connsiteX159" fmla="*/ 27564 w 267818"/>
              <a:gd name="connsiteY159" fmla="*/ 245241 h 609737"/>
              <a:gd name="connsiteX160" fmla="*/ 29946 w 267818"/>
              <a:gd name="connsiteY160" fmla="*/ 237124 h 609737"/>
              <a:gd name="connsiteX161" fmla="*/ 32457 w 267818"/>
              <a:gd name="connsiteY161" fmla="*/ 229157 h 609737"/>
              <a:gd name="connsiteX162" fmla="*/ 34969 w 267818"/>
              <a:gd name="connsiteY162" fmla="*/ 221190 h 609737"/>
              <a:gd name="connsiteX163" fmla="*/ 37610 w 267818"/>
              <a:gd name="connsiteY163" fmla="*/ 213373 h 609737"/>
              <a:gd name="connsiteX164" fmla="*/ 42800 w 267818"/>
              <a:gd name="connsiteY164" fmla="*/ 198014 h 609737"/>
              <a:gd name="connsiteX165" fmla="*/ 47829 w 267818"/>
              <a:gd name="connsiteY165" fmla="*/ 182925 h 609737"/>
              <a:gd name="connsiteX166" fmla="*/ 50158 w 267818"/>
              <a:gd name="connsiteY166" fmla="*/ 175506 h 609737"/>
              <a:gd name="connsiteX167" fmla="*/ 52481 w 267818"/>
              <a:gd name="connsiteY167" fmla="*/ 168158 h 609737"/>
              <a:gd name="connsiteX168" fmla="*/ 54653 w 267818"/>
              <a:gd name="connsiteY168" fmla="*/ 160938 h 609737"/>
              <a:gd name="connsiteX169" fmla="*/ 56604 w 267818"/>
              <a:gd name="connsiteY169" fmla="*/ 153843 h 609737"/>
              <a:gd name="connsiteX170" fmla="*/ 58421 w 267818"/>
              <a:gd name="connsiteY170" fmla="*/ 146666 h 609737"/>
              <a:gd name="connsiteX171" fmla="*/ 60086 w 267818"/>
              <a:gd name="connsiteY171" fmla="*/ 139619 h 609737"/>
              <a:gd name="connsiteX172" fmla="*/ 60844 w 267818"/>
              <a:gd name="connsiteY172" fmla="*/ 136161 h 609737"/>
              <a:gd name="connsiteX173" fmla="*/ 61526 w 267818"/>
              <a:gd name="connsiteY173" fmla="*/ 132766 h 609737"/>
              <a:gd name="connsiteX174" fmla="*/ 62148 w 267818"/>
              <a:gd name="connsiteY174" fmla="*/ 129227 h 609737"/>
              <a:gd name="connsiteX175" fmla="*/ 62760 w 267818"/>
              <a:gd name="connsiteY175" fmla="*/ 125826 h 609737"/>
              <a:gd name="connsiteX176" fmla="*/ 63162 w 267818"/>
              <a:gd name="connsiteY176" fmla="*/ 122411 h 609737"/>
              <a:gd name="connsiteX177" fmla="*/ 63628 w 267818"/>
              <a:gd name="connsiteY177" fmla="*/ 119071 h 609737"/>
              <a:gd name="connsiteX178" fmla="*/ 63959 w 267818"/>
              <a:gd name="connsiteY178" fmla="*/ 115650 h 609737"/>
              <a:gd name="connsiteX179" fmla="*/ 64215 w 267818"/>
              <a:gd name="connsiteY179" fmla="*/ 112293 h 609737"/>
              <a:gd name="connsiteX180" fmla="*/ 64471 w 267818"/>
              <a:gd name="connsiteY180" fmla="*/ 108937 h 609737"/>
              <a:gd name="connsiteX181" fmla="*/ 64511 w 267818"/>
              <a:gd name="connsiteY181" fmla="*/ 105634 h 609737"/>
              <a:gd name="connsiteX182" fmla="*/ 64556 w 267818"/>
              <a:gd name="connsiteY182" fmla="*/ 102262 h 609737"/>
              <a:gd name="connsiteX183" fmla="*/ 64527 w 267818"/>
              <a:gd name="connsiteY183" fmla="*/ 98954 h 609737"/>
              <a:gd name="connsiteX184" fmla="*/ 64351 w 267818"/>
              <a:gd name="connsiteY184" fmla="*/ 95705 h 609737"/>
              <a:gd name="connsiteX185" fmla="*/ 64111 w 267818"/>
              <a:gd name="connsiteY185" fmla="*/ 92381 h 609737"/>
              <a:gd name="connsiteX186" fmla="*/ 63791 w 267818"/>
              <a:gd name="connsiteY186" fmla="*/ 89192 h 609737"/>
              <a:gd name="connsiteX187" fmla="*/ 63334 w 267818"/>
              <a:gd name="connsiteY187" fmla="*/ 85922 h 609737"/>
              <a:gd name="connsiteX188" fmla="*/ 62803 w 267818"/>
              <a:gd name="connsiteY188" fmla="*/ 82716 h 609737"/>
              <a:gd name="connsiteX189" fmla="*/ 62207 w 267818"/>
              <a:gd name="connsiteY189" fmla="*/ 79435 h 609737"/>
              <a:gd name="connsiteX190" fmla="*/ 61460 w 267818"/>
              <a:gd name="connsiteY190" fmla="*/ 76283 h 609737"/>
              <a:gd name="connsiteX191" fmla="*/ 60578 w 267818"/>
              <a:gd name="connsiteY191" fmla="*/ 73052 h 609737"/>
              <a:gd name="connsiteX192" fmla="*/ 59620 w 267818"/>
              <a:gd name="connsiteY192" fmla="*/ 69884 h 609737"/>
              <a:gd name="connsiteX193" fmla="*/ 58517 w 267818"/>
              <a:gd name="connsiteY193" fmla="*/ 66775 h 609737"/>
              <a:gd name="connsiteX194" fmla="*/ 57350 w 267818"/>
              <a:gd name="connsiteY194" fmla="*/ 63592 h 609737"/>
              <a:gd name="connsiteX195" fmla="*/ 56037 w 267818"/>
              <a:gd name="connsiteY195" fmla="*/ 60467 h 609737"/>
              <a:gd name="connsiteX196" fmla="*/ 54584 w 267818"/>
              <a:gd name="connsiteY196" fmla="*/ 57333 h 609737"/>
              <a:gd name="connsiteX197" fmla="*/ 53055 w 267818"/>
              <a:gd name="connsiteY197" fmla="*/ 54262 h 609737"/>
              <a:gd name="connsiteX198" fmla="*/ 51321 w 267818"/>
              <a:gd name="connsiteY198" fmla="*/ 51106 h 609737"/>
              <a:gd name="connsiteX199" fmla="*/ 49581 w 267818"/>
              <a:gd name="connsiteY199" fmla="*/ 48019 h 609737"/>
              <a:gd name="connsiteX200" fmla="*/ 47556 w 267818"/>
              <a:gd name="connsiteY200" fmla="*/ 44981 h 609737"/>
              <a:gd name="connsiteX201" fmla="*/ 45467 w 267818"/>
              <a:gd name="connsiteY201" fmla="*/ 41867 h 609737"/>
              <a:gd name="connsiteX202" fmla="*/ 43232 w 267818"/>
              <a:gd name="connsiteY202" fmla="*/ 38813 h 609737"/>
              <a:gd name="connsiteX203" fmla="*/ 40856 w 267818"/>
              <a:gd name="connsiteY203" fmla="*/ 35749 h 609737"/>
              <a:gd name="connsiteX204" fmla="*/ 38270 w 267818"/>
              <a:gd name="connsiteY204" fmla="*/ 32667 h 609737"/>
              <a:gd name="connsiteX205" fmla="*/ 35603 w 267818"/>
              <a:gd name="connsiteY205" fmla="*/ 29721 h 609737"/>
              <a:gd name="connsiteX206" fmla="*/ 32802 w 267818"/>
              <a:gd name="connsiteY206" fmla="*/ 26694 h 609737"/>
              <a:gd name="connsiteX207" fmla="*/ 29784 w 267818"/>
              <a:gd name="connsiteY207" fmla="*/ 23721 h 609737"/>
              <a:gd name="connsiteX208" fmla="*/ 26632 w 267818"/>
              <a:gd name="connsiteY208" fmla="*/ 20668 h 609737"/>
              <a:gd name="connsiteX209" fmla="*/ 23329 w 267818"/>
              <a:gd name="connsiteY209" fmla="*/ 17743 h 609737"/>
              <a:gd name="connsiteX210" fmla="*/ 19891 w 267818"/>
              <a:gd name="connsiteY210" fmla="*/ 14738 h 609737"/>
              <a:gd name="connsiteX211" fmla="*/ 16238 w 267818"/>
              <a:gd name="connsiteY211" fmla="*/ 11787 h 609737"/>
              <a:gd name="connsiteX212" fmla="*/ 12450 w 267818"/>
              <a:gd name="connsiteY212" fmla="*/ 8755 h 609737"/>
              <a:gd name="connsiteX213" fmla="*/ 8510 w 267818"/>
              <a:gd name="connsiteY213" fmla="*/ 5852 h 609737"/>
              <a:gd name="connsiteX214" fmla="*/ 4295 w 267818"/>
              <a:gd name="connsiteY214" fmla="*/ 2858 h 6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67818" h="609737">
                <a:moveTo>
                  <a:pt x="0" y="0"/>
                </a:moveTo>
                <a:lnTo>
                  <a:pt x="4618" y="1407"/>
                </a:lnTo>
                <a:lnTo>
                  <a:pt x="9079" y="3012"/>
                </a:lnTo>
                <a:lnTo>
                  <a:pt x="13401" y="4608"/>
                </a:lnTo>
                <a:lnTo>
                  <a:pt x="17501" y="6327"/>
                </a:lnTo>
                <a:lnTo>
                  <a:pt x="21605" y="7976"/>
                </a:lnTo>
                <a:lnTo>
                  <a:pt x="25490" y="9749"/>
                </a:lnTo>
                <a:lnTo>
                  <a:pt x="29304" y="11517"/>
                </a:lnTo>
                <a:lnTo>
                  <a:pt x="32898" y="13409"/>
                </a:lnTo>
                <a:lnTo>
                  <a:pt x="36496" y="15231"/>
                </a:lnTo>
                <a:lnTo>
                  <a:pt x="39804" y="17171"/>
                </a:lnTo>
                <a:lnTo>
                  <a:pt x="43111" y="19111"/>
                </a:lnTo>
                <a:lnTo>
                  <a:pt x="46268" y="21180"/>
                </a:lnTo>
                <a:lnTo>
                  <a:pt x="49220" y="23163"/>
                </a:lnTo>
                <a:lnTo>
                  <a:pt x="52161" y="25287"/>
                </a:lnTo>
                <a:lnTo>
                  <a:pt x="54961" y="27399"/>
                </a:lnTo>
                <a:lnTo>
                  <a:pt x="57612" y="29641"/>
                </a:lnTo>
                <a:lnTo>
                  <a:pt x="60196" y="31808"/>
                </a:lnTo>
                <a:lnTo>
                  <a:pt x="62636" y="34033"/>
                </a:lnTo>
                <a:lnTo>
                  <a:pt x="65000" y="36323"/>
                </a:lnTo>
                <a:lnTo>
                  <a:pt x="67289" y="38678"/>
                </a:lnTo>
                <a:lnTo>
                  <a:pt x="69362" y="41087"/>
                </a:lnTo>
                <a:lnTo>
                  <a:pt x="71504" y="43501"/>
                </a:lnTo>
                <a:lnTo>
                  <a:pt x="73438" y="45899"/>
                </a:lnTo>
                <a:lnTo>
                  <a:pt x="75220" y="48426"/>
                </a:lnTo>
                <a:lnTo>
                  <a:pt x="77002" y="50953"/>
                </a:lnTo>
                <a:lnTo>
                  <a:pt x="78643" y="53469"/>
                </a:lnTo>
                <a:lnTo>
                  <a:pt x="80279" y="56056"/>
                </a:lnTo>
                <a:lnTo>
                  <a:pt x="81769" y="58701"/>
                </a:lnTo>
                <a:lnTo>
                  <a:pt x="83109" y="61476"/>
                </a:lnTo>
                <a:lnTo>
                  <a:pt x="84460" y="64111"/>
                </a:lnTo>
                <a:lnTo>
                  <a:pt x="85800" y="66886"/>
                </a:lnTo>
                <a:lnTo>
                  <a:pt x="86929" y="69645"/>
                </a:lnTo>
                <a:lnTo>
                  <a:pt x="87984" y="72469"/>
                </a:lnTo>
                <a:lnTo>
                  <a:pt x="89038" y="75292"/>
                </a:lnTo>
                <a:lnTo>
                  <a:pt x="90017" y="78180"/>
                </a:lnTo>
                <a:lnTo>
                  <a:pt x="90855" y="81057"/>
                </a:lnTo>
                <a:lnTo>
                  <a:pt x="91693" y="83934"/>
                </a:lnTo>
                <a:lnTo>
                  <a:pt x="92451" y="86946"/>
                </a:lnTo>
                <a:lnTo>
                  <a:pt x="93069" y="89947"/>
                </a:lnTo>
                <a:lnTo>
                  <a:pt x="93686" y="92948"/>
                </a:lnTo>
                <a:lnTo>
                  <a:pt x="94293" y="96088"/>
                </a:lnTo>
                <a:lnTo>
                  <a:pt x="94835" y="99155"/>
                </a:lnTo>
                <a:lnTo>
                  <a:pt x="95231" y="102280"/>
                </a:lnTo>
                <a:lnTo>
                  <a:pt x="95622" y="105474"/>
                </a:lnTo>
                <a:lnTo>
                  <a:pt x="95949" y="108594"/>
                </a:lnTo>
                <a:lnTo>
                  <a:pt x="96335" y="111858"/>
                </a:lnTo>
                <a:lnTo>
                  <a:pt x="96761" y="118291"/>
                </a:lnTo>
                <a:lnTo>
                  <a:pt x="97101" y="124928"/>
                </a:lnTo>
                <a:lnTo>
                  <a:pt x="97220" y="131689"/>
                </a:lnTo>
                <a:lnTo>
                  <a:pt x="97339" y="138451"/>
                </a:lnTo>
                <a:lnTo>
                  <a:pt x="97237" y="145335"/>
                </a:lnTo>
                <a:lnTo>
                  <a:pt x="97050" y="152425"/>
                </a:lnTo>
                <a:lnTo>
                  <a:pt x="96792" y="159509"/>
                </a:lnTo>
                <a:lnTo>
                  <a:pt x="96114" y="173945"/>
                </a:lnTo>
                <a:lnTo>
                  <a:pt x="95416" y="188662"/>
                </a:lnTo>
                <a:lnTo>
                  <a:pt x="94685" y="203798"/>
                </a:lnTo>
                <a:lnTo>
                  <a:pt x="94379" y="211512"/>
                </a:lnTo>
                <a:lnTo>
                  <a:pt x="94218" y="219166"/>
                </a:lnTo>
                <a:lnTo>
                  <a:pt x="94053" y="226890"/>
                </a:lnTo>
                <a:lnTo>
                  <a:pt x="93946" y="234758"/>
                </a:lnTo>
                <a:lnTo>
                  <a:pt x="94055" y="242574"/>
                </a:lnTo>
                <a:lnTo>
                  <a:pt x="94295" y="250540"/>
                </a:lnTo>
                <a:lnTo>
                  <a:pt x="94603" y="258511"/>
                </a:lnTo>
                <a:lnTo>
                  <a:pt x="95117" y="266568"/>
                </a:lnTo>
                <a:lnTo>
                  <a:pt x="95842" y="274642"/>
                </a:lnTo>
                <a:lnTo>
                  <a:pt x="96169" y="278675"/>
                </a:lnTo>
                <a:lnTo>
                  <a:pt x="96707" y="282725"/>
                </a:lnTo>
                <a:lnTo>
                  <a:pt x="97238" y="286845"/>
                </a:lnTo>
                <a:lnTo>
                  <a:pt x="97781" y="290825"/>
                </a:lnTo>
                <a:lnTo>
                  <a:pt x="98453" y="294956"/>
                </a:lnTo>
                <a:lnTo>
                  <a:pt x="99196" y="299092"/>
                </a:lnTo>
                <a:lnTo>
                  <a:pt x="99944" y="303157"/>
                </a:lnTo>
                <a:lnTo>
                  <a:pt x="100762" y="307229"/>
                </a:lnTo>
                <a:lnTo>
                  <a:pt x="101650" y="311305"/>
                </a:lnTo>
                <a:lnTo>
                  <a:pt x="102672" y="315463"/>
                </a:lnTo>
                <a:lnTo>
                  <a:pt x="103772" y="319556"/>
                </a:lnTo>
                <a:lnTo>
                  <a:pt x="104864" y="323719"/>
                </a:lnTo>
                <a:lnTo>
                  <a:pt x="106098" y="327892"/>
                </a:lnTo>
                <a:lnTo>
                  <a:pt x="107271" y="331919"/>
                </a:lnTo>
                <a:lnTo>
                  <a:pt x="108645" y="336104"/>
                </a:lnTo>
                <a:lnTo>
                  <a:pt x="110094" y="340223"/>
                </a:lnTo>
                <a:lnTo>
                  <a:pt x="111682" y="344354"/>
                </a:lnTo>
                <a:lnTo>
                  <a:pt x="113272" y="348484"/>
                </a:lnTo>
                <a:lnTo>
                  <a:pt x="115001" y="352624"/>
                </a:lnTo>
                <a:lnTo>
                  <a:pt x="116800" y="356771"/>
                </a:lnTo>
                <a:lnTo>
                  <a:pt x="118670" y="360922"/>
                </a:lnTo>
                <a:lnTo>
                  <a:pt x="120681" y="365084"/>
                </a:lnTo>
                <a:lnTo>
                  <a:pt x="122690" y="369247"/>
                </a:lnTo>
                <a:lnTo>
                  <a:pt x="124915" y="373355"/>
                </a:lnTo>
                <a:lnTo>
                  <a:pt x="127275" y="377543"/>
                </a:lnTo>
                <a:lnTo>
                  <a:pt x="129641" y="381663"/>
                </a:lnTo>
                <a:lnTo>
                  <a:pt x="132147" y="385792"/>
                </a:lnTo>
                <a:lnTo>
                  <a:pt x="134793" y="389932"/>
                </a:lnTo>
                <a:lnTo>
                  <a:pt x="137510" y="394078"/>
                </a:lnTo>
                <a:lnTo>
                  <a:pt x="140302" y="398159"/>
                </a:lnTo>
                <a:lnTo>
                  <a:pt x="143223" y="402391"/>
                </a:lnTo>
                <a:lnTo>
                  <a:pt x="146365" y="406499"/>
                </a:lnTo>
                <a:lnTo>
                  <a:pt x="149507" y="410607"/>
                </a:lnTo>
                <a:lnTo>
                  <a:pt x="152865" y="414661"/>
                </a:lnTo>
                <a:lnTo>
                  <a:pt x="156288" y="418790"/>
                </a:lnTo>
                <a:lnTo>
                  <a:pt x="159845" y="423000"/>
                </a:lnTo>
                <a:lnTo>
                  <a:pt x="163484" y="427075"/>
                </a:lnTo>
                <a:lnTo>
                  <a:pt x="167333" y="431166"/>
                </a:lnTo>
                <a:lnTo>
                  <a:pt x="207893" y="358862"/>
                </a:lnTo>
                <a:lnTo>
                  <a:pt x="267818" y="609737"/>
                </a:lnTo>
                <a:lnTo>
                  <a:pt x="13816" y="561536"/>
                </a:lnTo>
                <a:lnTo>
                  <a:pt x="82872" y="518762"/>
                </a:lnTo>
                <a:lnTo>
                  <a:pt x="78310" y="512929"/>
                </a:lnTo>
                <a:lnTo>
                  <a:pt x="73952" y="507181"/>
                </a:lnTo>
                <a:lnTo>
                  <a:pt x="69736" y="501444"/>
                </a:lnTo>
                <a:lnTo>
                  <a:pt x="65659" y="495717"/>
                </a:lnTo>
                <a:lnTo>
                  <a:pt x="61852" y="490153"/>
                </a:lnTo>
                <a:lnTo>
                  <a:pt x="58191" y="484528"/>
                </a:lnTo>
                <a:lnTo>
                  <a:pt x="54670" y="478914"/>
                </a:lnTo>
                <a:lnTo>
                  <a:pt x="51279" y="473451"/>
                </a:lnTo>
                <a:lnTo>
                  <a:pt x="48107" y="467864"/>
                </a:lnTo>
                <a:lnTo>
                  <a:pt x="45067" y="462427"/>
                </a:lnTo>
                <a:lnTo>
                  <a:pt x="42161" y="457072"/>
                </a:lnTo>
                <a:lnTo>
                  <a:pt x="39406" y="451587"/>
                </a:lnTo>
                <a:lnTo>
                  <a:pt x="36850" y="446257"/>
                </a:lnTo>
                <a:lnTo>
                  <a:pt x="34505" y="440944"/>
                </a:lnTo>
                <a:lnTo>
                  <a:pt x="32154" y="435702"/>
                </a:lnTo>
                <a:lnTo>
                  <a:pt x="30020" y="430404"/>
                </a:lnTo>
                <a:lnTo>
                  <a:pt x="28019" y="425188"/>
                </a:lnTo>
                <a:lnTo>
                  <a:pt x="26154" y="420052"/>
                </a:lnTo>
                <a:lnTo>
                  <a:pt x="24365" y="414851"/>
                </a:lnTo>
                <a:lnTo>
                  <a:pt x="22851" y="409742"/>
                </a:lnTo>
                <a:lnTo>
                  <a:pt x="21336" y="404633"/>
                </a:lnTo>
                <a:lnTo>
                  <a:pt x="19961" y="399535"/>
                </a:lnTo>
                <a:lnTo>
                  <a:pt x="18717" y="394587"/>
                </a:lnTo>
                <a:lnTo>
                  <a:pt x="17618" y="389580"/>
                </a:lnTo>
                <a:lnTo>
                  <a:pt x="16588" y="384578"/>
                </a:lnTo>
                <a:lnTo>
                  <a:pt x="15695" y="379657"/>
                </a:lnTo>
                <a:lnTo>
                  <a:pt x="15011" y="374752"/>
                </a:lnTo>
                <a:lnTo>
                  <a:pt x="14252" y="369911"/>
                </a:lnTo>
                <a:lnTo>
                  <a:pt x="13703" y="365087"/>
                </a:lnTo>
                <a:lnTo>
                  <a:pt x="13229" y="360197"/>
                </a:lnTo>
                <a:lnTo>
                  <a:pt x="12885" y="355460"/>
                </a:lnTo>
                <a:lnTo>
                  <a:pt x="12611" y="350726"/>
                </a:lnTo>
                <a:lnTo>
                  <a:pt x="12402" y="346069"/>
                </a:lnTo>
                <a:lnTo>
                  <a:pt x="12339" y="341351"/>
                </a:lnTo>
                <a:lnTo>
                  <a:pt x="12415" y="336644"/>
                </a:lnTo>
                <a:lnTo>
                  <a:pt x="12487" y="332008"/>
                </a:lnTo>
                <a:lnTo>
                  <a:pt x="12558" y="327371"/>
                </a:lnTo>
                <a:lnTo>
                  <a:pt x="12830" y="322891"/>
                </a:lnTo>
                <a:lnTo>
                  <a:pt x="13176" y="318345"/>
                </a:lnTo>
                <a:lnTo>
                  <a:pt x="13593" y="313806"/>
                </a:lnTo>
                <a:lnTo>
                  <a:pt x="14073" y="309341"/>
                </a:lnTo>
                <a:lnTo>
                  <a:pt x="14555" y="304877"/>
                </a:lnTo>
                <a:lnTo>
                  <a:pt x="15177" y="300422"/>
                </a:lnTo>
                <a:lnTo>
                  <a:pt x="15788" y="296108"/>
                </a:lnTo>
                <a:lnTo>
                  <a:pt x="16549" y="291665"/>
                </a:lnTo>
                <a:lnTo>
                  <a:pt x="17306" y="287292"/>
                </a:lnTo>
                <a:lnTo>
                  <a:pt x="18198" y="283000"/>
                </a:lnTo>
                <a:lnTo>
                  <a:pt x="19019" y="278702"/>
                </a:lnTo>
                <a:lnTo>
                  <a:pt x="20937" y="270197"/>
                </a:lnTo>
                <a:lnTo>
                  <a:pt x="22989" y="261773"/>
                </a:lnTo>
                <a:lnTo>
                  <a:pt x="25172" y="253499"/>
                </a:lnTo>
                <a:lnTo>
                  <a:pt x="27564" y="245241"/>
                </a:lnTo>
                <a:lnTo>
                  <a:pt x="29946" y="237124"/>
                </a:lnTo>
                <a:lnTo>
                  <a:pt x="32457" y="229157"/>
                </a:lnTo>
                <a:lnTo>
                  <a:pt x="34969" y="221190"/>
                </a:lnTo>
                <a:lnTo>
                  <a:pt x="37610" y="213373"/>
                </a:lnTo>
                <a:lnTo>
                  <a:pt x="42800" y="198014"/>
                </a:lnTo>
                <a:lnTo>
                  <a:pt x="47829" y="182925"/>
                </a:lnTo>
                <a:lnTo>
                  <a:pt x="50158" y="175506"/>
                </a:lnTo>
                <a:lnTo>
                  <a:pt x="52481" y="168158"/>
                </a:lnTo>
                <a:lnTo>
                  <a:pt x="54653" y="160938"/>
                </a:lnTo>
                <a:lnTo>
                  <a:pt x="56604" y="153843"/>
                </a:lnTo>
                <a:lnTo>
                  <a:pt x="58421" y="146666"/>
                </a:lnTo>
                <a:lnTo>
                  <a:pt x="60086" y="139619"/>
                </a:lnTo>
                <a:lnTo>
                  <a:pt x="60844" y="136161"/>
                </a:lnTo>
                <a:lnTo>
                  <a:pt x="61526" y="132766"/>
                </a:lnTo>
                <a:lnTo>
                  <a:pt x="62148" y="129227"/>
                </a:lnTo>
                <a:lnTo>
                  <a:pt x="62760" y="125826"/>
                </a:lnTo>
                <a:lnTo>
                  <a:pt x="63162" y="122411"/>
                </a:lnTo>
                <a:lnTo>
                  <a:pt x="63628" y="119071"/>
                </a:lnTo>
                <a:lnTo>
                  <a:pt x="63959" y="115650"/>
                </a:lnTo>
                <a:lnTo>
                  <a:pt x="64215" y="112293"/>
                </a:lnTo>
                <a:lnTo>
                  <a:pt x="64471" y="108937"/>
                </a:lnTo>
                <a:lnTo>
                  <a:pt x="64511" y="105634"/>
                </a:lnTo>
                <a:lnTo>
                  <a:pt x="64556" y="102262"/>
                </a:lnTo>
                <a:lnTo>
                  <a:pt x="64527" y="98954"/>
                </a:lnTo>
                <a:lnTo>
                  <a:pt x="64351" y="95705"/>
                </a:lnTo>
                <a:lnTo>
                  <a:pt x="64111" y="92381"/>
                </a:lnTo>
                <a:lnTo>
                  <a:pt x="63791" y="89192"/>
                </a:lnTo>
                <a:lnTo>
                  <a:pt x="63334" y="85922"/>
                </a:lnTo>
                <a:lnTo>
                  <a:pt x="62803" y="82716"/>
                </a:lnTo>
                <a:lnTo>
                  <a:pt x="62207" y="79435"/>
                </a:lnTo>
                <a:lnTo>
                  <a:pt x="61460" y="76283"/>
                </a:lnTo>
                <a:lnTo>
                  <a:pt x="60578" y="73052"/>
                </a:lnTo>
                <a:lnTo>
                  <a:pt x="59620" y="69884"/>
                </a:lnTo>
                <a:lnTo>
                  <a:pt x="58517" y="66775"/>
                </a:lnTo>
                <a:lnTo>
                  <a:pt x="57350" y="63592"/>
                </a:lnTo>
                <a:lnTo>
                  <a:pt x="56037" y="60467"/>
                </a:lnTo>
                <a:lnTo>
                  <a:pt x="54584" y="57333"/>
                </a:lnTo>
                <a:lnTo>
                  <a:pt x="53055" y="54262"/>
                </a:lnTo>
                <a:lnTo>
                  <a:pt x="51321" y="51106"/>
                </a:lnTo>
                <a:lnTo>
                  <a:pt x="49581" y="48019"/>
                </a:lnTo>
                <a:lnTo>
                  <a:pt x="47556" y="44981"/>
                </a:lnTo>
                <a:lnTo>
                  <a:pt x="45467" y="41867"/>
                </a:lnTo>
                <a:lnTo>
                  <a:pt x="43232" y="38813"/>
                </a:lnTo>
                <a:lnTo>
                  <a:pt x="40856" y="35749"/>
                </a:lnTo>
                <a:lnTo>
                  <a:pt x="38270" y="32667"/>
                </a:lnTo>
                <a:lnTo>
                  <a:pt x="35603" y="29721"/>
                </a:lnTo>
                <a:lnTo>
                  <a:pt x="32802" y="26694"/>
                </a:lnTo>
                <a:lnTo>
                  <a:pt x="29784" y="23721"/>
                </a:lnTo>
                <a:lnTo>
                  <a:pt x="26632" y="20668"/>
                </a:lnTo>
                <a:lnTo>
                  <a:pt x="23329" y="17743"/>
                </a:lnTo>
                <a:lnTo>
                  <a:pt x="19891" y="14738"/>
                </a:lnTo>
                <a:lnTo>
                  <a:pt x="16238" y="11787"/>
                </a:lnTo>
                <a:lnTo>
                  <a:pt x="12450" y="8755"/>
                </a:lnTo>
                <a:lnTo>
                  <a:pt x="8510" y="5852"/>
                </a:lnTo>
                <a:lnTo>
                  <a:pt x="4295" y="28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cxnSp>
        <p:nvCxnSpPr>
          <p:cNvPr id="4" name="直接连接符 3"/>
          <p:cNvCxnSpPr/>
          <p:nvPr/>
        </p:nvCxnSpPr>
        <p:spPr>
          <a:xfrm flipV="1">
            <a:off x="17145" y="2196465"/>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Tree>
    <p:custDataLst>
      <p:tags r:id="rId21"/>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2">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3177064"/>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23440" y="2317115"/>
            <a:ext cx="11074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324860" y="3019425"/>
            <a:ext cx="464248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国际教学目标分类</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488565" y="2507615"/>
            <a:ext cx="373380" cy="1371600"/>
          </a:xfrm>
          <a:prstGeom prst="rect">
            <a:avLst/>
          </a:prstGeom>
          <a:noFill/>
        </p:spPr>
        <p:txBody>
          <a:bodyPr wrap="square" rtlCol="0">
            <a:spAutoFit/>
          </a:bodyPr>
          <a:p>
            <a:r>
              <a:rPr lang="zh-CN" altLang="en-US" sz="2800" b="1">
                <a:solidFill>
                  <a:schemeClr val="bg1"/>
                </a:solidFill>
              </a:rPr>
              <a:t>第二节</a:t>
            </a:r>
            <a:endParaRPr lang="zh-CN" altLang="en-US"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1"/>
                </a:solidFill>
                <a:effectLst>
                  <a:outerShdw blurRad="38100" dist="25400" dir="5400000" algn="ctr" rotWithShape="0">
                    <a:srgbClr val="6E747A">
                      <a:alpha val="43000"/>
                    </a:srgbClr>
                  </a:outerShdw>
                </a:effectLst>
              </a:rPr>
              <a:t>一、布卢姆的认知领域教学目标</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480060" y="1894205"/>
            <a:ext cx="7365365" cy="4480560"/>
          </a:xfrm>
          <a:prstGeom prst="rect">
            <a:avLst/>
          </a:prstGeom>
          <a:noFill/>
        </p:spPr>
        <p:txBody>
          <a:bodyPr wrap="square" rtlCol="0">
            <a:spAutoFit/>
          </a:bodyPr>
          <a:p>
            <a:pPr>
              <a:lnSpc>
                <a:spcPct val="150000"/>
              </a:lnSpc>
            </a:pPr>
            <a:r>
              <a:rPr lang="zh-CN" altLang="en-US" sz="3200"/>
              <a:t>（一）知道</a:t>
            </a:r>
            <a:endParaRPr lang="zh-CN" altLang="en-US" sz="3200"/>
          </a:p>
          <a:p>
            <a:pPr>
              <a:lnSpc>
                <a:spcPct val="150000"/>
              </a:lnSpc>
            </a:pPr>
            <a:r>
              <a:rPr lang="zh-CN" altLang="en-US" sz="3200"/>
              <a:t>（二）领会</a:t>
            </a:r>
            <a:endParaRPr lang="zh-CN" altLang="en-US" sz="3200"/>
          </a:p>
          <a:p>
            <a:pPr>
              <a:lnSpc>
                <a:spcPct val="150000"/>
              </a:lnSpc>
            </a:pPr>
            <a:r>
              <a:rPr lang="zh-CN" altLang="en-US" sz="3200"/>
              <a:t>（三）运用</a:t>
            </a:r>
            <a:endParaRPr lang="zh-CN" altLang="en-US" sz="3200"/>
          </a:p>
          <a:p>
            <a:pPr>
              <a:lnSpc>
                <a:spcPct val="150000"/>
              </a:lnSpc>
            </a:pPr>
            <a:r>
              <a:rPr lang="zh-CN" altLang="en-US" sz="3200"/>
              <a:t>（四）分析</a:t>
            </a:r>
            <a:endParaRPr lang="zh-CN" altLang="en-US" sz="3200"/>
          </a:p>
          <a:p>
            <a:pPr>
              <a:lnSpc>
                <a:spcPct val="150000"/>
              </a:lnSpc>
            </a:pPr>
            <a:r>
              <a:rPr lang="zh-CN" altLang="en-US" sz="3200"/>
              <a:t>（五）综合</a:t>
            </a:r>
            <a:endParaRPr lang="zh-CN" altLang="en-US" sz="3200"/>
          </a:p>
          <a:p>
            <a:pPr>
              <a:lnSpc>
                <a:spcPct val="150000"/>
              </a:lnSpc>
            </a:pPr>
            <a:r>
              <a:rPr lang="zh-CN" altLang="en-US" sz="3200"/>
              <a:t>（六）评价</a:t>
            </a:r>
            <a:endParaRPr lang="en-US" altLang="zh-CN" sz="32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二、辛普森的动作技能领域教学目标</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480060" y="1894205"/>
            <a:ext cx="7365365" cy="3017520"/>
          </a:xfrm>
          <a:prstGeom prst="rect">
            <a:avLst/>
          </a:prstGeom>
          <a:noFill/>
        </p:spPr>
        <p:txBody>
          <a:bodyPr wrap="square" rtlCol="0">
            <a:spAutoFit/>
          </a:bodyPr>
          <a:p>
            <a:pPr>
              <a:lnSpc>
                <a:spcPct val="150000"/>
              </a:lnSpc>
            </a:pPr>
            <a:r>
              <a:rPr lang="zh-CN" altLang="en-US" sz="3200"/>
              <a:t>（一）知觉　　　　　（二）准备</a:t>
            </a:r>
            <a:endParaRPr lang="zh-CN" altLang="en-US" sz="3200"/>
          </a:p>
          <a:p>
            <a:pPr>
              <a:lnSpc>
                <a:spcPct val="150000"/>
              </a:lnSpc>
            </a:pPr>
            <a:r>
              <a:rPr lang="zh-CN" altLang="en-US" sz="3200"/>
              <a:t>（三）有指导的反应　（四）机械动作（五）复杂的外显反应（六）适应　</a:t>
            </a:r>
            <a:endParaRPr lang="zh-CN" altLang="en-US" sz="3200"/>
          </a:p>
          <a:p>
            <a:pPr>
              <a:lnSpc>
                <a:spcPct val="150000"/>
              </a:lnSpc>
            </a:pPr>
            <a:r>
              <a:rPr lang="zh-CN" altLang="en-US" sz="3200"/>
              <a:t>（七）创新</a:t>
            </a:r>
            <a:endParaRPr lang="zh-CN" altLang="en-US" sz="32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三、克拉斯伍的情感领域教学目标</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480695" y="1894205"/>
            <a:ext cx="7952105" cy="3749040"/>
          </a:xfrm>
          <a:prstGeom prst="rect">
            <a:avLst/>
          </a:prstGeom>
          <a:noFill/>
        </p:spPr>
        <p:txBody>
          <a:bodyPr wrap="square" rtlCol="0">
            <a:spAutoFit/>
          </a:bodyPr>
          <a:p>
            <a:pPr>
              <a:lnSpc>
                <a:spcPct val="150000"/>
              </a:lnSpc>
            </a:pPr>
            <a:r>
              <a:rPr lang="zh-CN" altLang="en-US" sz="3200"/>
              <a:t>（一）接受和注意</a:t>
            </a:r>
            <a:endParaRPr lang="zh-CN" altLang="en-US" sz="3200"/>
          </a:p>
          <a:p>
            <a:pPr>
              <a:lnSpc>
                <a:spcPct val="150000"/>
              </a:lnSpc>
            </a:pPr>
            <a:r>
              <a:rPr lang="zh-CN" altLang="en-US" sz="3200"/>
              <a:t>（二）反应</a:t>
            </a:r>
            <a:endParaRPr lang="zh-CN" altLang="en-US" sz="3200"/>
          </a:p>
          <a:p>
            <a:pPr>
              <a:lnSpc>
                <a:spcPct val="150000"/>
              </a:lnSpc>
            </a:pPr>
            <a:r>
              <a:rPr lang="zh-CN" altLang="en-US" sz="3200"/>
              <a:t>（三）价值的评价</a:t>
            </a:r>
            <a:endParaRPr lang="zh-CN" altLang="en-US" sz="3200"/>
          </a:p>
          <a:p>
            <a:pPr>
              <a:lnSpc>
                <a:spcPct val="150000"/>
              </a:lnSpc>
            </a:pPr>
            <a:r>
              <a:rPr lang="zh-CN" altLang="en-US" sz="3200"/>
              <a:t>（四）组织</a:t>
            </a:r>
            <a:endParaRPr lang="zh-CN" altLang="en-US" sz="3200"/>
          </a:p>
          <a:p>
            <a:pPr>
              <a:lnSpc>
                <a:spcPct val="150000"/>
              </a:lnSpc>
            </a:pPr>
            <a:r>
              <a:rPr lang="zh-CN" altLang="en-US" sz="3200"/>
              <a:t>（五）价值与价值体系复合体形成的性格化</a:t>
            </a:r>
            <a:endParaRPr lang="zh-CN" altLang="en-US" sz="320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a:spLocks noChangeArrowheads="1"/>
          </p:cNvSpPr>
          <p:nvPr/>
        </p:nvSpPr>
        <p:spPr bwMode="auto">
          <a:xfrm>
            <a:off x="-12700" y="0"/>
            <a:ext cx="2160588" cy="685800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矩形 53"/>
          <p:cNvSpPr/>
          <p:nvPr/>
        </p:nvSpPr>
        <p:spPr>
          <a:xfrm>
            <a:off x="38735" y="1268730"/>
            <a:ext cx="2122805" cy="831850"/>
          </a:xfrm>
          <a:prstGeom prst="rect">
            <a:avLst/>
          </a:prstGeom>
          <a:solidFill>
            <a:schemeClr val="bg1">
              <a:lumMod val="50000"/>
            </a:schemeClr>
          </a:solidFill>
          <a:ln w="9525" cap="flat" cmpd="sng">
            <a:solidFill>
              <a:schemeClr val="bg1"/>
            </a:solidFill>
            <a:prstDash val="solid"/>
            <a:miter/>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000" b="1" dirty="0">
                <a:solidFill>
                  <a:schemeClr val="bg1"/>
                </a:solidFill>
                <a:latin typeface="微软雅黑" pitchFamily="34" charset="-122"/>
                <a:ea typeface="微软雅黑" pitchFamily="34" charset="-122"/>
              </a:rPr>
              <a:t>第一章</a:t>
            </a:r>
            <a:endParaRPr lang="zh-CN" altLang="en-US" sz="2000" b="1" dirty="0">
              <a:solidFill>
                <a:schemeClr val="bg1"/>
              </a:solidFill>
              <a:latin typeface="微软雅黑" pitchFamily="34" charset="-122"/>
              <a:ea typeface="微软雅黑" pitchFamily="34" charset="-122"/>
            </a:endParaRPr>
          </a:p>
          <a:p>
            <a:pPr marL="0" lvl="0" indent="0" algn="ctr" eaLnBrk="1" hangingPunct="1">
              <a:spcBef>
                <a:spcPct val="0"/>
              </a:spcBef>
              <a:buNone/>
            </a:pPr>
            <a:endParaRPr lang="en-US" altLang="zh-CN" sz="1400" dirty="0">
              <a:solidFill>
                <a:schemeClr val="bg1"/>
              </a:solidFill>
            </a:endParaRPr>
          </a:p>
        </p:txBody>
      </p:sp>
      <p:grpSp>
        <p:nvGrpSpPr>
          <p:cNvPr id="22" name="组合 6"/>
          <p:cNvGrpSpPr/>
          <p:nvPr/>
        </p:nvGrpSpPr>
        <p:grpSpPr>
          <a:xfrm>
            <a:off x="107950" y="133350"/>
            <a:ext cx="1943100" cy="1108075"/>
            <a:chOff x="0" y="1313877"/>
            <a:chExt cx="1943100" cy="1107996"/>
          </a:xfrm>
        </p:grpSpPr>
        <p:sp>
          <p:nvSpPr>
            <p:cNvPr id="6165" name="文本框 7"/>
            <p:cNvSpPr txBox="1"/>
            <p:nvPr/>
          </p:nvSpPr>
          <p:spPr>
            <a:xfrm>
              <a:off x="0" y="1313877"/>
              <a:ext cx="1943100" cy="646331"/>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600" b="1" dirty="0">
                  <a:solidFill>
                    <a:schemeClr val="bg1"/>
                  </a:solidFill>
                  <a:latin typeface="Arial" charset="0"/>
                  <a:ea typeface="微软雅黑" pitchFamily="34" charset="-122"/>
                  <a:sym typeface="Arial" charset="0"/>
                </a:rPr>
                <a:t>目 录</a:t>
              </a:r>
              <a:endParaRPr lang="zh-CN" altLang="en-US" sz="3600" b="1" dirty="0">
                <a:solidFill>
                  <a:schemeClr val="bg1"/>
                </a:solidFill>
                <a:latin typeface="Arial" charset="0"/>
                <a:ea typeface="微软雅黑" pitchFamily="34" charset="-122"/>
                <a:sym typeface="Arial" charset="0"/>
              </a:endParaRPr>
            </a:p>
          </p:txBody>
        </p:sp>
        <p:sp>
          <p:nvSpPr>
            <p:cNvPr id="6166" name="文本框 8"/>
            <p:cNvSpPr txBox="1"/>
            <p:nvPr/>
          </p:nvSpPr>
          <p:spPr>
            <a:xfrm>
              <a:off x="0" y="1960208"/>
              <a:ext cx="1943100" cy="461665"/>
            </a:xfrm>
            <a:prstGeom prst="rect">
              <a:avLst/>
            </a:prstGeom>
            <a:noFill/>
            <a:ln w="9525">
              <a:noFill/>
              <a:miter/>
            </a:ln>
          </p:spPr>
          <p:txBody>
            <a:bodyPr>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400" b="1" dirty="0">
                  <a:solidFill>
                    <a:schemeClr val="bg1"/>
                  </a:solidFill>
                  <a:latin typeface="Arial" charset="0"/>
                  <a:ea typeface="微软雅黑" pitchFamily="34" charset="-122"/>
                  <a:sym typeface="Arial" charset="0"/>
                </a:rPr>
                <a:t>Contents</a:t>
              </a:r>
              <a:endParaRPr lang="zh-CN" altLang="en-US" sz="2400" b="1" dirty="0">
                <a:solidFill>
                  <a:schemeClr val="bg1"/>
                </a:solidFill>
                <a:latin typeface="Arial" charset="0"/>
                <a:ea typeface="微软雅黑" pitchFamily="34" charset="-122"/>
                <a:sym typeface="Arial" charset="0"/>
              </a:endParaRPr>
            </a:p>
          </p:txBody>
        </p:sp>
      </p:grpSp>
      <p:sp>
        <p:nvSpPr>
          <p:cNvPr id="29" name="矩形 53"/>
          <p:cNvSpPr>
            <a:spLocks noChangeArrowheads="1"/>
          </p:cNvSpPr>
          <p:nvPr/>
        </p:nvSpPr>
        <p:spPr bwMode="auto">
          <a:xfrm>
            <a:off x="38100" y="2109470"/>
            <a:ext cx="2123440" cy="780415"/>
          </a:xfrm>
          <a:prstGeom prst="rect">
            <a:avLst/>
          </a:prstGeom>
          <a:solidFill>
            <a:schemeClr val="bg2">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第二章</a:t>
            </a:r>
            <a:endPar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0" name="矩形 53"/>
          <p:cNvSpPr>
            <a:spLocks noChangeArrowheads="1"/>
          </p:cNvSpPr>
          <p:nvPr/>
        </p:nvSpPr>
        <p:spPr bwMode="auto">
          <a:xfrm>
            <a:off x="38735" y="2887980"/>
            <a:ext cx="2123440" cy="779145"/>
          </a:xfrm>
          <a:prstGeom prst="rect">
            <a:avLst/>
          </a:prstGeom>
          <a:solidFill>
            <a:srgbClr val="0454A1"/>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第三章</a:t>
            </a:r>
            <a:endParaRPr kumimoji="0" lang="en-US" altLang="zh-CN"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1" name="矩形 53"/>
          <p:cNvSpPr>
            <a:spLocks noChangeArrowheads="1"/>
          </p:cNvSpPr>
          <p:nvPr/>
        </p:nvSpPr>
        <p:spPr bwMode="auto">
          <a:xfrm>
            <a:off x="51435" y="3689985"/>
            <a:ext cx="2110740" cy="75501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第四章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2" name="矩形 53"/>
          <p:cNvSpPr>
            <a:spLocks noChangeArrowheads="1"/>
          </p:cNvSpPr>
          <p:nvPr/>
        </p:nvSpPr>
        <p:spPr bwMode="auto">
          <a:xfrm>
            <a:off x="40005" y="4460875"/>
            <a:ext cx="2123440" cy="741680"/>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第五章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3" name="矩形 53"/>
          <p:cNvSpPr>
            <a:spLocks noChangeArrowheads="1"/>
          </p:cNvSpPr>
          <p:nvPr/>
        </p:nvSpPr>
        <p:spPr bwMode="auto">
          <a:xfrm>
            <a:off x="28575" y="5227320"/>
            <a:ext cx="2122805"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第六章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4" name="等腰三角形 33"/>
          <p:cNvSpPr>
            <a:spLocks noChangeAspect="1"/>
          </p:cNvSpPr>
          <p:nvPr/>
        </p:nvSpPr>
        <p:spPr>
          <a:xfrm rot="16200000">
            <a:off x="1890871" y="3177064"/>
            <a:ext cx="250825" cy="217488"/>
          </a:xfrm>
          <a:prstGeom prst="triangle">
            <a:avLst>
              <a:gd name="adj" fmla="val 708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123440" y="2317115"/>
            <a:ext cx="1107440" cy="1800225"/>
          </a:xfrm>
          <a:prstGeom prst="ellipse">
            <a:avLst/>
          </a:prstGeom>
          <a:solidFill>
            <a:srgbClr val="0053A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Arial" pitchFamily="34" charset="0"/>
              <a:ea typeface="微软雅黑" pitchFamily="34" charset="-122"/>
              <a:cs typeface="+mn-cs"/>
              <a:sym typeface="Arial" pitchFamily="34" charset="0"/>
            </a:endParaRPr>
          </a:p>
        </p:txBody>
      </p:sp>
      <p:sp>
        <p:nvSpPr>
          <p:cNvPr id="41" name="文本框 40"/>
          <p:cNvSpPr txBox="1"/>
          <p:nvPr/>
        </p:nvSpPr>
        <p:spPr>
          <a:xfrm>
            <a:off x="3324860" y="3019425"/>
            <a:ext cx="4642485" cy="613410"/>
          </a:xfrm>
          <a:prstGeom prst="rect">
            <a:avLst/>
          </a:prstGeom>
          <a:noFill/>
        </p:spPr>
        <p:txBody>
          <a:bodyPr wrap="square">
            <a:spAutoFit/>
          </a:bodyPr>
          <a:lstStyle>
            <a:defPPr>
              <a:defRPr lang="zh-CN"/>
            </a:defPPr>
            <a:lvl1pPr>
              <a:defRPr sz="3200" b="1">
                <a:solidFill>
                  <a:schemeClr val="tx1">
                    <a:alpha val="75000"/>
                  </a:schemeClr>
                </a:solidFill>
                <a:latin typeface="微软雅黑" pitchFamily="34" charset="-122"/>
                <a:ea typeface="微软雅黑" pitchFamily="34" charset="-122"/>
              </a:defRPr>
            </a:lvl1pPr>
          </a:lstStyle>
          <a:p>
            <a:pPr marL="0" marR="0" lvl="0" indent="0" algn="l" defTabSz="914400" rtl="0" eaLnBrk="1" latinLnBrk="0" hangingPunct="1">
              <a:spcBef>
                <a:spcPts val="0"/>
              </a:spcBef>
              <a:spcAft>
                <a:spcPts val="0"/>
              </a:spcAft>
              <a:buClrTx/>
              <a:buSzTx/>
              <a:buFontTx/>
              <a:buNone/>
              <a:defRPr/>
            </a:pPr>
            <a:r>
              <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rPr>
              <a:t>毕氏教学目标体系</a:t>
            </a:r>
            <a:endParaRPr kumimoji="0" lang="zh-CN" altLang="en-US" b="1" i="0" u="none" strike="noStrike" kern="1200" cap="none" spc="0" normalizeH="0" baseline="0" noProof="0" dirty="0">
              <a:ln>
                <a:noFill/>
              </a:ln>
              <a:solidFill>
                <a:schemeClr val="bg1">
                  <a:alpha val="75000"/>
                </a:schemeClr>
              </a:solidFill>
              <a:effectLst/>
              <a:uLnTx/>
              <a:uFillTx/>
              <a:latin typeface="微软雅黑" pitchFamily="34" charset="-122"/>
              <a:ea typeface="微软雅黑" pitchFamily="34" charset="-122"/>
              <a:cs typeface="+mn-cs"/>
            </a:endParaRPr>
          </a:p>
        </p:txBody>
      </p:sp>
      <p:sp>
        <p:nvSpPr>
          <p:cNvPr id="2" name="矩形 53"/>
          <p:cNvSpPr>
            <a:spLocks noChangeArrowheads="1"/>
          </p:cNvSpPr>
          <p:nvPr/>
        </p:nvSpPr>
        <p:spPr bwMode="auto">
          <a:xfrm>
            <a:off x="36195" y="5895975"/>
            <a:ext cx="2110740" cy="662305"/>
          </a:xfrm>
          <a:prstGeom prst="rect">
            <a:avLst/>
          </a:prstGeom>
          <a:solidFill>
            <a:schemeClr val="bg1">
              <a:lumMod val="50000"/>
            </a:schemeClr>
          </a:solidFill>
          <a:ln w="9525">
            <a:solidFill>
              <a:schemeClr val="bg1"/>
            </a:solidFill>
            <a:miter lim="800000"/>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第七章</a:t>
            </a:r>
            <a:endParaRPr kumimoji="0" lang="zh-CN" altLang="en-US" sz="20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1400" b="0" i="0" u="none" strike="noStrike" kern="1200" cap="none" spc="0" normalizeH="0" baseline="0" noProof="0" dirty="0">
              <a:ln>
                <a:noFill/>
              </a:ln>
              <a:solidFill>
                <a:schemeClr val="bg1"/>
              </a:solidFill>
              <a:effectLst/>
              <a:uLnTx/>
              <a:uFillTx/>
              <a:latin typeface="Calibri" pitchFamily="34" charset="0"/>
              <a:ea typeface="宋体" pitchFamily="2" charset="-122"/>
              <a:cs typeface="+mn-cs"/>
            </a:endParaRPr>
          </a:p>
        </p:txBody>
      </p:sp>
      <p:sp>
        <p:nvSpPr>
          <p:cNvPr id="3" name="文本框 2"/>
          <p:cNvSpPr txBox="1"/>
          <p:nvPr/>
        </p:nvSpPr>
        <p:spPr>
          <a:xfrm>
            <a:off x="2488565" y="2507615"/>
            <a:ext cx="373380" cy="1371600"/>
          </a:xfrm>
          <a:prstGeom prst="rect">
            <a:avLst/>
          </a:prstGeom>
          <a:noFill/>
        </p:spPr>
        <p:txBody>
          <a:bodyPr wrap="square" rtlCol="0">
            <a:spAutoFit/>
          </a:bodyPr>
          <a:p>
            <a:r>
              <a:rPr lang="zh-CN" altLang="en-US" sz="2800" b="1">
                <a:solidFill>
                  <a:schemeClr val="bg1"/>
                </a:solidFill>
              </a:rPr>
              <a:t>第三节</a:t>
            </a:r>
            <a:endParaRPr lang="zh-CN" altLang="en-US"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000000"/>
                                          </p:val>
                                        </p:tav>
                                        <p:tav tm="100000">
                                          <p:val>
                                            <p:strVal val="#ppt_w"/>
                                          </p:val>
                                        </p:tav>
                                      </p:tavLst>
                                    </p:anim>
                                    <p:anim calcmode="lin" valueType="num">
                                      <p:cBhvr>
                                        <p:cTn id="11" dur="500" fill="hold"/>
                                        <p:tgtEl>
                                          <p:spTgt spid="22"/>
                                        </p:tgtEl>
                                        <p:attrNameLst>
                                          <p:attrName>ppt_h</p:attrName>
                                        </p:attrNameLst>
                                      </p:cBhvr>
                                      <p:tavLst>
                                        <p:tav tm="0">
                                          <p:val>
                                            <p:fltVal val="0.00000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54275"/>
                                        </p:tgtEl>
                                        <p:attrNameLst>
                                          <p:attrName>style.visibility</p:attrName>
                                        </p:attrNameLst>
                                      </p:cBhvr>
                                      <p:to>
                                        <p:strVal val="visible"/>
                                      </p:to>
                                    </p:set>
                                    <p:anim calcmode="lin" valueType="num">
                                      <p:cBhvr>
                                        <p:cTn id="15" dur="500" fill="hold"/>
                                        <p:tgtEl>
                                          <p:spTgt spid="54275"/>
                                        </p:tgtEl>
                                        <p:attrNameLst>
                                          <p:attrName>ppt_w</p:attrName>
                                        </p:attrNameLst>
                                      </p:cBhvr>
                                      <p:tavLst>
                                        <p:tav tm="0">
                                          <p:val>
                                            <p:fltVal val="0.000000"/>
                                          </p:val>
                                        </p:tav>
                                        <p:tav tm="100000">
                                          <p:val>
                                            <p:strVal val="#ppt_w"/>
                                          </p:val>
                                        </p:tav>
                                      </p:tavLst>
                                    </p:anim>
                                    <p:anim calcmode="lin" valueType="num">
                                      <p:cBhvr>
                                        <p:cTn id="16" dur="500" fill="hold"/>
                                        <p:tgtEl>
                                          <p:spTgt spid="54275"/>
                                        </p:tgtEl>
                                        <p:attrNameLst>
                                          <p:attrName>ppt_h</p:attrName>
                                        </p:attrNameLst>
                                      </p:cBhvr>
                                      <p:tavLst>
                                        <p:tav tm="0">
                                          <p:val>
                                            <p:fltVal val="0.000000"/>
                                          </p:val>
                                        </p:tav>
                                        <p:tav tm="100000">
                                          <p:val>
                                            <p:strVal val="#ppt_h"/>
                                          </p:val>
                                        </p:tav>
                                      </p:tavLst>
                                    </p:anim>
                                    <p:animEffect transition="in" filter="fade">
                                      <p:cBhvr>
                                        <p:cTn id="17" dur="500"/>
                                        <p:tgtEl>
                                          <p:spTgt spid="54275"/>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000000"/>
                                          </p:val>
                                        </p:tav>
                                        <p:tav tm="100000">
                                          <p:val>
                                            <p:strVal val="#ppt_w"/>
                                          </p:val>
                                        </p:tav>
                                      </p:tavLst>
                                    </p:anim>
                                    <p:anim calcmode="lin" valueType="num">
                                      <p:cBhvr>
                                        <p:cTn id="21" dur="500" fill="hold"/>
                                        <p:tgtEl>
                                          <p:spTgt spid="29"/>
                                        </p:tgtEl>
                                        <p:attrNameLst>
                                          <p:attrName>ppt_h</p:attrName>
                                        </p:attrNameLst>
                                      </p:cBhvr>
                                      <p:tavLst>
                                        <p:tav tm="0">
                                          <p:val>
                                            <p:fltVal val="0.00000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000000"/>
                                          </p:val>
                                        </p:tav>
                                        <p:tav tm="100000">
                                          <p:val>
                                            <p:strVal val="#ppt_w"/>
                                          </p:val>
                                        </p:tav>
                                      </p:tavLst>
                                    </p:anim>
                                    <p:anim calcmode="lin" valueType="num">
                                      <p:cBhvr>
                                        <p:cTn id="26" dur="500" fill="hold"/>
                                        <p:tgtEl>
                                          <p:spTgt spid="30"/>
                                        </p:tgtEl>
                                        <p:attrNameLst>
                                          <p:attrName>ppt_h</p:attrName>
                                        </p:attrNameLst>
                                      </p:cBhvr>
                                      <p:tavLst>
                                        <p:tav tm="0">
                                          <p:val>
                                            <p:fltVal val="0.00000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000000"/>
                                          </p:val>
                                        </p:tav>
                                        <p:tav tm="100000">
                                          <p:val>
                                            <p:strVal val="#ppt_w"/>
                                          </p:val>
                                        </p:tav>
                                      </p:tavLst>
                                    </p:anim>
                                    <p:anim calcmode="lin" valueType="num">
                                      <p:cBhvr>
                                        <p:cTn id="31" dur="500" fill="hold"/>
                                        <p:tgtEl>
                                          <p:spTgt spid="31"/>
                                        </p:tgtEl>
                                        <p:attrNameLst>
                                          <p:attrName>ppt_h</p:attrName>
                                        </p:attrNameLst>
                                      </p:cBhvr>
                                      <p:tavLst>
                                        <p:tav tm="0">
                                          <p:val>
                                            <p:fltVal val="0.000000"/>
                                          </p:val>
                                        </p:tav>
                                        <p:tav tm="100000">
                                          <p:val>
                                            <p:strVal val="#ppt_h"/>
                                          </p:val>
                                        </p:tav>
                                      </p:tavLst>
                                    </p:anim>
                                    <p:animEffect transition="in" filter="fade">
                                      <p:cBhvr>
                                        <p:cTn id="32" dur="500"/>
                                        <p:tgtEl>
                                          <p:spTgt spid="31"/>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000000"/>
                                          </p:val>
                                        </p:tav>
                                        <p:tav tm="100000">
                                          <p:val>
                                            <p:strVal val="#ppt_w"/>
                                          </p:val>
                                        </p:tav>
                                      </p:tavLst>
                                    </p:anim>
                                    <p:anim calcmode="lin" valueType="num">
                                      <p:cBhvr>
                                        <p:cTn id="36" dur="500" fill="hold"/>
                                        <p:tgtEl>
                                          <p:spTgt spid="32"/>
                                        </p:tgtEl>
                                        <p:attrNameLst>
                                          <p:attrName>ppt_h</p:attrName>
                                        </p:attrNameLst>
                                      </p:cBhvr>
                                      <p:tavLst>
                                        <p:tav tm="0">
                                          <p:val>
                                            <p:fltVal val="0.000000"/>
                                          </p:val>
                                        </p:tav>
                                        <p:tav tm="100000">
                                          <p:val>
                                            <p:strVal val="#ppt_h"/>
                                          </p:val>
                                        </p:tav>
                                      </p:tavLst>
                                    </p:anim>
                                    <p:animEffect transition="in" filter="fade">
                                      <p:cBhvr>
                                        <p:cTn id="37" dur="500"/>
                                        <p:tgtEl>
                                          <p:spTgt spid="3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000000"/>
                                          </p:val>
                                        </p:tav>
                                        <p:tav tm="100000">
                                          <p:val>
                                            <p:strVal val="#ppt_w"/>
                                          </p:val>
                                        </p:tav>
                                      </p:tavLst>
                                    </p:anim>
                                    <p:anim calcmode="lin" valueType="num">
                                      <p:cBhvr>
                                        <p:cTn id="41" dur="500" fill="hold"/>
                                        <p:tgtEl>
                                          <p:spTgt spid="33"/>
                                        </p:tgtEl>
                                        <p:attrNameLst>
                                          <p:attrName>ppt_h</p:attrName>
                                        </p:attrNameLst>
                                      </p:cBhvr>
                                      <p:tavLst>
                                        <p:tav tm="0">
                                          <p:val>
                                            <p:fltVal val="0.000000"/>
                                          </p:val>
                                        </p:tav>
                                        <p:tav tm="100000">
                                          <p:val>
                                            <p:strVal val="#ppt_h"/>
                                          </p:val>
                                        </p:tav>
                                      </p:tavLst>
                                    </p:anim>
                                    <p:animEffect transition="in" filter="fade">
                                      <p:cBhvr>
                                        <p:cTn id="42" dur="500"/>
                                        <p:tgtEl>
                                          <p:spTgt spid="33"/>
                                        </p:tgtEl>
                                      </p:cBhvr>
                                    </p:animEffect>
                                  </p:childTnLst>
                                </p:cTn>
                              </p:par>
                              <p:par>
                                <p:cTn id="43" presetID="12" presetClass="entr" presetSubtype="2"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22" presetClass="entr" presetSubtype="8" fill="hold" nodeType="withEffect">
                                  <p:stCondLst>
                                    <p:cond delay="5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000000"/>
                                          </p:val>
                                        </p:tav>
                                        <p:tav tm="100000">
                                          <p:val>
                                            <p:strVal val="#ppt_w"/>
                                          </p:val>
                                        </p:tav>
                                      </p:tavLst>
                                    </p:anim>
                                    <p:anim calcmode="lin" valueType="num">
                                      <p:cBhvr>
                                        <p:cTn id="53" dur="500" fill="hold"/>
                                        <p:tgtEl>
                                          <p:spTgt spid="2"/>
                                        </p:tgtEl>
                                        <p:attrNameLst>
                                          <p:attrName>ppt_h</p:attrName>
                                        </p:attrNameLst>
                                      </p:cBhvr>
                                      <p:tavLst>
                                        <p:tav tm="0">
                                          <p:val>
                                            <p:fltVal val="0.00000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4275" grpId="0" bldLvl="0" animBg="1"/>
      <p:bldP spid="29" grpId="0" bldLvl="0" animBg="1"/>
      <p:bldP spid="30" grpId="0" bldLvl="0" animBg="1"/>
      <p:bldP spid="31" grpId="0" bldLvl="0" animBg="1"/>
      <p:bldP spid="32" grpId="0" bldLvl="0" animBg="1"/>
      <p:bldP spid="33" grpId="0" bldLvl="0" animBg="1"/>
      <p:bldP spid="34" grpId="0" bldLvl="0" animBg="1"/>
      <p:bldP spid="2"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solidFill>
                  <a:schemeClr val="accent1"/>
                </a:solidFill>
                <a:effectLst>
                  <a:outerShdw blurRad="38100" dist="25400" dir="5400000" algn="ctr" rotWithShape="0">
                    <a:srgbClr val="6E747A">
                      <a:alpha val="43000"/>
                    </a:srgbClr>
                  </a:outerShdw>
                </a:effectLst>
              </a:rPr>
              <a:t>一、知识领域教学目标</a:t>
            </a:r>
            <a:endParaRPr lang="zh-CN" altLang="en-US">
              <a:solidFill>
                <a:schemeClr val="accent1"/>
              </a:solidFill>
              <a:effectLst>
                <a:outerShdw blurRad="38100" dist="25400" dir="5400000" algn="ctr" rotWithShape="0">
                  <a:srgbClr val="6E747A">
                    <a:alpha val="43000"/>
                  </a:srgbClr>
                </a:outerShdw>
              </a:effectLst>
            </a:endParaRPr>
          </a:p>
        </p:txBody>
      </p:sp>
      <p:cxnSp>
        <p:nvCxnSpPr>
          <p:cNvPr id="4" name="直接连接符 3"/>
          <p:cNvCxnSpPr/>
          <p:nvPr/>
        </p:nvCxnSpPr>
        <p:spPr>
          <a:xfrm flipV="1">
            <a:off x="17145" y="1591310"/>
            <a:ext cx="9108440" cy="35560"/>
          </a:xfrm>
          <a:prstGeom prst="line">
            <a:avLst/>
          </a:prstGeom>
          <a:solidFill>
            <a:schemeClr val="accent1"/>
          </a:solidFill>
          <a:ln w="47625" cap="flat" cmpd="sng" algn="ctr">
            <a:solidFill>
              <a:schemeClr val="tx1"/>
            </a:solidFill>
            <a:prstDash val="solid"/>
            <a:round/>
            <a:headEnd type="none" w="med" len="med"/>
            <a:tailEnd type="none" w="med" len="med"/>
          </a:ln>
        </p:spPr>
      </p:cxnSp>
      <p:sp>
        <p:nvSpPr>
          <p:cNvPr id="3" name="文本框 2"/>
          <p:cNvSpPr txBox="1"/>
          <p:nvPr/>
        </p:nvSpPr>
        <p:spPr>
          <a:xfrm>
            <a:off x="480695" y="1894205"/>
            <a:ext cx="7952105" cy="3749040"/>
          </a:xfrm>
          <a:prstGeom prst="rect">
            <a:avLst/>
          </a:prstGeom>
          <a:noFill/>
        </p:spPr>
        <p:txBody>
          <a:bodyPr wrap="square" rtlCol="0">
            <a:spAutoFit/>
          </a:bodyPr>
          <a:p>
            <a:pPr>
              <a:lnSpc>
                <a:spcPct val="150000"/>
              </a:lnSpc>
            </a:pPr>
            <a:r>
              <a:rPr lang="zh-CN" altLang="en-US" sz="3200"/>
              <a:t>（一）知识分类</a:t>
            </a:r>
            <a:endParaRPr lang="zh-CN" altLang="en-US" sz="3200"/>
          </a:p>
          <a:p>
            <a:pPr>
              <a:lnSpc>
                <a:spcPct val="150000"/>
              </a:lnSpc>
            </a:pPr>
            <a:r>
              <a:rPr lang="en-US" altLang="zh-CN" sz="3200"/>
              <a:t>1. </a:t>
            </a:r>
            <a:r>
              <a:rPr lang="zh-CN" altLang="zh-CN" sz="3200"/>
              <a:t>事实性知识</a:t>
            </a:r>
            <a:endParaRPr lang="zh-CN" altLang="zh-CN" sz="3200"/>
          </a:p>
          <a:p>
            <a:pPr>
              <a:lnSpc>
                <a:spcPct val="150000"/>
              </a:lnSpc>
            </a:pPr>
            <a:r>
              <a:rPr lang="en-US" altLang="zh-CN" sz="3200"/>
              <a:t>2. </a:t>
            </a:r>
            <a:r>
              <a:rPr lang="zh-CN" altLang="zh-CN" sz="3200"/>
              <a:t>概念性知识</a:t>
            </a:r>
            <a:endParaRPr lang="zh-CN" altLang="zh-CN" sz="3200"/>
          </a:p>
          <a:p>
            <a:pPr>
              <a:lnSpc>
                <a:spcPct val="150000"/>
              </a:lnSpc>
            </a:pPr>
            <a:r>
              <a:rPr lang="en-US" altLang="zh-CN" sz="3200"/>
              <a:t>3.</a:t>
            </a:r>
            <a:r>
              <a:rPr lang="zh-CN" altLang="en-US" sz="3200"/>
              <a:t>程序性知识</a:t>
            </a:r>
            <a:endParaRPr lang="zh-CN" altLang="en-US" sz="3200"/>
          </a:p>
          <a:p>
            <a:pPr>
              <a:lnSpc>
                <a:spcPct val="150000"/>
              </a:lnSpc>
            </a:pPr>
            <a:r>
              <a:rPr lang="en-US" altLang="zh-CN" sz="3200"/>
              <a:t>4</a:t>
            </a:r>
            <a:r>
              <a:rPr lang="en-US" altLang="zh-CN" sz="3200">
                <a:sym typeface="+mn-ea"/>
              </a:rPr>
              <a:t>.</a:t>
            </a:r>
            <a:r>
              <a:rPr lang="zh-CN" altLang="en-US" sz="3200">
                <a:sym typeface="+mn-ea"/>
              </a:rPr>
              <a:t>元认知知识</a:t>
            </a:r>
            <a:endParaRPr lang="zh-CN" altLang="en-US" sz="3200">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0410104420"/>
  <p:tag name="MH_LIBRARY" val="CONTENTS"/>
  <p:tag name="MH_TYPE" val="TITLE"/>
</p:tagLst>
</file>

<file path=ppt/tags/tag10.xml><?xml version="1.0" encoding="utf-8"?>
<p:tagLst xmlns:p="http://schemas.openxmlformats.org/presentationml/2006/main">
  <p:tag name="KSO_WM_TAG_VERSION" val="1.0"/>
  <p:tag name="KSO_WM_BEAUTIFY_FLAG" val="#wm#"/>
  <p:tag name="KSO_WM_UNIT_TYPE" val="i"/>
  <p:tag name="KSO_WM_UNIT_ID" val="custom137_26*i*5"/>
  <p:tag name="KSO_WM_TEMPLATE_CATEGORY" val="custom"/>
  <p:tag name="KSO_WM_TEMPLATE_INDEX" val="137"/>
</p:tagLst>
</file>

<file path=ppt/tags/tag100.xml><?xml version="1.0" encoding="utf-8"?>
<p:tagLst xmlns:p="http://schemas.openxmlformats.org/presentationml/2006/main">
  <p:tag name="KSO_WM_TAG_VERSION" val="1.0"/>
  <p:tag name="KSO_WM_BEAUTIFY_FLAG" val="#wm#"/>
  <p:tag name="KSO_WM_UNIT_TYPE" val="i"/>
  <p:tag name="KSO_WM_UNIT_ID" val="custom137_7*i*0"/>
  <p:tag name="KSO_WM_TEMPLATE_CATEGORY" val="custom"/>
  <p:tag name="KSO_WM_TEMPLATE_INDEX" val="137"/>
</p:tagLst>
</file>

<file path=ppt/tags/tag101.xml><?xml version="1.0" encoding="utf-8"?>
<p:tagLst xmlns:p="http://schemas.openxmlformats.org/presentationml/2006/main">
  <p:tag name="MH" val="20150410104420"/>
  <p:tag name="MH_LIBRARY" val="CONTENTS"/>
  <p:tag name="MH_TYPE" val="ENTRY"/>
  <p:tag name="MH_ORDER" val="1"/>
  <p:tag name="KSO_WM_TAG_VERSION" val="1.0"/>
  <p:tag name="KSO_WM_TEMPLATE_CATEGORY" val="custom"/>
  <p:tag name="KSO_WM_TEMPLATE_INDEX" val="137"/>
  <p:tag name="KSO_WM_UNIT_TYPE" val="l_h_f"/>
  <p:tag name="KSO_WM_UNIT_INDEX" val="1_1_1"/>
  <p:tag name="KSO_WM_UNIT_ID" val="custom137_7*l_h_f*1_1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102.xml><?xml version="1.0" encoding="utf-8"?>
<p:tagLst xmlns:p="http://schemas.openxmlformats.org/presentationml/2006/main">
  <p:tag name="MH" val="20150410104420"/>
  <p:tag name="MH_LIBRARY" val="CONTENTS"/>
  <p:tag name="MH_TYPE" val="NUMBER"/>
  <p:tag name="MH_ORDER" val="1"/>
  <p:tag name="KSO_WM_TAG_VERSION" val="1.0"/>
  <p:tag name="KSO_WM_TEMPLATE_CATEGORY" val="custom"/>
  <p:tag name="KSO_WM_TEMPLATE_INDEX" val="137"/>
  <p:tag name="KSO_WM_UNIT_TYPE" val="l_i"/>
  <p:tag name="KSO_WM_UNIT_INDEX" val="1_1"/>
  <p:tag name="KSO_WM_UNIT_ID" val="custom137_7*l_i*1_1"/>
  <p:tag name="KSO_WM_UNIT_CLEAR" val="1"/>
  <p:tag name="KSO_WM_UNIT_LAYERLEVEL" val="1_1"/>
  <p:tag name="KSO_WM_BEAUTIFY_FLAG" val="#wm#"/>
  <p:tag name="KSO_WM_DIAGRAM_GROUP_CODE" val="l1-1"/>
</p:tagLst>
</file>

<file path=ppt/tags/tag103.xml><?xml version="1.0" encoding="utf-8"?>
<p:tagLst xmlns:p="http://schemas.openxmlformats.org/presentationml/2006/main">
  <p:tag name="KSO_WM_TAG_VERSION" val="1.0"/>
  <p:tag name="KSO_WM_BEAUTIFY_FLAG" val="#wm#"/>
  <p:tag name="KSO_WM_UNIT_TYPE" val="i"/>
  <p:tag name="KSO_WM_UNIT_ID" val="custom137_7*i*5"/>
  <p:tag name="KSO_WM_TEMPLATE_CATEGORY" val="custom"/>
  <p:tag name="KSO_WM_TEMPLATE_INDEX" val="137"/>
</p:tagLst>
</file>

<file path=ppt/tags/tag104.xml><?xml version="1.0" encoding="utf-8"?>
<p:tagLst xmlns:p="http://schemas.openxmlformats.org/presentationml/2006/main">
  <p:tag name="MH" val="20150410104420"/>
  <p:tag name="MH_LIBRARY" val="CONTENTS"/>
  <p:tag name="MH_TYPE" val="ENTRY"/>
  <p:tag name="MH_ORDER" val="2"/>
  <p:tag name="KSO_WM_TAG_VERSION" val="1.0"/>
  <p:tag name="KSO_WM_TEMPLATE_CATEGORY" val="custom"/>
  <p:tag name="KSO_WM_TEMPLATE_INDEX" val="137"/>
  <p:tag name="KSO_WM_UNIT_TYPE" val="l_h_f"/>
  <p:tag name="KSO_WM_UNIT_INDEX" val="1_2_1"/>
  <p:tag name="KSO_WM_UNIT_ID" val="custom137_7*l_h_f*1_2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105.xml><?xml version="1.0" encoding="utf-8"?>
<p:tagLst xmlns:p="http://schemas.openxmlformats.org/presentationml/2006/main">
  <p:tag name="MH" val="20150410104420"/>
  <p:tag name="MH_LIBRARY" val="CONTENTS"/>
  <p:tag name="MH_TYPE" val="NUMBER"/>
  <p:tag name="MH_ORDER" val="2"/>
  <p:tag name="KSO_WM_TAG_VERSION" val="1.0"/>
  <p:tag name="KSO_WM_TEMPLATE_CATEGORY" val="custom"/>
  <p:tag name="KSO_WM_TEMPLATE_INDEX" val="137"/>
  <p:tag name="KSO_WM_UNIT_TYPE" val="l_i"/>
  <p:tag name="KSO_WM_UNIT_INDEX" val="1_2"/>
  <p:tag name="KSO_WM_UNIT_ID" val="custom137_7*l_i*1_2"/>
  <p:tag name="KSO_WM_UNIT_CLEAR" val="1"/>
  <p:tag name="KSO_WM_UNIT_LAYERLEVEL" val="1_1"/>
  <p:tag name="KSO_WM_BEAUTIFY_FLAG" val="#wm#"/>
  <p:tag name="KSO_WM_DIAGRAM_GROUP_CODE" val="l1-1"/>
</p:tagLst>
</file>

<file path=ppt/tags/tag106.xml><?xml version="1.0" encoding="utf-8"?>
<p:tagLst xmlns:p="http://schemas.openxmlformats.org/presentationml/2006/main">
  <p:tag name="KSO_WM_TAG_VERSION" val="1.0"/>
  <p:tag name="KSO_WM_BEAUTIFY_FLAG" val="#wm#"/>
  <p:tag name="KSO_WM_UNIT_TYPE" val="i"/>
  <p:tag name="KSO_WM_UNIT_ID" val="custom137_7*i*10"/>
  <p:tag name="KSO_WM_TEMPLATE_CATEGORY" val="custom"/>
  <p:tag name="KSO_WM_TEMPLATE_INDEX" val="137"/>
</p:tagLst>
</file>

<file path=ppt/tags/tag107.xml><?xml version="1.0" encoding="utf-8"?>
<p:tagLst xmlns:p="http://schemas.openxmlformats.org/presentationml/2006/main">
  <p:tag name="MH" val="20150410104420"/>
  <p:tag name="MH_LIBRARY" val="CONTENTS"/>
  <p:tag name="MH_TYPE" val="ENTRY"/>
  <p:tag name="MH_ORDER" val="3"/>
  <p:tag name="KSO_WM_TAG_VERSION" val="1.0"/>
  <p:tag name="KSO_WM_TEMPLATE_CATEGORY" val="custom"/>
  <p:tag name="KSO_WM_TEMPLATE_INDEX" val="137"/>
  <p:tag name="KSO_WM_UNIT_TYPE" val="l_h_f"/>
  <p:tag name="KSO_WM_UNIT_INDEX" val="1_3_1"/>
  <p:tag name="KSO_WM_UNIT_ID" val="custom137_7*l_h_f*1_3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108.xml><?xml version="1.0" encoding="utf-8"?>
<p:tagLst xmlns:p="http://schemas.openxmlformats.org/presentationml/2006/main">
  <p:tag name="MH" val="20150410104420"/>
  <p:tag name="MH_LIBRARY" val="CONTENTS"/>
  <p:tag name="MH_TYPE" val="NUMBER"/>
  <p:tag name="MH_ORDER" val="3"/>
  <p:tag name="KSO_WM_TAG_VERSION" val="1.0"/>
  <p:tag name="KSO_WM_TEMPLATE_CATEGORY" val="custom"/>
  <p:tag name="KSO_WM_TEMPLATE_INDEX" val="137"/>
  <p:tag name="KSO_WM_UNIT_TYPE" val="l_i"/>
  <p:tag name="KSO_WM_UNIT_INDEX" val="1_3"/>
  <p:tag name="KSO_WM_UNIT_ID" val="custom137_7*l_i*1_3"/>
  <p:tag name="KSO_WM_UNIT_CLEAR" val="1"/>
  <p:tag name="KSO_WM_UNIT_LAYERLEVEL" val="1_1"/>
  <p:tag name="KSO_WM_BEAUTIFY_FLAG" val="#wm#"/>
  <p:tag name="KSO_WM_DIAGRAM_GROUP_CODE" val="l1-1"/>
</p:tagLst>
</file>

<file path=ppt/tags/tag109.xml><?xml version="1.0" encoding="utf-8"?>
<p:tagLst xmlns:p="http://schemas.openxmlformats.org/presentationml/2006/main">
  <p:tag name="KSO_WM_TAG_VERSION" val="1.0"/>
  <p:tag name="KSO_WM_BEAUTIFY_FLAG" val="#wm#"/>
  <p:tag name="KSO_WM_UNIT_TYPE" val="i"/>
  <p:tag name="KSO_WM_UNIT_ID" val="custom137_7*i*15"/>
  <p:tag name="KSO_WM_TEMPLATE_CATEGORY" val="custom"/>
  <p:tag name="KSO_WM_TEMPLATE_INDEX" val="137"/>
</p:tagLst>
</file>

<file path=ppt/tags/tag11.xml><?xml version="1.0" encoding="utf-8"?>
<p:tagLst xmlns:p="http://schemas.openxmlformats.org/presentationml/2006/main">
  <p:tag name="KSO_WM_TEMPLATE_CATEGORY" val="custom"/>
  <p:tag name="KSO_WM_TEMPLATE_INDEX" val="137"/>
  <p:tag name="KSO_WM_UNIT_TYPE" val="q_h_f"/>
  <p:tag name="KSO_WM_UNIT_INDEX" val="1_4_1"/>
  <p:tag name="KSO_WM_UNIT_ID" val="custom137_26*q_h_f*1_4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BEAUTIFY_FLAG" val="#wm#"/>
  <p:tag name="KSO_WM_TAG_VERSION" val="1.0"/>
  <p:tag name="KSO_WM_DIAGRAM_GROUP_CODE" val="q1-1"/>
</p:tagLst>
</file>

<file path=ppt/tags/tag110.xml><?xml version="1.0" encoding="utf-8"?>
<p:tagLst xmlns:p="http://schemas.openxmlformats.org/presentationml/2006/main">
  <p:tag name="MH" val="20150410104420"/>
  <p:tag name="MH_LIBRARY" val="CONTENTS"/>
  <p:tag name="MH_TYPE" val="ENTRY"/>
  <p:tag name="MH_ORDER" val="4"/>
  <p:tag name="KSO_WM_TAG_VERSION" val="1.0"/>
  <p:tag name="KSO_WM_TEMPLATE_CATEGORY" val="custom"/>
  <p:tag name="KSO_WM_TEMPLATE_INDEX" val="137"/>
  <p:tag name="KSO_WM_UNIT_TYPE" val="l_h_f"/>
  <p:tag name="KSO_WM_UNIT_INDEX" val="1_4_1"/>
  <p:tag name="KSO_WM_UNIT_ID" val="custom137_7*l_h_f*1_4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111.xml><?xml version="1.0" encoding="utf-8"?>
<p:tagLst xmlns:p="http://schemas.openxmlformats.org/presentationml/2006/main">
  <p:tag name="MH" val="20150410104420"/>
  <p:tag name="MH_LIBRARY" val="CONTENTS"/>
  <p:tag name="MH_TYPE" val="NUMBER"/>
  <p:tag name="MH_ORDER" val="4"/>
  <p:tag name="KSO_WM_TAG_VERSION" val="1.0"/>
  <p:tag name="KSO_WM_TEMPLATE_CATEGORY" val="custom"/>
  <p:tag name="KSO_WM_TEMPLATE_INDEX" val="137"/>
  <p:tag name="KSO_WM_UNIT_TYPE" val="l_i"/>
  <p:tag name="KSO_WM_UNIT_INDEX" val="1_4"/>
  <p:tag name="KSO_WM_UNIT_ID" val="custom137_7*l_i*1_4"/>
  <p:tag name="KSO_WM_UNIT_CLEAR" val="1"/>
  <p:tag name="KSO_WM_UNIT_LAYERLEVEL" val="1_1"/>
  <p:tag name="KSO_WM_BEAUTIFY_FLAG" val="#wm#"/>
  <p:tag name="KSO_WM_DIAGRAM_GROUP_CODE" val="l1-1"/>
</p:tagLst>
</file>

<file path=ppt/tags/tag112.xml><?xml version="1.0" encoding="utf-8"?>
<p:tagLst xmlns:p="http://schemas.openxmlformats.org/presentationml/2006/main">
  <p:tag name="KSO_WM_TAG_VERSION" val="1.0"/>
  <p:tag name="KSO_WM_BEAUTIFY_FLAG" val="#wm#"/>
  <p:tag name="KSO_WM_UNIT_TYPE" val="i"/>
  <p:tag name="KSO_WM_UNIT_ID" val="custom137_7*i*20"/>
  <p:tag name="KSO_WM_TEMPLATE_CATEGORY" val="custom"/>
  <p:tag name="KSO_WM_TEMPLATE_INDEX" val="137"/>
</p:tagLst>
</file>

<file path=ppt/tags/tag113.xml><?xml version="1.0" encoding="utf-8"?>
<p:tagLst xmlns:p="http://schemas.openxmlformats.org/presentationml/2006/main">
  <p:tag name="MH" val="20150410104420"/>
  <p:tag name="MH_LIBRARY" val="CONTENTS"/>
  <p:tag name="MH_TYPE" val="ENTRY"/>
  <p:tag name="MH_ORDER" val="5"/>
  <p:tag name="KSO_WM_TAG_VERSION" val="1.0"/>
  <p:tag name="KSO_WM_TEMPLATE_CATEGORY" val="custom"/>
  <p:tag name="KSO_WM_TEMPLATE_INDEX" val="137"/>
  <p:tag name="KSO_WM_UNIT_TYPE" val="l_h_f"/>
  <p:tag name="KSO_WM_UNIT_INDEX" val="1_5_1"/>
  <p:tag name="KSO_WM_UNIT_ID" val="custom137_7*l_h_f*1_5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114.xml><?xml version="1.0" encoding="utf-8"?>
<p:tagLst xmlns:p="http://schemas.openxmlformats.org/presentationml/2006/main">
  <p:tag name="MH" val="20150410104420"/>
  <p:tag name="MH_LIBRARY" val="CONTENTS"/>
  <p:tag name="MH_TYPE" val="NUMBER"/>
  <p:tag name="MH_ORDER" val="5"/>
  <p:tag name="KSO_WM_TAG_VERSION" val="1.0"/>
  <p:tag name="KSO_WM_TEMPLATE_CATEGORY" val="custom"/>
  <p:tag name="KSO_WM_TEMPLATE_INDEX" val="137"/>
  <p:tag name="KSO_WM_UNIT_TYPE" val="l_i"/>
  <p:tag name="KSO_WM_UNIT_INDEX" val="1_5"/>
  <p:tag name="KSO_WM_UNIT_ID" val="custom137_7*l_i*1_5"/>
  <p:tag name="KSO_WM_UNIT_CLEAR" val="1"/>
  <p:tag name="KSO_WM_UNIT_LAYERLEVEL" val="1_1"/>
  <p:tag name="KSO_WM_BEAUTIFY_FLAG" val="#wm#"/>
  <p:tag name="KSO_WM_DIAGRAM_GROUP_CODE" val="l1-1"/>
</p:tagLst>
</file>

<file path=ppt/tags/tag115.xml><?xml version="1.0" encoding="utf-8"?>
<p:tagLst xmlns:p="http://schemas.openxmlformats.org/presentationml/2006/main">
  <p:tag name="KSO_WM_TAG_VERSION" val="1.0"/>
  <p:tag name="KSO_WM_BEAUTIFY_FLAG" val="#wm#"/>
  <p:tag name="KSO_WM_UNIT_TYPE" val="i"/>
  <p:tag name="KSO_WM_UNIT_ID" val="custom137_7*i*25"/>
  <p:tag name="KSO_WM_TEMPLATE_CATEGORY" val="custom"/>
  <p:tag name="KSO_WM_TEMPLATE_INDEX" val="137"/>
</p:tagLst>
</file>

<file path=ppt/tags/tag116.xml><?xml version="1.0" encoding="utf-8"?>
<p:tagLst xmlns:p="http://schemas.openxmlformats.org/presentationml/2006/main">
  <p:tag name="MH" val="20150410104420"/>
  <p:tag name="MH_LIBRARY" val="CONTENTS"/>
  <p:tag name="MH_TYPE" val="ENTRY"/>
  <p:tag name="MH_ORDER" val="6"/>
  <p:tag name="KSO_WM_TAG_VERSION" val="1.0"/>
  <p:tag name="KSO_WM_TEMPLATE_CATEGORY" val="custom"/>
  <p:tag name="KSO_WM_TEMPLATE_INDEX" val="137"/>
  <p:tag name="KSO_WM_UNIT_TYPE" val="l_h_f"/>
  <p:tag name="KSO_WM_UNIT_INDEX" val="1_6_1"/>
  <p:tag name="KSO_WM_UNIT_ID" val="custom137_7*l_h_f*1_6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117.xml><?xml version="1.0" encoding="utf-8"?>
<p:tagLst xmlns:p="http://schemas.openxmlformats.org/presentationml/2006/main">
  <p:tag name="MH" val="20150410104420"/>
  <p:tag name="MH_LIBRARY" val="CONTENTS"/>
  <p:tag name="MH_TYPE" val="NUMBER"/>
  <p:tag name="MH_ORDER" val="6"/>
  <p:tag name="KSO_WM_TAG_VERSION" val="1.0"/>
  <p:tag name="KSO_WM_TEMPLATE_CATEGORY" val="custom"/>
  <p:tag name="KSO_WM_TEMPLATE_INDEX" val="137"/>
  <p:tag name="KSO_WM_UNIT_TYPE" val="l_i"/>
  <p:tag name="KSO_WM_UNIT_INDEX" val="1_6"/>
  <p:tag name="KSO_WM_UNIT_ID" val="custom137_7*l_i*1_6"/>
  <p:tag name="KSO_WM_UNIT_CLEAR" val="1"/>
  <p:tag name="KSO_WM_UNIT_LAYERLEVEL" val="1_1"/>
  <p:tag name="KSO_WM_BEAUTIFY_FLAG" val="#wm#"/>
  <p:tag name="KSO_WM_DIAGRAM_GROUP_CODE" val="l1-1"/>
</p:tagLst>
</file>

<file path=ppt/tags/tag118.xml><?xml version="1.0" encoding="utf-8"?>
<p:tagLst xmlns:p="http://schemas.openxmlformats.org/presentationml/2006/main">
  <p:tag name="KSO_WM_TAG_VERSION" val="1.0"/>
  <p:tag name="KSO_WM_TEMPLATE_CATEGORY" val="custom"/>
  <p:tag name="KSO_WM_TEMPLATE_INDEX" val="137"/>
  <p:tag name="KSO_WM_UNIT_TYPE" val="l_i"/>
  <p:tag name="KSO_WM_UNIT_INDEX" val="1_7"/>
  <p:tag name="KSO_WM_UNIT_ID" val="custom137_7*l_i*1_7"/>
  <p:tag name="KSO_WM_UNIT_CLEAR" val="1"/>
  <p:tag name="KSO_WM_UNIT_LAYERLEVEL" val="1_1"/>
  <p:tag name="KSO_WM_BEAUTIFY_FLAG" val="#wm#"/>
  <p:tag name="KSO_WM_DIAGRAM_GROUP_CODE" val="l1-1"/>
</p:tagLst>
</file>

<file path=ppt/tags/tag119.xml><?xml version="1.0" encoding="utf-8"?>
<p:tagLst xmlns:p="http://schemas.openxmlformats.org/presentationml/2006/main">
  <p:tag name="KSO_WM_TAG_VERSION" val="1.0"/>
  <p:tag name="KSO_WM_TEMPLATE_CATEGORY" val="custom"/>
  <p:tag name="KSO_WM_TEMPLATE_INDEX" val="137"/>
  <p:tag name="KSO_WM_UNIT_TYPE" val="a"/>
  <p:tag name="KSO_WM_UNIT_INDEX" val="1"/>
  <p:tag name="KSO_WM_UNIT_ID" val="custom137_7*a*1"/>
  <p:tag name="KSO_WM_UNIT_CLEAR" val="1"/>
  <p:tag name="KSO_WM_UNIT_LAYERLEVEL" val="1"/>
  <p:tag name="KSO_WM_UNIT_VALUE" val="4"/>
  <p:tag name="KSO_WM_UNIT_ISCONTENTSTITLE" val="1"/>
  <p:tag name="KSO_WM_UNIT_HIGHLIGHT" val="0"/>
  <p:tag name="KSO_WM_UNIT_COMPATIBLE" val="0"/>
  <p:tag name="KSO_WM_BEAUTIFY_FLAG" val="#wm#"/>
  <p:tag name="KSO_WM_UNIT_PRESET_TEXT" val="目录"/>
</p:tagLst>
</file>

<file path=ppt/tags/tag12.xml><?xml version="1.0" encoding="utf-8"?>
<p:tagLst xmlns:p="http://schemas.openxmlformats.org/presentationml/2006/main">
  <p:tag name="KSO_WM_TAG_VERSION" val="1.0"/>
  <p:tag name="KSO_WM_TEMPLATE_CATEGORY" val="custom"/>
  <p:tag name="KSO_WM_TEMPLATE_INDEX" val="137"/>
  <p:tag name="KSO_WM_UNIT_TYPE" val="q_i"/>
  <p:tag name="KSO_WM_UNIT_INDEX" val="1_2"/>
  <p:tag name="KSO_WM_UNIT_ID" val="custom137_26*q_i*1_2"/>
  <p:tag name="KSO_WM_UNIT_CLEAR" val="1"/>
  <p:tag name="KSO_WM_UNIT_LAYERLEVEL" val="1_1"/>
  <p:tag name="KSO_WM_BEAUTIFY_FLAG" val="#wm#"/>
  <p:tag name="KSO_WM_DIAGRAM_GROUP_CODE" val="q1-1"/>
</p:tagLst>
</file>

<file path=ppt/tags/tag120.xml><?xml version="1.0" encoding="utf-8"?>
<p:tagLst xmlns:p="http://schemas.openxmlformats.org/presentationml/2006/main">
  <p:tag name="MH" val="20150410104420"/>
  <p:tag name="MH_LIBRARY" val="CONTENTS"/>
  <p:tag name="MH_AUTOCOLOR" val="TRUE"/>
  <p:tag name="MH_TYPE" val="CONTENTS"/>
  <p:tag name="KSO_WM_TEMPLATE_CATEGORY" val="custom"/>
  <p:tag name="KSO_WM_TEMPLATE_INDEX" val="137"/>
  <p:tag name="KSO_WM_TAG_VERSION" val="1.0"/>
  <p:tag name="KSO_WM_SLIDE_ID" val="custom137_7"/>
  <p:tag name="KSO_WM_SLIDE_INDEX" val="7"/>
  <p:tag name="KSO_WM_SLIDE_ITEM_CNT" val="6"/>
  <p:tag name="KSO_WM_SLIDE_LAYOUT" val="a_l"/>
  <p:tag name="KSO_WM_SLIDE_LAYOUT_CNT" val="1_1"/>
  <p:tag name="KSO_WM_SLIDE_TYPE" val="contents"/>
  <p:tag name="KSO_WM_BEAUTIFY_FLAG" val="#wm#"/>
  <p:tag name="KSO_WM_DIAGRAM_GROUP_CODE" val="l1-1"/>
</p:tagLst>
</file>

<file path=ppt/tags/tag121.xml><?xml version="1.0" encoding="utf-8"?>
<p:tagLst xmlns:p="http://schemas.openxmlformats.org/presentationml/2006/main">
  <p:tag name="MH" val="20150410104420"/>
  <p:tag name="MH_LIBRARY" val="CONTENTS"/>
  <p:tag name="MH_TYPE" val="NUMBER"/>
  <p:tag name="MH_ORDER" val="NUMBER"/>
  <p:tag name="KSO_WM_TAG_VERSION" val="1.0"/>
  <p:tag name="KSO_WM_TEMPLATE_CATEGORY" val="custom"/>
  <p:tag name="KSO_WM_TEMPLATE_INDEX" val="137"/>
  <p:tag name="KSO_WM_UNIT_TYPE" val="e"/>
  <p:tag name="KSO_WM_UNIT_INDEX" val="1"/>
  <p:tag name="KSO_WM_UNIT_ID" val="custom137_8*e*1"/>
  <p:tag name="KSO_WM_UNIT_CLEAR" val="1"/>
  <p:tag name="KSO_WM_UNIT_LAYERLEVEL" val="1"/>
  <p:tag name="KSO_WM_UNIT_VALUE" val="1"/>
  <p:tag name="KSO_WM_UNIT_HIGHLIGHT" val="0"/>
  <p:tag name="KSO_WM_UNIT_COMPATIBLE" val="1"/>
  <p:tag name="KSO_WM_BEAUTIFY_FLAG" val="#wm#"/>
  <p:tag name="KSO_WM_UNIT_PRESET_TEXT" val="1"/>
</p:tagLst>
</file>

<file path=ppt/tags/tag122.xml><?xml version="1.0" encoding="utf-8"?>
<p:tagLst xmlns:p="http://schemas.openxmlformats.org/presentationml/2006/main">
  <p:tag name="KSO_WM_TAG_VERSION" val="1.0"/>
  <p:tag name="KSO_WM_TEMPLATE_CATEGORY" val="custom"/>
  <p:tag name="KSO_WM_TEMPLATE_INDEX" val="137"/>
  <p:tag name="KSO_WM_UNIT_TYPE" val="a"/>
  <p:tag name="KSO_WM_UNIT_INDEX" val="1"/>
  <p:tag name="KSO_WM_UNIT_ID" val="custom137_8*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 name="KSO_WM_BEAUTIFY_FLAG" val="#wm#"/>
</p:tagLst>
</file>

<file path=ppt/tags/tag123.xml><?xml version="1.0" encoding="utf-8"?>
<p:tagLst xmlns:p="http://schemas.openxmlformats.org/presentationml/2006/main">
  <p:tag name="MH" val="20150410104420"/>
  <p:tag name="MH_LIBRARY" val="CONTENTS"/>
  <p:tag name="MH_AUTOCOLOR" val="TRUE"/>
  <p:tag name="MH_TYPE" val="SECTION"/>
  <p:tag name="KSO_WM_TEMPLATE_CATEGORY" val="custom"/>
  <p:tag name="KSO_WM_TEMPLATE_INDEX" val="137"/>
  <p:tag name="KSO_WM_TAG_VERSION" val="1.0"/>
  <p:tag name="KSO_WM_SLIDE_ID" val="custom137_8"/>
  <p:tag name="KSO_WM_SLIDE_INDEX" val="8"/>
  <p:tag name="KSO_WM_SLIDE_ITEM_CNT" val="1"/>
  <p:tag name="KSO_WM_SLIDE_LAYOUT" val="a_e"/>
  <p:tag name="KSO_WM_SLIDE_LAYOUT_CNT" val="1_1"/>
  <p:tag name="KSO_WM_SLIDE_TYPE" val="sectionTitle"/>
  <p:tag name="KSO_WM_BEAUTIFY_FLAG" val="#wm#"/>
</p:tagLst>
</file>

<file path=ppt/tags/tag124.xml><?xml version="1.0" encoding="utf-8"?>
<p:tagLst xmlns:p="http://schemas.openxmlformats.org/presentationml/2006/main">
  <p:tag name="KSO_WM_TAG_VERSION" val="1.0"/>
  <p:tag name="KSO_WM_BEAUTIFY_FLAG" val="#wm#"/>
  <p:tag name="KSO_WM_UNIT_TYPE" val="i"/>
  <p:tag name="KSO_WM_UNIT_ID" val="150995203*i*0"/>
  <p:tag name="KSO_WM_TEMPLATE_CATEGORY" val="diagram"/>
  <p:tag name="KSO_WM_TEMPLATE_INDEX" val="581"/>
</p:tagLst>
</file>

<file path=ppt/tags/tag125.xml><?xml version="1.0" encoding="utf-8"?>
<p:tagLst xmlns:p="http://schemas.openxmlformats.org/presentationml/2006/main">
  <p:tag name="KSO_WM_TAG_VERSION" val="1.0"/>
  <p:tag name="KSO_WM_TEMPLATE_CATEGORY" val="diagram"/>
  <p:tag name="KSO_WM_TEMPLATE_INDEX" val="581"/>
  <p:tag name="KSO_WM_UNIT_TYPE" val="m_h_f"/>
  <p:tag name="KSO_WM_UNIT_INDEX" val="1_1_1"/>
  <p:tag name="KSO_WM_UNIT_ID" val="259*m_h_f*1_1_1"/>
  <p:tag name="KSO_WM_UNIT_CLEAR" val="1"/>
  <p:tag name="KSO_WM_UNIT_LAYERLEVEL" val="1_1_1"/>
  <p:tag name="KSO_WM_UNIT_VALUE" val="24"/>
  <p:tag name="KSO_WM_UNIT_HIGHLIGHT" val="0"/>
  <p:tag name="KSO_WM_UNIT_COMPATIBLE" val="0"/>
  <p:tag name="KSO_WM_UNIT_PRESET_TEXT" val="LOREM IPSUM"/>
  <p:tag name="KSO_WM_BEAUTIFY_FLAG" val="#wm#"/>
  <p:tag name="KSO_WM_DIAGRAM_GROUP_CODE" val="m1-1"/>
</p:tagLst>
</file>

<file path=ppt/tags/tag126.xml><?xml version="1.0" encoding="utf-8"?>
<p:tagLst xmlns:p="http://schemas.openxmlformats.org/presentationml/2006/main">
  <p:tag name="KSO_WM_TAG_VERSION" val="1.0"/>
  <p:tag name="KSO_WM_TEMPLATE_CATEGORY" val="diagram"/>
  <p:tag name="KSO_WM_TEMPLATE_INDEX" val="581"/>
  <p:tag name="KSO_WM_UNIT_TYPE" val="m_i"/>
  <p:tag name="KSO_WM_UNIT_INDEX" val="1_1"/>
  <p:tag name="KSO_WM_UNIT_ID" val="259*m_i*1_1"/>
  <p:tag name="KSO_WM_UNIT_CLEAR" val="1"/>
  <p:tag name="KSO_WM_UNIT_LAYERLEVEL" val="1_1"/>
  <p:tag name="KSO_WM_BEAUTIFY_FLAG" val="#wm#"/>
  <p:tag name="KSO_WM_DIAGRAM_GROUP_CODE" val="m1-1"/>
</p:tagLst>
</file>

<file path=ppt/tags/tag127.xml><?xml version="1.0" encoding="utf-8"?>
<p:tagLst xmlns:p="http://schemas.openxmlformats.org/presentationml/2006/main">
  <p:tag name="KSO_WM_TAG_VERSION" val="1.0"/>
  <p:tag name="KSO_WM_TEMPLATE_CATEGORY" val="diagram"/>
  <p:tag name="KSO_WM_TEMPLATE_INDEX" val="581"/>
  <p:tag name="KSO_WM_UNIT_TYPE" val="m_i"/>
  <p:tag name="KSO_WM_UNIT_INDEX" val="1_2"/>
  <p:tag name="KSO_WM_UNIT_ID" val="259*m_i*1_2"/>
  <p:tag name="KSO_WM_UNIT_CLEAR" val="1"/>
  <p:tag name="KSO_WM_UNIT_LAYERLEVEL" val="1_1"/>
  <p:tag name="KSO_WM_BEAUTIFY_FLAG" val="#wm#"/>
  <p:tag name="KSO_WM_DIAGRAM_GROUP_CODE" val="m1-1"/>
</p:tagLst>
</file>

<file path=ppt/tags/tag128.xml><?xml version="1.0" encoding="utf-8"?>
<p:tagLst xmlns:p="http://schemas.openxmlformats.org/presentationml/2006/main">
  <p:tag name="KSO_WM_TAG_VERSION" val="1.0"/>
  <p:tag name="KSO_WM_TEMPLATE_CATEGORY" val="diagram"/>
  <p:tag name="KSO_WM_TEMPLATE_INDEX" val="581"/>
  <p:tag name="KSO_WM_UNIT_TYPE" val="m_i"/>
  <p:tag name="KSO_WM_UNIT_INDEX" val="1_3"/>
  <p:tag name="KSO_WM_UNIT_ID" val="259*m_i*1_3"/>
  <p:tag name="KSO_WM_UNIT_CLEAR" val="1"/>
  <p:tag name="KSO_WM_UNIT_LAYERLEVEL" val="1_1"/>
  <p:tag name="KSO_WM_BEAUTIFY_FLAG" val="#wm#"/>
  <p:tag name="KSO_WM_DIAGRAM_GROUP_CODE" val="m1-1"/>
</p:tagLst>
</file>

<file path=ppt/tags/tag129.xml><?xml version="1.0" encoding="utf-8"?>
<p:tagLst xmlns:p="http://schemas.openxmlformats.org/presentationml/2006/main">
  <p:tag name="KSO_WM_TAG_VERSION" val="1.0"/>
  <p:tag name="KSO_WM_BEAUTIFY_FLAG" val="#wm#"/>
  <p:tag name="KSO_WM_UNIT_TYPE" val="i"/>
  <p:tag name="KSO_WM_UNIT_ID" val="150995203*i*9"/>
  <p:tag name="KSO_WM_TEMPLATE_CATEGORY" val="diagram"/>
  <p:tag name="KSO_WM_TEMPLATE_INDEX" val="581"/>
</p:tagLst>
</file>

<file path=ppt/tags/tag13.xml><?xml version="1.0" encoding="utf-8"?>
<p:tagLst xmlns:p="http://schemas.openxmlformats.org/presentationml/2006/main">
  <p:tag name="KSO_WM_TAG_VERSION" val="1.0"/>
  <p:tag name="KSO_WM_BEAUTIFY_FLAG" val="#wm#"/>
  <p:tag name="KSO_WM_UNIT_TYPE" val="i"/>
  <p:tag name="KSO_WM_UNIT_ID" val="custom137_26*i*10"/>
  <p:tag name="KSO_WM_TEMPLATE_CATEGORY" val="custom"/>
  <p:tag name="KSO_WM_TEMPLATE_INDEX" val="137"/>
</p:tagLst>
</file>

<file path=ppt/tags/tag130.xml><?xml version="1.0" encoding="utf-8"?>
<p:tagLst xmlns:p="http://schemas.openxmlformats.org/presentationml/2006/main">
  <p:tag name="KSO_WM_TAG_VERSION" val="1.0"/>
  <p:tag name="KSO_WM_TEMPLATE_CATEGORY" val="diagram"/>
  <p:tag name="KSO_WM_TEMPLATE_INDEX" val="581"/>
  <p:tag name="KSO_WM_UNIT_TYPE" val="m_i"/>
  <p:tag name="KSO_WM_UNIT_INDEX" val="1_4"/>
  <p:tag name="KSO_WM_UNIT_ID" val="259*m_i*1_4"/>
  <p:tag name="KSO_WM_UNIT_CLEAR" val="1"/>
  <p:tag name="KSO_WM_UNIT_LAYERLEVEL" val="1_1"/>
  <p:tag name="KSO_WM_BEAUTIFY_FLAG" val="#wm#"/>
  <p:tag name="KSO_WM_DIAGRAM_GROUP_CODE" val="m1-1"/>
</p:tagLst>
</file>

<file path=ppt/tags/tag131.xml><?xml version="1.0" encoding="utf-8"?>
<p:tagLst xmlns:p="http://schemas.openxmlformats.org/presentationml/2006/main">
  <p:tag name="KSO_WM_TAG_VERSION" val="1.0"/>
  <p:tag name="KSO_WM_TEMPLATE_CATEGORY" val="diagram"/>
  <p:tag name="KSO_WM_TEMPLATE_INDEX" val="581"/>
  <p:tag name="KSO_WM_UNIT_TYPE" val="m_h_f"/>
  <p:tag name="KSO_WM_UNIT_INDEX" val="1_2_1"/>
  <p:tag name="KSO_WM_UNIT_ID" val="259*m_h_f*1_2_1"/>
  <p:tag name="KSO_WM_UNIT_CLEAR" val="1"/>
  <p:tag name="KSO_WM_UNIT_LAYERLEVEL" val="1_1_1"/>
  <p:tag name="KSO_WM_UNIT_VALUE" val="22"/>
  <p:tag name="KSO_WM_UNIT_HIGHLIGHT" val="0"/>
  <p:tag name="KSO_WM_UNIT_COMPATIBLE" val="0"/>
  <p:tag name="KSO_WM_UNIT_PRESET_TEXT" val="LOREM IPSUM"/>
  <p:tag name="KSO_WM_BEAUTIFY_FLAG" val="#wm#"/>
  <p:tag name="KSO_WM_DIAGRAM_GROUP_CODE" val="m1-1"/>
</p:tagLst>
</file>

<file path=ppt/tags/tag132.xml><?xml version="1.0" encoding="utf-8"?>
<p:tagLst xmlns:p="http://schemas.openxmlformats.org/presentationml/2006/main">
  <p:tag name="KSO_WM_TAG_VERSION" val="1.0"/>
  <p:tag name="KSO_WM_TEMPLATE_CATEGORY" val="diagram"/>
  <p:tag name="KSO_WM_TEMPLATE_INDEX" val="581"/>
  <p:tag name="KSO_WM_UNIT_TYPE" val="m_i"/>
  <p:tag name="KSO_WM_UNIT_INDEX" val="1_5"/>
  <p:tag name="KSO_WM_UNIT_ID" val="259*m_i*1_5"/>
  <p:tag name="KSO_WM_UNIT_CLEAR" val="1"/>
  <p:tag name="KSO_WM_UNIT_LAYERLEVEL" val="1_1"/>
  <p:tag name="KSO_WM_BEAUTIFY_FLAG" val="#wm#"/>
  <p:tag name="KSO_WM_DIAGRAM_GROUP_CODE" val="m1-1"/>
</p:tagLst>
</file>

<file path=ppt/tags/tag133.xml><?xml version="1.0" encoding="utf-8"?>
<p:tagLst xmlns:p="http://schemas.openxmlformats.org/presentationml/2006/main">
  <p:tag name="KSO_WM_TAG_VERSION" val="1.0"/>
  <p:tag name="KSO_WM_TEMPLATE_CATEGORY" val="diagram"/>
  <p:tag name="KSO_WM_TEMPLATE_INDEX" val="581"/>
  <p:tag name="KSO_WM_UNIT_TYPE" val="m_i"/>
  <p:tag name="KSO_WM_UNIT_INDEX" val="1_6"/>
  <p:tag name="KSO_WM_UNIT_ID" val="259*m_i*1_6"/>
  <p:tag name="KSO_WM_UNIT_CLEAR" val="1"/>
  <p:tag name="KSO_WM_UNIT_LAYERLEVEL" val="1_1"/>
  <p:tag name="KSO_WM_BEAUTIFY_FLAG" val="#wm#"/>
  <p:tag name="KSO_WM_DIAGRAM_GROUP_CODE" val="m1-1"/>
</p:tagLst>
</file>

<file path=ppt/tags/tag134.xml><?xml version="1.0" encoding="utf-8"?>
<p:tagLst xmlns:p="http://schemas.openxmlformats.org/presentationml/2006/main">
  <p:tag name="KSO_WM_TAG_VERSION" val="1.0"/>
  <p:tag name="KSO_WM_BEAUTIFY_FLAG" val="#wm#"/>
  <p:tag name="KSO_WM_UNIT_TYPE" val="i"/>
  <p:tag name="KSO_WM_UNIT_ID" val="150995203*i*18"/>
  <p:tag name="KSO_WM_TEMPLATE_CATEGORY" val="diagram"/>
  <p:tag name="KSO_WM_TEMPLATE_INDEX" val="581"/>
</p:tagLst>
</file>

<file path=ppt/tags/tag135.xml><?xml version="1.0" encoding="utf-8"?>
<p:tagLst xmlns:p="http://schemas.openxmlformats.org/presentationml/2006/main">
  <p:tag name="KSO_WM_TAG_VERSION" val="1.0"/>
  <p:tag name="KSO_WM_TEMPLATE_CATEGORY" val="diagram"/>
  <p:tag name="KSO_WM_TEMPLATE_INDEX" val="581"/>
  <p:tag name="KSO_WM_UNIT_TYPE" val="m_h_f"/>
  <p:tag name="KSO_WM_UNIT_INDEX" val="1_3_1"/>
  <p:tag name="KSO_WM_UNIT_ID" val="259*m_h_f*1_3_1"/>
  <p:tag name="KSO_WM_UNIT_CLEAR" val="1"/>
  <p:tag name="KSO_WM_UNIT_LAYERLEVEL" val="1_1_1"/>
  <p:tag name="KSO_WM_UNIT_VALUE" val="24"/>
  <p:tag name="KSO_WM_UNIT_HIGHLIGHT" val="0"/>
  <p:tag name="KSO_WM_UNIT_COMPATIBLE" val="0"/>
  <p:tag name="KSO_WM_UNIT_PRESET_TEXT" val="LOREM IPSUM"/>
  <p:tag name="KSO_WM_BEAUTIFY_FLAG" val="#wm#"/>
  <p:tag name="KSO_WM_DIAGRAM_GROUP_CODE" val="m1-1"/>
</p:tagLst>
</file>

<file path=ppt/tags/tag136.xml><?xml version="1.0" encoding="utf-8"?>
<p:tagLst xmlns:p="http://schemas.openxmlformats.org/presentationml/2006/main">
  <p:tag name="KSO_WM_TAG_VERSION" val="1.0"/>
  <p:tag name="KSO_WM_TEMPLATE_CATEGORY" val="diagram"/>
  <p:tag name="KSO_WM_TEMPLATE_INDEX" val="581"/>
  <p:tag name="KSO_WM_UNIT_TYPE" val="m_i"/>
  <p:tag name="KSO_WM_UNIT_INDEX" val="1_7"/>
  <p:tag name="KSO_WM_UNIT_ID" val="259*m_i*1_7"/>
  <p:tag name="KSO_WM_UNIT_CLEAR" val="1"/>
  <p:tag name="KSO_WM_UNIT_LAYERLEVEL" val="1_1"/>
  <p:tag name="KSO_WM_BEAUTIFY_FLAG" val="#wm#"/>
  <p:tag name="KSO_WM_DIAGRAM_GROUP_CODE" val="m1-1"/>
</p:tagLst>
</file>

<file path=ppt/tags/tag137.xml><?xml version="1.0" encoding="utf-8"?>
<p:tagLst xmlns:p="http://schemas.openxmlformats.org/presentationml/2006/main">
  <p:tag name="KSO_WM_TAG_VERSION" val="1.0"/>
  <p:tag name="KSO_WM_TEMPLATE_CATEGORY" val="diagram"/>
  <p:tag name="KSO_WM_TEMPLATE_INDEX" val="581"/>
  <p:tag name="KSO_WM_UNIT_TYPE" val="m_i"/>
  <p:tag name="KSO_WM_UNIT_INDEX" val="1_8"/>
  <p:tag name="KSO_WM_UNIT_ID" val="259*m_i*1_8"/>
  <p:tag name="KSO_WM_UNIT_CLEAR" val="1"/>
  <p:tag name="KSO_WM_UNIT_LAYERLEVEL" val="1_1"/>
  <p:tag name="KSO_WM_BEAUTIFY_FLAG" val="#wm#"/>
  <p:tag name="KSO_WM_DIAGRAM_GROUP_CODE" val="m1-1"/>
</p:tagLst>
</file>

<file path=ppt/tags/tag138.xml><?xml version="1.0" encoding="utf-8"?>
<p:tagLst xmlns:p="http://schemas.openxmlformats.org/presentationml/2006/main">
  <p:tag name="KSO_WM_TAG_VERSION" val="1.0"/>
  <p:tag name="KSO_WM_TEMPLATE_CATEGORY" val="diagram"/>
  <p:tag name="KSO_WM_TEMPLATE_INDEX" val="581"/>
  <p:tag name="KSO_WM_UNIT_TYPE" val="m_i"/>
  <p:tag name="KSO_WM_UNIT_INDEX" val="1_9"/>
  <p:tag name="KSO_WM_UNIT_ID" val="259*m_i*1_9"/>
  <p:tag name="KSO_WM_UNIT_CLEAR" val="1"/>
  <p:tag name="KSO_WM_UNIT_LAYERLEVEL" val="1_1"/>
  <p:tag name="KSO_WM_BEAUTIFY_FLAG" val="#wm#"/>
  <p:tag name="KSO_WM_DIAGRAM_GROUP_CODE" val="m1-1"/>
</p:tagLst>
</file>

<file path=ppt/tags/tag139.xml><?xml version="1.0" encoding="utf-8"?>
<p:tagLst xmlns:p="http://schemas.openxmlformats.org/presentationml/2006/main">
  <p:tag name="KSO_WM_TAG_VERSION" val="1.0"/>
  <p:tag name="KSO_WM_BEAUTIFY_FLAG" val="#wm#"/>
  <p:tag name="KSO_WM_UNIT_TYPE" val="i"/>
  <p:tag name="KSO_WM_UNIT_ID" val="150995203*i*27"/>
  <p:tag name="KSO_WM_TEMPLATE_CATEGORY" val="diagram"/>
  <p:tag name="KSO_WM_TEMPLATE_INDEX" val="581"/>
</p:tagLst>
</file>

<file path=ppt/tags/tag14.xml><?xml version="1.0" encoding="utf-8"?>
<p:tagLst xmlns:p="http://schemas.openxmlformats.org/presentationml/2006/main">
  <p:tag name="KSO_WM_TEMPLATE_CATEGORY" val="custom"/>
  <p:tag name="KSO_WM_TEMPLATE_INDEX" val="137"/>
  <p:tag name="KSO_WM_UNIT_TYPE" val="q_h_f"/>
  <p:tag name="KSO_WM_UNIT_INDEX" val="1_5_1"/>
  <p:tag name="KSO_WM_UNIT_ID" val="custom137_26*q_h_f*1_5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BEAUTIFY_FLAG" val="#wm#"/>
  <p:tag name="KSO_WM_TAG_VERSION" val="1.0"/>
  <p:tag name="KSO_WM_DIAGRAM_GROUP_CODE" val="q1-1"/>
</p:tagLst>
</file>

<file path=ppt/tags/tag140.xml><?xml version="1.0" encoding="utf-8"?>
<p:tagLst xmlns:p="http://schemas.openxmlformats.org/presentationml/2006/main">
  <p:tag name="KSO_WM_TAG_VERSION" val="1.0"/>
  <p:tag name="KSO_WM_TEMPLATE_CATEGORY" val="diagram"/>
  <p:tag name="KSO_WM_TEMPLATE_INDEX" val="581"/>
  <p:tag name="KSO_WM_UNIT_TYPE" val="m_i"/>
  <p:tag name="KSO_WM_UNIT_INDEX" val="1_10"/>
  <p:tag name="KSO_WM_UNIT_ID" val="259*m_i*1_10"/>
  <p:tag name="KSO_WM_UNIT_CLEAR" val="1"/>
  <p:tag name="KSO_WM_UNIT_LAYERLEVEL" val="1_1"/>
  <p:tag name="KSO_WM_BEAUTIFY_FLAG" val="#wm#"/>
  <p:tag name="KSO_WM_DIAGRAM_GROUP_CODE" val="m1-1"/>
</p:tagLst>
</file>

<file path=ppt/tags/tag141.xml><?xml version="1.0" encoding="utf-8"?>
<p:tagLst xmlns:p="http://schemas.openxmlformats.org/presentationml/2006/main">
  <p:tag name="KSO_WM_TAG_VERSION" val="1.0"/>
  <p:tag name="KSO_WM_TEMPLATE_CATEGORY" val="diagram"/>
  <p:tag name="KSO_WM_TEMPLATE_INDEX" val="581"/>
  <p:tag name="KSO_WM_UNIT_TYPE" val="m_h_f"/>
  <p:tag name="KSO_WM_UNIT_INDEX" val="1_4_1"/>
  <p:tag name="KSO_WM_UNIT_ID" val="259*m_h_f*1_4_1"/>
  <p:tag name="KSO_WM_UNIT_CLEAR" val="1"/>
  <p:tag name="KSO_WM_UNIT_LAYERLEVEL" val="1_1_1"/>
  <p:tag name="KSO_WM_UNIT_VALUE" val="22"/>
  <p:tag name="KSO_WM_UNIT_HIGHLIGHT" val="0"/>
  <p:tag name="KSO_WM_UNIT_COMPATIBLE" val="0"/>
  <p:tag name="KSO_WM_UNIT_PRESET_TEXT" val="LOREM IPSUM"/>
  <p:tag name="KSO_WM_BEAUTIFY_FLAG" val="#wm#"/>
  <p:tag name="KSO_WM_DIAGRAM_GROUP_CODE" val="m1-1"/>
</p:tagLst>
</file>

<file path=ppt/tags/tag142.xml><?xml version="1.0" encoding="utf-8"?>
<p:tagLst xmlns:p="http://schemas.openxmlformats.org/presentationml/2006/main">
  <p:tag name="KSO_WM_TAG_VERSION" val="1.0"/>
  <p:tag name="KSO_WM_TEMPLATE_CATEGORY" val="diagram"/>
  <p:tag name="KSO_WM_TEMPLATE_INDEX" val="581"/>
  <p:tag name="KSO_WM_UNIT_TYPE" val="m_i"/>
  <p:tag name="KSO_WM_UNIT_INDEX" val="1_11"/>
  <p:tag name="KSO_WM_UNIT_ID" val="259*m_i*1_11"/>
  <p:tag name="KSO_WM_UNIT_CLEAR" val="1"/>
  <p:tag name="KSO_WM_UNIT_LAYERLEVEL" val="1_1"/>
  <p:tag name="KSO_WM_BEAUTIFY_FLAG" val="#wm#"/>
  <p:tag name="KSO_WM_DIAGRAM_GROUP_CODE" val="m1-1"/>
</p:tagLst>
</file>

<file path=ppt/tags/tag143.xml><?xml version="1.0" encoding="utf-8"?>
<p:tagLst xmlns:p="http://schemas.openxmlformats.org/presentationml/2006/main">
  <p:tag name="KSO_WM_TAG_VERSION" val="1.0"/>
  <p:tag name="KSO_WM_TEMPLATE_CATEGORY" val="diagram"/>
  <p:tag name="KSO_WM_TEMPLATE_INDEX" val="581"/>
  <p:tag name="KSO_WM_UNIT_TYPE" val="m_i"/>
  <p:tag name="KSO_WM_UNIT_INDEX" val="1_12"/>
  <p:tag name="KSO_WM_UNIT_ID" val="259*m_i*1_12"/>
  <p:tag name="KSO_WM_UNIT_CLEAR" val="1"/>
  <p:tag name="KSO_WM_UNIT_LAYERLEVEL" val="1_1"/>
  <p:tag name="KSO_WM_BEAUTIFY_FLAG" val="#wm#"/>
  <p:tag name="KSO_WM_DIAGRAM_GROUP_CODE" val="m1-1"/>
</p:tagLst>
</file>

<file path=ppt/tags/tag144.xml><?xml version="1.0" encoding="utf-8"?>
<p:tagLst xmlns:p="http://schemas.openxmlformats.org/presentationml/2006/main">
  <p:tag name="KSO_WM_UNIT_RELATE_UNITID" val="259*m*1"/>
  <p:tag name="KSO_WM_TAG_VERSION" val="1.0"/>
  <p:tag name="KSO_WM_TEMPLATE_CATEGORY" val="diagram"/>
  <p:tag name="KSO_WM_TEMPLATE_INDEX" val="581"/>
  <p:tag name="KSO_WM_UNIT_TYPE" val="a"/>
  <p:tag name="KSO_WM_UNIT_INDEX" val="1"/>
  <p:tag name="KSO_WM_UNIT_ID" val="259*a*1"/>
  <p:tag name="KSO_WM_UNIT_CLEAR" val="1"/>
  <p:tag name="KSO_WM_UNIT_LAYERLEVEL" val="1"/>
  <p:tag name="KSO_WM_UNIT_ISCONTENTSTITLE" val="1"/>
  <p:tag name="KSO_WM_UNIT_VALUE" val="14"/>
  <p:tag name="KSO_WM_UNIT_HIGHLIGHT" val="0"/>
  <p:tag name="KSO_WM_UNIT_COMPATIBLE" val="0"/>
  <p:tag name="KSO_WM_UNIT_PRESET_TEXT_INDEX" val="3"/>
  <p:tag name="KSO_WM_UNIT_PRESET_TEXT_LEN" val="17"/>
  <p:tag name="KSO_WM_BEAUTIFY_FLAG" val="#wm#"/>
</p:tagLst>
</file>

<file path=ppt/tags/tag145.xml><?xml version="1.0" encoding="utf-8"?>
<p:tagLst xmlns:p="http://schemas.openxmlformats.org/presentationml/2006/main">
  <p:tag name="KSO_WM_SLIDE_ID" val="150995203"/>
  <p:tag name="KSO_WM_SLIDE_INDEX" val="4"/>
  <p:tag name="KSO_WM_SLIDE_ITEM_CNT" val="4"/>
  <p:tag name="KSO_WM_SLIDE_LAYOUT" val="m_a"/>
  <p:tag name="KSO_WM_SLIDE_LAYOUT_CNT" val="1_1"/>
  <p:tag name="KSO_WM_SLIDE_TYPE" val="contents"/>
  <p:tag name="KSO_WM_BEAUTIFY_FLAG" val="#wm#"/>
  <p:tag name="KSO_WM_TEMPLATE_CATEGORY" val="diagram"/>
  <p:tag name="KSO_WM_TEMPLATE_INDEX" val="581"/>
  <p:tag name="KSO_WM_DIAGRAM_GROUP_CODE" val="m1-1"/>
  <p:tag name="KSO_WM_TAG_VERSION" val="1.0"/>
</p:tagLst>
</file>

<file path=ppt/tags/tag146.xml><?xml version="1.0" encoding="utf-8"?>
<p:tagLst xmlns:p="http://schemas.openxmlformats.org/presentationml/2006/main">
  <p:tag name="KSO_WM_TAG_VERSION" val="1.0"/>
  <p:tag name="KSO_WM_TEMPLATE_CATEGORY" val="diagram"/>
  <p:tag name="KSO_WM_TEMPLATE_INDEX" val="296"/>
  <p:tag name="KSO_WM_UNIT_TYPE" val="a"/>
  <p:tag name="KSO_WM_UNIT_INDEX" val="1"/>
  <p:tag name="KSO_WM_UNIT_ID" val="257*a*1"/>
  <p:tag name="KSO_WM_UNIT_CLEAR" val="1"/>
  <p:tag name="KSO_WM_UNIT_LAYERLEVEL" val="1"/>
  <p:tag name="KSO_WM_UNIT_VALUE" val="21"/>
  <p:tag name="KSO_WM_UNIT_ISCONTENTSTITLE" val="0"/>
  <p:tag name="KSO_WM_UNIT_HIGHLIGHT" val="0"/>
  <p:tag name="KSO_WM_UNIT_COMPATIBLE" val="1"/>
  <p:tag name="KSO_WM_BEAUTIFY_FLAG" val="#wm#"/>
  <p:tag name="KSO_WM_UNIT_PRESET_TEXT_INDEX" val="3"/>
  <p:tag name="KSO_WM_UNIT_PRESET_TEXT_LEN" val="23"/>
</p:tagLst>
</file>

<file path=ppt/tags/tag147.xml><?xml version="1.0" encoding="utf-8"?>
<p:tagLst xmlns:p="http://schemas.openxmlformats.org/presentationml/2006/main">
  <p:tag name="KSO_WM_TAG_VERSION" val="1.0"/>
  <p:tag name="KSO_WM_BEAUTIFY_FLAG" val="#wm#"/>
  <p:tag name="KSO_WM_UNIT_TYPE" val="i"/>
  <p:tag name="KSO_WM_UNIT_ID" val="150995201*i*1"/>
  <p:tag name="KSO_WM_TEMPLATE_CATEGORY" val="diagram"/>
  <p:tag name="KSO_WM_TEMPLATE_INDEX" val="296"/>
</p:tagLst>
</file>

<file path=ppt/tags/tag148.xml><?xml version="1.0" encoding="utf-8"?>
<p:tagLst xmlns:p="http://schemas.openxmlformats.org/presentationml/2006/main">
  <p:tag name="KSO_WM_TAG_VERSION" val="1.0"/>
  <p:tag name="KSO_WM_TEMPLATE_CATEGORY" val="diagram"/>
  <p:tag name="KSO_WM_TEMPLATE_INDEX" val="296"/>
  <p:tag name="KSO_WM_UNIT_TYPE" val="m_h_f"/>
  <p:tag name="KSO_WM_UNIT_INDEX" val="1_1_1"/>
  <p:tag name="KSO_WM_UNIT_ID" val="257*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Lst>
</file>

<file path=ppt/tags/tag149.xml><?xml version="1.0" encoding="utf-8"?>
<p:tagLst xmlns:p="http://schemas.openxmlformats.org/presentationml/2006/main">
  <p:tag name="KSO_WM_TAG_VERSION" val="1.0"/>
  <p:tag name="KSO_WM_TEMPLATE_CATEGORY" val="diagram"/>
  <p:tag name="KSO_WM_TEMPLATE_INDEX" val="296"/>
  <p:tag name="KSO_WM_UNIT_TYPE" val="m_i"/>
  <p:tag name="KSO_WM_UNIT_INDEX" val="1_1"/>
  <p:tag name="KSO_WM_UNIT_ID" val="257*m_i*1_1"/>
  <p:tag name="KSO_WM_UNIT_CLEAR" val="1"/>
  <p:tag name="KSO_WM_UNIT_LAYERLEVEL" val="1_1"/>
  <p:tag name="KSO_WM_BEAUTIFY_FLAG" val="#wm#"/>
  <p:tag name="KSO_WM_DIAGRAM_GROUP_CODE" val="m1-1"/>
</p:tagLst>
</file>

<file path=ppt/tags/tag15.xml><?xml version="1.0" encoding="utf-8"?>
<p:tagLst xmlns:p="http://schemas.openxmlformats.org/presentationml/2006/main">
  <p:tag name="KSO_WM_TAG_VERSION" val="1.0"/>
  <p:tag name="KSO_WM_TEMPLATE_CATEGORY" val="custom"/>
  <p:tag name="KSO_WM_TEMPLATE_INDEX" val="137"/>
  <p:tag name="KSO_WM_UNIT_TYPE" val="q_i"/>
  <p:tag name="KSO_WM_UNIT_INDEX" val="1_3"/>
  <p:tag name="KSO_WM_UNIT_ID" val="custom137_26*q_i*1_3"/>
  <p:tag name="KSO_WM_UNIT_CLEAR" val="1"/>
  <p:tag name="KSO_WM_UNIT_LAYERLEVEL" val="1_1"/>
  <p:tag name="KSO_WM_BEAUTIFY_FLAG" val="#wm#"/>
  <p:tag name="KSO_WM_DIAGRAM_GROUP_CODE" val="q1-1"/>
</p:tagLst>
</file>

<file path=ppt/tags/tag150.xml><?xml version="1.0" encoding="utf-8"?>
<p:tagLst xmlns:p="http://schemas.openxmlformats.org/presentationml/2006/main">
  <p:tag name="KSO_WM_TAG_VERSION" val="1.0"/>
  <p:tag name="KSO_WM_TEMPLATE_CATEGORY" val="diagram"/>
  <p:tag name="KSO_WM_TEMPLATE_INDEX" val="296"/>
  <p:tag name="KSO_WM_UNIT_TYPE" val="m_i"/>
  <p:tag name="KSO_WM_UNIT_INDEX" val="1_2"/>
  <p:tag name="KSO_WM_UNIT_ID" val="257*m_i*1_2"/>
  <p:tag name="KSO_WM_UNIT_CLEAR" val="1"/>
  <p:tag name="KSO_WM_UNIT_LAYERLEVEL" val="1_1"/>
  <p:tag name="KSO_WM_BEAUTIFY_FLAG" val="#wm#"/>
  <p:tag name="KSO_WM_DIAGRAM_GROUP_CODE" val="m1-1"/>
</p:tagLst>
</file>

<file path=ppt/tags/tag151.xml><?xml version="1.0" encoding="utf-8"?>
<p:tagLst xmlns:p="http://schemas.openxmlformats.org/presentationml/2006/main">
  <p:tag name="KSO_WM_TAG_VERSION" val="1.0"/>
  <p:tag name="KSO_WM_BEAUTIFY_FLAG" val="#wm#"/>
  <p:tag name="KSO_WM_UNIT_TYPE" val="i"/>
  <p:tag name="KSO_WM_UNIT_ID" val="150995201*i*8"/>
  <p:tag name="KSO_WM_TEMPLATE_CATEGORY" val="diagram"/>
  <p:tag name="KSO_WM_TEMPLATE_INDEX" val="296"/>
</p:tagLst>
</file>

<file path=ppt/tags/tag152.xml><?xml version="1.0" encoding="utf-8"?>
<p:tagLst xmlns:p="http://schemas.openxmlformats.org/presentationml/2006/main">
  <p:tag name="KSO_WM_TAG_VERSION" val="1.0"/>
  <p:tag name="KSO_WM_TEMPLATE_CATEGORY" val="diagram"/>
  <p:tag name="KSO_WM_TEMPLATE_INDEX" val="296"/>
  <p:tag name="KSO_WM_UNIT_TYPE" val="m_h_f"/>
  <p:tag name="KSO_WM_UNIT_INDEX" val="1_2_1"/>
  <p:tag name="KSO_WM_UNIT_ID" val="257*m_h_f*1_2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Lst>
</file>

<file path=ppt/tags/tag153.xml><?xml version="1.0" encoding="utf-8"?>
<p:tagLst xmlns:p="http://schemas.openxmlformats.org/presentationml/2006/main">
  <p:tag name="KSO_WM_TAG_VERSION" val="1.0"/>
  <p:tag name="KSO_WM_TEMPLATE_CATEGORY" val="diagram"/>
  <p:tag name="KSO_WM_TEMPLATE_INDEX" val="296"/>
  <p:tag name="KSO_WM_UNIT_TYPE" val="m_i"/>
  <p:tag name="KSO_WM_UNIT_INDEX" val="1_3"/>
  <p:tag name="KSO_WM_UNIT_ID" val="257*m_i*1_3"/>
  <p:tag name="KSO_WM_UNIT_CLEAR" val="1"/>
  <p:tag name="KSO_WM_UNIT_LAYERLEVEL" val="1_1"/>
  <p:tag name="KSO_WM_BEAUTIFY_FLAG" val="#wm#"/>
  <p:tag name="KSO_WM_DIAGRAM_GROUP_CODE" val="m1-1"/>
</p:tagLst>
</file>

<file path=ppt/tags/tag154.xml><?xml version="1.0" encoding="utf-8"?>
<p:tagLst xmlns:p="http://schemas.openxmlformats.org/presentationml/2006/main">
  <p:tag name="KSO_WM_TAG_VERSION" val="1.0"/>
  <p:tag name="KSO_WM_TEMPLATE_CATEGORY" val="diagram"/>
  <p:tag name="KSO_WM_TEMPLATE_INDEX" val="296"/>
  <p:tag name="KSO_WM_UNIT_TYPE" val="m_i"/>
  <p:tag name="KSO_WM_UNIT_INDEX" val="1_4"/>
  <p:tag name="KSO_WM_UNIT_ID" val="257*m_i*1_4"/>
  <p:tag name="KSO_WM_UNIT_CLEAR" val="1"/>
  <p:tag name="KSO_WM_UNIT_LAYERLEVEL" val="1_1"/>
  <p:tag name="KSO_WM_BEAUTIFY_FLAG" val="#wm#"/>
  <p:tag name="KSO_WM_DIAGRAM_GROUP_CODE" val="m1-1"/>
</p:tagLst>
</file>

<file path=ppt/tags/tag155.xml><?xml version="1.0" encoding="utf-8"?>
<p:tagLst xmlns:p="http://schemas.openxmlformats.org/presentationml/2006/main">
  <p:tag name="KSO_WM_TAG_VERSION" val="1.0"/>
  <p:tag name="KSO_WM_BEAUTIFY_FLAG" val="#wm#"/>
  <p:tag name="KSO_WM_UNIT_TYPE" val="i"/>
  <p:tag name="KSO_WM_UNIT_ID" val="150995201*i*22"/>
  <p:tag name="KSO_WM_TEMPLATE_CATEGORY" val="diagram"/>
  <p:tag name="KSO_WM_TEMPLATE_INDEX" val="296"/>
</p:tagLst>
</file>

<file path=ppt/tags/tag156.xml><?xml version="1.0" encoding="utf-8"?>
<p:tagLst xmlns:p="http://schemas.openxmlformats.org/presentationml/2006/main">
  <p:tag name="KSO_WM_TAG_VERSION" val="1.0"/>
  <p:tag name="KSO_WM_TEMPLATE_CATEGORY" val="diagram"/>
  <p:tag name="KSO_WM_TEMPLATE_INDEX" val="296"/>
  <p:tag name="KSO_WM_UNIT_TYPE" val="m_h_f"/>
  <p:tag name="KSO_WM_UNIT_INDEX" val="1_4_1"/>
  <p:tag name="KSO_WM_UNIT_ID" val="257*m_h_f*1_4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Lst>
</file>

<file path=ppt/tags/tag157.xml><?xml version="1.0" encoding="utf-8"?>
<p:tagLst xmlns:p="http://schemas.openxmlformats.org/presentationml/2006/main">
  <p:tag name="KSO_WM_TAG_VERSION" val="1.0"/>
  <p:tag name="KSO_WM_TEMPLATE_CATEGORY" val="diagram"/>
  <p:tag name="KSO_WM_TEMPLATE_INDEX" val="296"/>
  <p:tag name="KSO_WM_UNIT_TYPE" val="m_i"/>
  <p:tag name="KSO_WM_UNIT_INDEX" val="1_7"/>
  <p:tag name="KSO_WM_UNIT_ID" val="257*m_i*1_7"/>
  <p:tag name="KSO_WM_UNIT_CLEAR" val="1"/>
  <p:tag name="KSO_WM_UNIT_LAYERLEVEL" val="1_1"/>
  <p:tag name="KSO_WM_BEAUTIFY_FLAG" val="#wm#"/>
  <p:tag name="KSO_WM_DIAGRAM_GROUP_CODE" val="m1-1"/>
</p:tagLst>
</file>

<file path=ppt/tags/tag158.xml><?xml version="1.0" encoding="utf-8"?>
<p:tagLst xmlns:p="http://schemas.openxmlformats.org/presentationml/2006/main">
  <p:tag name="KSO_WM_TAG_VERSION" val="1.0"/>
  <p:tag name="KSO_WM_TEMPLATE_CATEGORY" val="diagram"/>
  <p:tag name="KSO_WM_TEMPLATE_INDEX" val="296"/>
  <p:tag name="KSO_WM_UNIT_TYPE" val="m_i"/>
  <p:tag name="KSO_WM_UNIT_INDEX" val="1_8"/>
  <p:tag name="KSO_WM_UNIT_ID" val="257*m_i*1_8"/>
  <p:tag name="KSO_WM_UNIT_CLEAR" val="1"/>
  <p:tag name="KSO_WM_UNIT_LAYERLEVEL" val="1_1"/>
  <p:tag name="KSO_WM_BEAUTIFY_FLAG" val="#wm#"/>
  <p:tag name="KSO_WM_DIAGRAM_GROUP_CODE" val="m1-1"/>
</p:tagLst>
</file>

<file path=ppt/tags/tag159.xml><?xml version="1.0" encoding="utf-8"?>
<p:tagLst xmlns:p="http://schemas.openxmlformats.org/presentationml/2006/main">
  <p:tag name="KSO_WM_TAG_VERSION" val="1.0"/>
  <p:tag name="KSO_WM_BEAUTIFY_FLAG" val="#wm#"/>
  <p:tag name="KSO_WM_UNIT_TYPE" val="i"/>
  <p:tag name="KSO_WM_UNIT_ID" val="150995201*i*29"/>
  <p:tag name="KSO_WM_TEMPLATE_CATEGORY" val="diagram"/>
  <p:tag name="KSO_WM_TEMPLATE_INDEX" val="296"/>
</p:tagLst>
</file>

<file path=ppt/tags/tag16.xml><?xml version="1.0" encoding="utf-8"?>
<p:tagLst xmlns:p="http://schemas.openxmlformats.org/presentationml/2006/main">
  <p:tag name="KSO_WM_TAG_VERSION" val="1.0"/>
  <p:tag name="KSO_WM_BEAUTIFY_FLAG" val="#wm#"/>
  <p:tag name="KSO_WM_UNIT_TYPE" val="i"/>
  <p:tag name="KSO_WM_UNIT_ID" val="custom137_26*i*15"/>
  <p:tag name="KSO_WM_TEMPLATE_CATEGORY" val="custom"/>
  <p:tag name="KSO_WM_TEMPLATE_INDEX" val="137"/>
</p:tagLst>
</file>

<file path=ppt/tags/tag160.xml><?xml version="1.0" encoding="utf-8"?>
<p:tagLst xmlns:p="http://schemas.openxmlformats.org/presentationml/2006/main">
  <p:tag name="KSO_WM_TAG_VERSION" val="1.0"/>
  <p:tag name="KSO_WM_TEMPLATE_CATEGORY" val="diagram"/>
  <p:tag name="KSO_WM_TEMPLATE_INDEX" val="296"/>
  <p:tag name="KSO_WM_UNIT_TYPE" val="m_h_f"/>
  <p:tag name="KSO_WM_UNIT_INDEX" val="1_5_1"/>
  <p:tag name="KSO_WM_UNIT_ID" val="257*m_h_f*1_5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Lst>
</file>

<file path=ppt/tags/tag161.xml><?xml version="1.0" encoding="utf-8"?>
<p:tagLst xmlns:p="http://schemas.openxmlformats.org/presentationml/2006/main">
  <p:tag name="KSO_WM_TAG_VERSION" val="1.0"/>
  <p:tag name="KSO_WM_TEMPLATE_CATEGORY" val="diagram"/>
  <p:tag name="KSO_WM_TEMPLATE_INDEX" val="296"/>
  <p:tag name="KSO_WM_UNIT_TYPE" val="m_i"/>
  <p:tag name="KSO_WM_UNIT_INDEX" val="1_9"/>
  <p:tag name="KSO_WM_UNIT_ID" val="257*m_i*1_9"/>
  <p:tag name="KSO_WM_UNIT_CLEAR" val="1"/>
  <p:tag name="KSO_WM_UNIT_LAYERLEVEL" val="1_1"/>
  <p:tag name="KSO_WM_BEAUTIFY_FLAG" val="#wm#"/>
  <p:tag name="KSO_WM_DIAGRAM_GROUP_CODE" val="m1-1"/>
</p:tagLst>
</file>

<file path=ppt/tags/tag162.xml><?xml version="1.0" encoding="utf-8"?>
<p:tagLst xmlns:p="http://schemas.openxmlformats.org/presentationml/2006/main">
  <p:tag name="KSO_WM_TAG_VERSION" val="1.0"/>
  <p:tag name="KSO_WM_TEMPLATE_CATEGORY" val="diagram"/>
  <p:tag name="KSO_WM_TEMPLATE_INDEX" val="296"/>
  <p:tag name="KSO_WM_UNIT_TYPE" val="m_i"/>
  <p:tag name="KSO_WM_UNIT_INDEX" val="1_10"/>
  <p:tag name="KSO_WM_UNIT_ID" val="257*m_i*1_10"/>
  <p:tag name="KSO_WM_UNIT_CLEAR" val="1"/>
  <p:tag name="KSO_WM_UNIT_LAYERLEVEL" val="1_1"/>
  <p:tag name="KSO_WM_BEAUTIFY_FLAG" val="#wm#"/>
  <p:tag name="KSO_WM_DIAGRAM_GROUP_CODE" val="m1-1"/>
</p:tagLst>
</file>

<file path=ppt/tags/tag163.xml><?xml version="1.0" encoding="utf-8"?>
<p:tagLst xmlns:p="http://schemas.openxmlformats.org/presentationml/2006/main">
  <p:tag name="KSO_WM_TAG_VERSION" val="1.0"/>
  <p:tag name="KSO_WM_BEAUTIFY_FLAG" val="#wm#"/>
  <p:tag name="KSO_WM_UNIT_TYPE" val="i"/>
  <p:tag name="KSO_WM_UNIT_ID" val="150995201*i*29"/>
  <p:tag name="KSO_WM_TEMPLATE_CATEGORY" val="diagram"/>
  <p:tag name="KSO_WM_TEMPLATE_INDEX" val="296"/>
</p:tagLst>
</file>

<file path=ppt/tags/tag164.xml><?xml version="1.0" encoding="utf-8"?>
<p:tagLst xmlns:p="http://schemas.openxmlformats.org/presentationml/2006/main">
  <p:tag name="KSO_WM_TAG_VERSION" val="1.0"/>
  <p:tag name="KSO_WM_TEMPLATE_CATEGORY" val="diagram"/>
  <p:tag name="KSO_WM_TEMPLATE_INDEX" val="296"/>
  <p:tag name="KSO_WM_UNIT_TYPE" val="m_h_f"/>
  <p:tag name="KSO_WM_UNIT_INDEX" val="1_5_1"/>
  <p:tag name="KSO_WM_UNIT_ID" val="257*m_h_f*1_5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Lst>
</file>

<file path=ppt/tags/tag165.xml><?xml version="1.0" encoding="utf-8"?>
<p:tagLst xmlns:p="http://schemas.openxmlformats.org/presentationml/2006/main">
  <p:tag name="KSO_WM_TAG_VERSION" val="1.0"/>
  <p:tag name="KSO_WM_TEMPLATE_CATEGORY" val="diagram"/>
  <p:tag name="KSO_WM_TEMPLATE_INDEX" val="296"/>
  <p:tag name="KSO_WM_UNIT_TYPE" val="m_i"/>
  <p:tag name="KSO_WM_UNIT_INDEX" val="1_9"/>
  <p:tag name="KSO_WM_UNIT_ID" val="257*m_i*1_9"/>
  <p:tag name="KSO_WM_UNIT_CLEAR" val="1"/>
  <p:tag name="KSO_WM_UNIT_LAYERLEVEL" val="1_1"/>
  <p:tag name="KSO_WM_BEAUTIFY_FLAG" val="#wm#"/>
  <p:tag name="KSO_WM_DIAGRAM_GROUP_CODE" val="m1-1"/>
</p:tagLst>
</file>

<file path=ppt/tags/tag166.xml><?xml version="1.0" encoding="utf-8"?>
<p:tagLst xmlns:p="http://schemas.openxmlformats.org/presentationml/2006/main">
  <p:tag name="KSO_WM_TAG_VERSION" val="1.0"/>
  <p:tag name="KSO_WM_TEMPLATE_CATEGORY" val="diagram"/>
  <p:tag name="KSO_WM_TEMPLATE_INDEX" val="296"/>
  <p:tag name="KSO_WM_UNIT_TYPE" val="m_i"/>
  <p:tag name="KSO_WM_UNIT_INDEX" val="1_10"/>
  <p:tag name="KSO_WM_UNIT_ID" val="257*m_i*1_10"/>
  <p:tag name="KSO_WM_UNIT_CLEAR" val="1"/>
  <p:tag name="KSO_WM_UNIT_LAYERLEVEL" val="1_1"/>
  <p:tag name="KSO_WM_BEAUTIFY_FLAG" val="#wm#"/>
  <p:tag name="KSO_WM_DIAGRAM_GROUP_CODE" val="m1-1"/>
</p:tagLst>
</file>

<file path=ppt/tags/tag167.xml><?xml version="1.0" encoding="utf-8"?>
<p:tagLst xmlns:p="http://schemas.openxmlformats.org/presentationml/2006/main">
  <p:tag name="KSO_WM_TAG_VERSION" val="1.0"/>
  <p:tag name="KSO_WM_BEAUTIFY_FLAG" val="#wm#"/>
  <p:tag name="KSO_WM_UNIT_TYPE" val="i"/>
  <p:tag name="KSO_WM_UNIT_ID" val="150995201*i*8"/>
  <p:tag name="KSO_WM_TEMPLATE_CATEGORY" val="diagram"/>
  <p:tag name="KSO_WM_TEMPLATE_INDEX" val="296"/>
</p:tagLst>
</file>

<file path=ppt/tags/tag168.xml><?xml version="1.0" encoding="utf-8"?>
<p:tagLst xmlns:p="http://schemas.openxmlformats.org/presentationml/2006/main">
  <p:tag name="KSO_WM_TAG_VERSION" val="1.0"/>
  <p:tag name="KSO_WM_TEMPLATE_CATEGORY" val="diagram"/>
  <p:tag name="KSO_WM_TEMPLATE_INDEX" val="296"/>
  <p:tag name="KSO_WM_UNIT_TYPE" val="m_h_f"/>
  <p:tag name="KSO_WM_UNIT_INDEX" val="1_2_1"/>
  <p:tag name="KSO_WM_UNIT_ID" val="257*m_h_f*1_2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m1-1"/>
</p:tagLst>
</file>

<file path=ppt/tags/tag169.xml><?xml version="1.0" encoding="utf-8"?>
<p:tagLst xmlns:p="http://schemas.openxmlformats.org/presentationml/2006/main">
  <p:tag name="KSO_WM_TAG_VERSION" val="1.0"/>
  <p:tag name="KSO_WM_TEMPLATE_CATEGORY" val="diagram"/>
  <p:tag name="KSO_WM_TEMPLATE_INDEX" val="296"/>
  <p:tag name="KSO_WM_UNIT_TYPE" val="m_i"/>
  <p:tag name="KSO_WM_UNIT_INDEX" val="1_3"/>
  <p:tag name="KSO_WM_UNIT_ID" val="257*m_i*1_3"/>
  <p:tag name="KSO_WM_UNIT_CLEAR" val="1"/>
  <p:tag name="KSO_WM_UNIT_LAYERLEVEL" val="1_1"/>
  <p:tag name="KSO_WM_BEAUTIFY_FLAG" val="#wm#"/>
  <p:tag name="KSO_WM_DIAGRAM_GROUP_CODE" val="m1-1"/>
</p:tagLst>
</file>

<file path=ppt/tags/tag17.xml><?xml version="1.0" encoding="utf-8"?>
<p:tagLst xmlns:p="http://schemas.openxmlformats.org/presentationml/2006/main">
  <p:tag name="KSO_WM_TEMPLATE_CATEGORY" val="custom"/>
  <p:tag name="KSO_WM_TEMPLATE_INDEX" val="137"/>
  <p:tag name="KSO_WM_UNIT_TYPE" val="q_h_f"/>
  <p:tag name="KSO_WM_UNIT_INDEX" val="1_2_1"/>
  <p:tag name="KSO_WM_UNIT_ID" val="custom137_26*q_h_f*1_2_1"/>
  <p:tag name="KSO_WM_UNIT_CLEAR" val="1"/>
  <p:tag name="KSO_WM_UNIT_LAYERLEVEL" val="1_1_1"/>
  <p:tag name="KSO_WM_UNIT_VALUE" val="20"/>
  <p:tag name="KSO_WM_UNIT_HIGHLIGHT" val="0"/>
  <p:tag name="KSO_WM_UNIT_COMPATIBLE" val="0"/>
  <p:tag name="KSO_WM_UNIT_PRESET_TEXT_INDEX" val="3"/>
  <p:tag name="KSO_WM_UNIT_PRESET_TEXT_LEN" val="17"/>
  <p:tag name="KSO_WM_BEAUTIFY_FLAG" val="#wm#"/>
  <p:tag name="KSO_WM_TAG_VERSION" val="1.0"/>
  <p:tag name="KSO_WM_DIAGRAM_GROUP_CODE" val="q1-1"/>
</p:tagLst>
</file>

<file path=ppt/tags/tag170.xml><?xml version="1.0" encoding="utf-8"?>
<p:tagLst xmlns:p="http://schemas.openxmlformats.org/presentationml/2006/main">
  <p:tag name="KSO_WM_TAG_VERSION" val="1.0"/>
  <p:tag name="KSO_WM_TEMPLATE_CATEGORY" val="diagram"/>
  <p:tag name="KSO_WM_TEMPLATE_INDEX" val="296"/>
  <p:tag name="KSO_WM_UNIT_TYPE" val="m_i"/>
  <p:tag name="KSO_WM_UNIT_INDEX" val="1_4"/>
  <p:tag name="KSO_WM_UNIT_ID" val="257*m_i*1_4"/>
  <p:tag name="KSO_WM_UNIT_CLEAR" val="1"/>
  <p:tag name="KSO_WM_UNIT_LAYERLEVEL" val="1_1"/>
  <p:tag name="KSO_WM_BEAUTIFY_FLAG" val="#wm#"/>
  <p:tag name="KSO_WM_DIAGRAM_GROUP_CODE" val="m1-1"/>
</p:tagLst>
</file>

<file path=ppt/tags/tag171.xml><?xml version="1.0" encoding="utf-8"?>
<p:tagLst xmlns:p="http://schemas.openxmlformats.org/presentationml/2006/main">
  <p:tag name="KSO_WM_SLIDE_ID" val="150995201"/>
  <p:tag name="KSO_WM_SLIDE_INDEX" val="2"/>
  <p:tag name="KSO_WM_SLIDE_ITEM_CNT" val="5"/>
  <p:tag name="KSO_WM_SLIDE_LAYOUT" val="a_m"/>
  <p:tag name="KSO_WM_SLIDE_LAYOUT_CNT" val="1_1"/>
  <p:tag name="KSO_WM_SLIDE_TYPE" val="contents"/>
  <p:tag name="KSO_WM_BEAUTIFY_FLAG" val="#wm#"/>
  <p:tag name="KSO_WM_TEMPLATE_CATEGORY" val="diagram"/>
  <p:tag name="KSO_WM_TEMPLATE_INDEX" val="296"/>
  <p:tag name="KSO_WM_DIAGRAM_GROUP_CODE" val="m1-1"/>
  <p:tag name="KSO_WM_TAG_VERSION" val="1.0"/>
</p:tagLst>
</file>

<file path=ppt/tags/tag172.xml><?xml version="1.0" encoding="utf-8"?>
<p:tagLst xmlns:p="http://schemas.openxmlformats.org/presentationml/2006/main">
  <p:tag name="KSO_WM_TAG_VERSION" val="1.0"/>
  <p:tag name="KSO_WM_TEMPLATE_CATEGORY" val="diagram"/>
  <p:tag name="KSO_WM_TEMPLATE_INDEX" val="299"/>
  <p:tag name="KSO_WM_UNIT_TYPE" val="a"/>
  <p:tag name="KSO_WM_UNIT_INDEX" val="1"/>
  <p:tag name="KSO_WM_UNIT_ID" val="260*a*1"/>
  <p:tag name="KSO_WM_UNIT_CLEAR" val="1"/>
  <p:tag name="KSO_WM_UNIT_LAYERLEVEL" val="1"/>
  <p:tag name="KSO_WM_UNIT_VALUE" val="21"/>
  <p:tag name="KSO_WM_UNIT_ISCONTENTSTITLE" val="0"/>
  <p:tag name="KSO_WM_UNIT_HIGHLIGHT" val="0"/>
  <p:tag name="KSO_WM_UNIT_COMPATIBLE" val="1"/>
  <p:tag name="KSO_WM_BEAUTIFY_FLAG" val="#wm#"/>
  <p:tag name="KSO_WM_UNIT_PRESET_TEXT_INDEX" val="3"/>
  <p:tag name="KSO_WM_UNIT_PRESET_TEXT_LEN" val="23"/>
</p:tagLst>
</file>

<file path=ppt/tags/tag173.xml><?xml version="1.0" encoding="utf-8"?>
<p:tagLst xmlns:p="http://schemas.openxmlformats.org/presentationml/2006/main">
  <p:tag name="KSO_WM_TAG_VERSION" val="1.0"/>
  <p:tag name="KSO_WM_TEMPLATE_CATEGORY" val="diagram"/>
  <p:tag name="KSO_WM_TEMPLATE_INDEX" val="299"/>
  <p:tag name="KSO_WM_UNIT_TYPE" val="l_i"/>
  <p:tag name="KSO_WM_UNIT_INDEX" val="1_1"/>
  <p:tag name="KSO_WM_UNIT_ID" val="260*l_i*1_1"/>
  <p:tag name="KSO_WM_UNIT_CLEAR" val="1"/>
  <p:tag name="KSO_WM_UNIT_LAYERLEVEL" val="1_1"/>
  <p:tag name="KSO_WM_BEAUTIFY_FLAG" val="#wm#"/>
  <p:tag name="KSO_WM_DIAGRAM_GROUP_CODE" val="l1-1"/>
</p:tagLst>
</file>

<file path=ppt/tags/tag174.xml><?xml version="1.0" encoding="utf-8"?>
<p:tagLst xmlns:p="http://schemas.openxmlformats.org/presentationml/2006/main">
  <p:tag name="KSO_WM_TAG_VERSION" val="1.0"/>
  <p:tag name="KSO_WM_TEMPLATE_CATEGORY" val="diagram"/>
  <p:tag name="KSO_WM_TEMPLATE_INDEX" val="299"/>
  <p:tag name="KSO_WM_UNIT_TYPE" val="l_h_f"/>
  <p:tag name="KSO_WM_UNIT_INDEX" val="1_1_1"/>
  <p:tag name="KSO_WM_UNIT_ID" val="260*l_h_f*1_1_1"/>
  <p:tag name="KSO_WM_UNIT_CLEAR" val="1"/>
  <p:tag name="KSO_WM_UNIT_LAYERLEVEL" val="1_1_1"/>
  <p:tag name="KSO_WM_UNIT_VALUE" val="44"/>
  <p:tag name="KSO_WM_UNIT_HIGHLIGHT" val="0"/>
  <p:tag name="KSO_WM_UNIT_COMPATIBLE" val="0"/>
  <p:tag name="KSO_WM_BEAUTIFY_FLAG" val="#wm#"/>
  <p:tag name="KSO_WM_UNIT_PRESET_TEXT_INDEX" val="3"/>
  <p:tag name="KSO_WM_UNIT_PRESET_TEXT_LEN" val="29"/>
  <p:tag name="KSO_WM_DIAGRAM_GROUP_CODE" val="l1-1"/>
</p:tagLst>
</file>

<file path=ppt/tags/tag175.xml><?xml version="1.0" encoding="utf-8"?>
<p:tagLst xmlns:p="http://schemas.openxmlformats.org/presentationml/2006/main">
  <p:tag name="KSO_WM_TAG_VERSION" val="1.0"/>
  <p:tag name="KSO_WM_TEMPLATE_CATEGORY" val="diagram"/>
  <p:tag name="KSO_WM_TEMPLATE_INDEX" val="299"/>
  <p:tag name="KSO_WM_UNIT_TYPE" val="l_i"/>
  <p:tag name="KSO_WM_UNIT_INDEX" val="1_2"/>
  <p:tag name="KSO_WM_UNIT_ID" val="260*l_i*1_2"/>
  <p:tag name="KSO_WM_UNIT_CLEAR" val="1"/>
  <p:tag name="KSO_WM_UNIT_LAYERLEVEL" val="1_1"/>
  <p:tag name="KSO_WM_BEAUTIFY_FLAG" val="#wm#"/>
  <p:tag name="KSO_WM_DIAGRAM_GROUP_CODE" val="l1-1"/>
</p:tagLst>
</file>

<file path=ppt/tags/tag176.xml><?xml version="1.0" encoding="utf-8"?>
<p:tagLst xmlns:p="http://schemas.openxmlformats.org/presentationml/2006/main">
  <p:tag name="KSO_WM_TAG_VERSION" val="1.0"/>
  <p:tag name="KSO_WM_TEMPLATE_CATEGORY" val="diagram"/>
  <p:tag name="KSO_WM_TEMPLATE_INDEX" val="299"/>
  <p:tag name="KSO_WM_UNIT_TYPE" val="l_h_f"/>
  <p:tag name="KSO_WM_UNIT_INDEX" val="1_2_1"/>
  <p:tag name="KSO_WM_UNIT_ID" val="260*l_h_f*1_2_1"/>
  <p:tag name="KSO_WM_UNIT_CLEAR" val="1"/>
  <p:tag name="KSO_WM_UNIT_LAYERLEVEL" val="1_1_1"/>
  <p:tag name="KSO_WM_UNIT_VALUE" val="44"/>
  <p:tag name="KSO_WM_UNIT_HIGHLIGHT" val="0"/>
  <p:tag name="KSO_WM_UNIT_COMPATIBLE" val="0"/>
  <p:tag name="KSO_WM_BEAUTIFY_FLAG" val="#wm#"/>
  <p:tag name="KSO_WM_UNIT_PRESET_TEXT_INDEX" val="3"/>
  <p:tag name="KSO_WM_UNIT_PRESET_TEXT_LEN" val="29"/>
  <p:tag name="KSO_WM_DIAGRAM_GROUP_CODE" val="l1-1"/>
</p:tagLst>
</file>

<file path=ppt/tags/tag177.xml><?xml version="1.0" encoding="utf-8"?>
<p:tagLst xmlns:p="http://schemas.openxmlformats.org/presentationml/2006/main">
  <p:tag name="KSO_WM_SLIDE_ID" val="150995204"/>
  <p:tag name="KSO_WM_SLIDE_INDEX" val="5"/>
  <p:tag name="KSO_WM_SLIDE_ITEM_CNT" val="2"/>
  <p:tag name="KSO_WM_SLIDE_LAYOUT" val="a_l"/>
  <p:tag name="KSO_WM_SLIDE_LAYOUT_CNT" val="1_1"/>
  <p:tag name="KSO_WM_SLIDE_TYPE" val="contents"/>
  <p:tag name="KSO_WM_BEAUTIFY_FLAG" val="#wm#"/>
  <p:tag name="KSO_WM_TEMPLATE_CATEGORY" val="diagram"/>
  <p:tag name="KSO_WM_TEMPLATE_INDEX" val="299"/>
  <p:tag name="KSO_WM_DIAGRAM_GROUP_CODE" val="l1-1"/>
  <p:tag name="KSO_WM_TAG_VERSION" val="1.0"/>
</p:tagLst>
</file>

<file path=ppt/tags/tag178.xml><?xml version="1.0" encoding="utf-8"?>
<p:tagLst xmlns:p="http://schemas.openxmlformats.org/presentationml/2006/main">
  <p:tag name="KSO_WM_TAG_VERSION" val="1.0"/>
  <p:tag name="KSO_WM_BEAUTIFY_FLAG" val="#wm#"/>
  <p:tag name="KSO_WM_UNIT_TYPE" val="i"/>
  <p:tag name="KSO_WM_UNIT_ID" val="150995202*i*0"/>
  <p:tag name="KSO_WM_TEMPLATE_CATEGORY" val="diagram"/>
  <p:tag name="KSO_WM_TEMPLATE_INDEX" val="425"/>
</p:tagLst>
</file>

<file path=ppt/tags/tag179.xml><?xml version="1.0" encoding="utf-8"?>
<p:tagLst xmlns:p="http://schemas.openxmlformats.org/presentationml/2006/main">
  <p:tag name="KSO_WM_TAG_VERSION" val="1.0"/>
  <p:tag name="KSO_WM_TEMPLATE_CATEGORY" val="diagram"/>
  <p:tag name="KSO_WM_TEMPLATE_INDEX" val="425"/>
  <p:tag name="KSO_WM_UNIT_TYPE" val="m_i"/>
  <p:tag name="KSO_WM_UNIT_INDEX" val="1_1"/>
  <p:tag name="KSO_WM_UNIT_ID" val="258*m_i*1_1"/>
  <p:tag name="KSO_WM_UNIT_CLEAR" val="1"/>
  <p:tag name="KSO_WM_UNIT_LAYERLEVEL" val="1_1"/>
  <p:tag name="KSO_WM_BEAUTIFY_FLAG" val="#wm#"/>
  <p:tag name="KSO_WM_DIAGRAM_GROUP_CODE" val="m1-1"/>
</p:tagLst>
</file>

<file path=ppt/tags/tag18.xml><?xml version="1.0" encoding="utf-8"?>
<p:tagLst xmlns:p="http://schemas.openxmlformats.org/presentationml/2006/main">
  <p:tag name="KSO_WM_TAG_VERSION" val="1.0"/>
  <p:tag name="KSO_WM_TEMPLATE_CATEGORY" val="custom"/>
  <p:tag name="KSO_WM_TEMPLATE_INDEX" val="137"/>
  <p:tag name="KSO_WM_UNIT_TYPE" val="q_i"/>
  <p:tag name="KSO_WM_UNIT_INDEX" val="1_4"/>
  <p:tag name="KSO_WM_UNIT_ID" val="custom137_26*q_i*1_4"/>
  <p:tag name="KSO_WM_UNIT_CLEAR" val="1"/>
  <p:tag name="KSO_WM_UNIT_LAYERLEVEL" val="1_1"/>
  <p:tag name="KSO_WM_BEAUTIFY_FLAG" val="#wm#"/>
  <p:tag name="KSO_WM_DIAGRAM_GROUP_CODE" val="q1-1"/>
</p:tagLst>
</file>

<file path=ppt/tags/tag180.xml><?xml version="1.0" encoding="utf-8"?>
<p:tagLst xmlns:p="http://schemas.openxmlformats.org/presentationml/2006/main">
  <p:tag name="KSO_WM_TAG_VERSION" val="1.0"/>
  <p:tag name="KSO_WM_TEMPLATE_CATEGORY" val="diagram"/>
  <p:tag name="KSO_WM_TEMPLATE_INDEX" val="425"/>
  <p:tag name="KSO_WM_UNIT_TYPE" val="m_i"/>
  <p:tag name="KSO_WM_UNIT_INDEX" val="1_2"/>
  <p:tag name="KSO_WM_UNIT_ID" val="258*m_i*1_2"/>
  <p:tag name="KSO_WM_UNIT_CLEAR" val="1"/>
  <p:tag name="KSO_WM_UNIT_LAYERLEVEL" val="1_1"/>
  <p:tag name="KSO_WM_BEAUTIFY_FLAG" val="#wm#"/>
  <p:tag name="KSO_WM_DIAGRAM_GROUP_CODE" val="m1-1"/>
</p:tagLst>
</file>

<file path=ppt/tags/tag181.xml><?xml version="1.0" encoding="utf-8"?>
<p:tagLst xmlns:p="http://schemas.openxmlformats.org/presentationml/2006/main">
  <p:tag name="KSO_WM_TAG_VERSION" val="1.0"/>
  <p:tag name="KSO_WM_TEMPLATE_CATEGORY" val="diagram"/>
  <p:tag name="KSO_WM_TEMPLATE_INDEX" val="425"/>
  <p:tag name="KSO_WM_UNIT_TYPE" val="m_h_f"/>
  <p:tag name="KSO_WM_UNIT_INDEX" val="1_1_1"/>
  <p:tag name="KSO_WM_UNIT_ID" val="258*m_h_f*1_1_1"/>
  <p:tag name="KSO_WM_UNIT_CLEAR" val="1"/>
  <p:tag name="KSO_WM_UNIT_LAYERLEVEL" val="1_1_1"/>
  <p:tag name="KSO_WM_UNIT_VALUE" val="20"/>
  <p:tag name="KSO_WM_UNIT_HIGHLIGHT" val="0"/>
  <p:tag name="KSO_WM_UNIT_COMPATIBLE" val="0"/>
  <p:tag name="KSO_WM_UNIT_PRESET_TEXT" val="LOREM IPSUM DOLOR SIT AMET"/>
  <p:tag name="KSO_WM_BEAUTIFY_FLAG" val="#wm#"/>
  <p:tag name="KSO_WM_DIAGRAM_GROUP_CODE" val="m1-1"/>
</p:tagLst>
</file>

<file path=ppt/tags/tag182.xml><?xml version="1.0" encoding="utf-8"?>
<p:tagLst xmlns:p="http://schemas.openxmlformats.org/presentationml/2006/main">
  <p:tag name="KSO_WM_TAG_VERSION" val="1.0"/>
  <p:tag name="KSO_WM_BEAUTIFY_FLAG" val="#wm#"/>
  <p:tag name="KSO_WM_UNIT_TYPE" val="i"/>
  <p:tag name="KSO_WM_UNIT_ID" val="150995202*i*7"/>
  <p:tag name="KSO_WM_TEMPLATE_CATEGORY" val="diagram"/>
  <p:tag name="KSO_WM_TEMPLATE_INDEX" val="425"/>
</p:tagLst>
</file>

<file path=ppt/tags/tag183.xml><?xml version="1.0" encoding="utf-8"?>
<p:tagLst xmlns:p="http://schemas.openxmlformats.org/presentationml/2006/main">
  <p:tag name="KSO_WM_TAG_VERSION" val="1.0"/>
  <p:tag name="KSO_WM_TEMPLATE_CATEGORY" val="diagram"/>
  <p:tag name="KSO_WM_TEMPLATE_INDEX" val="425"/>
  <p:tag name="KSO_WM_UNIT_TYPE" val="m_i"/>
  <p:tag name="KSO_WM_UNIT_INDEX" val="1_3"/>
  <p:tag name="KSO_WM_UNIT_ID" val="258*m_i*1_3"/>
  <p:tag name="KSO_WM_UNIT_CLEAR" val="1"/>
  <p:tag name="KSO_WM_UNIT_LAYERLEVEL" val="1_1"/>
  <p:tag name="KSO_WM_BEAUTIFY_FLAG" val="#wm#"/>
  <p:tag name="KSO_WM_DIAGRAM_GROUP_CODE" val="m1-1"/>
</p:tagLst>
</file>

<file path=ppt/tags/tag184.xml><?xml version="1.0" encoding="utf-8"?>
<p:tagLst xmlns:p="http://schemas.openxmlformats.org/presentationml/2006/main">
  <p:tag name="KSO_WM_TAG_VERSION" val="1.0"/>
  <p:tag name="KSO_WM_TEMPLATE_CATEGORY" val="diagram"/>
  <p:tag name="KSO_WM_TEMPLATE_INDEX" val="425"/>
  <p:tag name="KSO_WM_UNIT_TYPE" val="m_i"/>
  <p:tag name="KSO_WM_UNIT_INDEX" val="1_4"/>
  <p:tag name="KSO_WM_UNIT_ID" val="258*m_i*1_4"/>
  <p:tag name="KSO_WM_UNIT_CLEAR" val="1"/>
  <p:tag name="KSO_WM_UNIT_LAYERLEVEL" val="1_1"/>
  <p:tag name="KSO_WM_BEAUTIFY_FLAG" val="#wm#"/>
  <p:tag name="KSO_WM_DIAGRAM_GROUP_CODE" val="m1-1"/>
</p:tagLst>
</file>

<file path=ppt/tags/tag185.xml><?xml version="1.0" encoding="utf-8"?>
<p:tagLst xmlns:p="http://schemas.openxmlformats.org/presentationml/2006/main">
  <p:tag name="KSO_WM_TAG_VERSION" val="1.0"/>
  <p:tag name="KSO_WM_TEMPLATE_CATEGORY" val="diagram"/>
  <p:tag name="KSO_WM_TEMPLATE_INDEX" val="425"/>
  <p:tag name="KSO_WM_UNIT_TYPE" val="m_h_f"/>
  <p:tag name="KSO_WM_UNIT_INDEX" val="1_2_1"/>
  <p:tag name="KSO_WM_UNIT_ID" val="258*m_h_f*1_2_1"/>
  <p:tag name="KSO_WM_UNIT_CLEAR" val="1"/>
  <p:tag name="KSO_WM_UNIT_LAYERLEVEL" val="1_1_1"/>
  <p:tag name="KSO_WM_UNIT_VALUE" val="20"/>
  <p:tag name="KSO_WM_UNIT_HIGHLIGHT" val="0"/>
  <p:tag name="KSO_WM_UNIT_COMPATIBLE" val="0"/>
  <p:tag name="KSO_WM_UNIT_PRESET_TEXT" val="LOREM IPSUM DOLOR SIT AMET"/>
  <p:tag name="KSO_WM_BEAUTIFY_FLAG" val="#wm#"/>
  <p:tag name="KSO_WM_DIAGRAM_GROUP_CODE" val="m1-1"/>
</p:tagLst>
</file>

<file path=ppt/tags/tag186.xml><?xml version="1.0" encoding="utf-8"?>
<p:tagLst xmlns:p="http://schemas.openxmlformats.org/presentationml/2006/main">
  <p:tag name="KSO_WM_TAG_VERSION" val="1.0"/>
  <p:tag name="KSO_WM_BEAUTIFY_FLAG" val="#wm#"/>
  <p:tag name="KSO_WM_UNIT_TYPE" val="i"/>
  <p:tag name="KSO_WM_UNIT_ID" val="150995202*i*14"/>
  <p:tag name="KSO_WM_TEMPLATE_CATEGORY" val="diagram"/>
  <p:tag name="KSO_WM_TEMPLATE_INDEX" val="425"/>
</p:tagLst>
</file>

<file path=ppt/tags/tag187.xml><?xml version="1.0" encoding="utf-8"?>
<p:tagLst xmlns:p="http://schemas.openxmlformats.org/presentationml/2006/main">
  <p:tag name="KSO_WM_TAG_VERSION" val="1.0"/>
  <p:tag name="KSO_WM_TEMPLATE_CATEGORY" val="diagram"/>
  <p:tag name="KSO_WM_TEMPLATE_INDEX" val="425"/>
  <p:tag name="KSO_WM_UNIT_TYPE" val="m_i"/>
  <p:tag name="KSO_WM_UNIT_INDEX" val="1_5"/>
  <p:tag name="KSO_WM_UNIT_ID" val="258*m_i*1_5"/>
  <p:tag name="KSO_WM_UNIT_CLEAR" val="1"/>
  <p:tag name="KSO_WM_UNIT_LAYERLEVEL" val="1_1"/>
  <p:tag name="KSO_WM_BEAUTIFY_FLAG" val="#wm#"/>
  <p:tag name="KSO_WM_DIAGRAM_GROUP_CODE" val="m1-1"/>
</p:tagLst>
</file>

<file path=ppt/tags/tag188.xml><?xml version="1.0" encoding="utf-8"?>
<p:tagLst xmlns:p="http://schemas.openxmlformats.org/presentationml/2006/main">
  <p:tag name="KSO_WM_TAG_VERSION" val="1.0"/>
  <p:tag name="KSO_WM_TEMPLATE_CATEGORY" val="diagram"/>
  <p:tag name="KSO_WM_TEMPLATE_INDEX" val="425"/>
  <p:tag name="KSO_WM_UNIT_TYPE" val="m_i"/>
  <p:tag name="KSO_WM_UNIT_INDEX" val="1_6"/>
  <p:tag name="KSO_WM_UNIT_ID" val="258*m_i*1_6"/>
  <p:tag name="KSO_WM_UNIT_CLEAR" val="1"/>
  <p:tag name="KSO_WM_UNIT_LAYERLEVEL" val="1_1"/>
  <p:tag name="KSO_WM_BEAUTIFY_FLAG" val="#wm#"/>
  <p:tag name="KSO_WM_DIAGRAM_GROUP_CODE" val="m1-1"/>
</p:tagLst>
</file>

<file path=ppt/tags/tag189.xml><?xml version="1.0" encoding="utf-8"?>
<p:tagLst xmlns:p="http://schemas.openxmlformats.org/presentationml/2006/main">
  <p:tag name="KSO_WM_TAG_VERSION" val="1.0"/>
  <p:tag name="KSO_WM_TEMPLATE_CATEGORY" val="diagram"/>
  <p:tag name="KSO_WM_TEMPLATE_INDEX" val="425"/>
  <p:tag name="KSO_WM_UNIT_TYPE" val="m_h_f"/>
  <p:tag name="KSO_WM_UNIT_INDEX" val="1_3_1"/>
  <p:tag name="KSO_WM_UNIT_ID" val="258*m_h_f*1_3_1"/>
  <p:tag name="KSO_WM_UNIT_CLEAR" val="1"/>
  <p:tag name="KSO_WM_UNIT_LAYERLEVEL" val="1_1_1"/>
  <p:tag name="KSO_WM_UNIT_VALUE" val="20"/>
  <p:tag name="KSO_WM_UNIT_HIGHLIGHT" val="0"/>
  <p:tag name="KSO_WM_UNIT_COMPATIBLE" val="0"/>
  <p:tag name="KSO_WM_UNIT_PRESET_TEXT" val="LOREM IPSUM DOLOR SIT AMET"/>
  <p:tag name="KSO_WM_BEAUTIFY_FLAG" val="#wm#"/>
  <p:tag name="KSO_WM_DIAGRAM_GROUP_CODE" val="m1-1"/>
</p:tagLst>
</file>

<file path=ppt/tags/tag19.xml><?xml version="1.0" encoding="utf-8"?>
<p:tagLst xmlns:p="http://schemas.openxmlformats.org/presentationml/2006/main">
  <p:tag name="KSO_WM_TAG_VERSION" val="1.0"/>
  <p:tag name="KSO_WM_BEAUTIFY_FLAG" val="#wm#"/>
  <p:tag name="KSO_WM_UNIT_TYPE" val="i"/>
  <p:tag name="KSO_WM_UNIT_ID" val="custom137_26*i*20"/>
  <p:tag name="KSO_WM_TEMPLATE_CATEGORY" val="custom"/>
  <p:tag name="KSO_WM_TEMPLATE_INDEX" val="137"/>
</p:tagLst>
</file>

<file path=ppt/tags/tag190.xml><?xml version="1.0" encoding="utf-8"?>
<p:tagLst xmlns:p="http://schemas.openxmlformats.org/presentationml/2006/main">
  <p:tag name="KSO_WM_TAG_VERSION" val="1.0"/>
  <p:tag name="KSO_WM_BEAUTIFY_FLAG" val="#wm#"/>
  <p:tag name="KSO_WM_UNIT_TYPE" val="i"/>
  <p:tag name="KSO_WM_UNIT_ID" val="150995202*i*21"/>
  <p:tag name="KSO_WM_TEMPLATE_CATEGORY" val="diagram"/>
  <p:tag name="KSO_WM_TEMPLATE_INDEX" val="425"/>
</p:tagLst>
</file>

<file path=ppt/tags/tag191.xml><?xml version="1.0" encoding="utf-8"?>
<p:tagLst xmlns:p="http://schemas.openxmlformats.org/presentationml/2006/main">
  <p:tag name="KSO_WM_TAG_VERSION" val="1.0"/>
  <p:tag name="KSO_WM_TEMPLATE_CATEGORY" val="diagram"/>
  <p:tag name="KSO_WM_TEMPLATE_INDEX" val="425"/>
  <p:tag name="KSO_WM_UNIT_TYPE" val="m_i"/>
  <p:tag name="KSO_WM_UNIT_INDEX" val="1_7"/>
  <p:tag name="KSO_WM_UNIT_ID" val="258*m_i*1_7"/>
  <p:tag name="KSO_WM_UNIT_CLEAR" val="1"/>
  <p:tag name="KSO_WM_UNIT_LAYERLEVEL" val="1_1"/>
  <p:tag name="KSO_WM_BEAUTIFY_FLAG" val="#wm#"/>
  <p:tag name="KSO_WM_DIAGRAM_GROUP_CODE" val="m1-1"/>
</p:tagLst>
</file>

<file path=ppt/tags/tag192.xml><?xml version="1.0" encoding="utf-8"?>
<p:tagLst xmlns:p="http://schemas.openxmlformats.org/presentationml/2006/main">
  <p:tag name="KSO_WM_TAG_VERSION" val="1.0"/>
  <p:tag name="KSO_WM_TEMPLATE_CATEGORY" val="diagram"/>
  <p:tag name="KSO_WM_TEMPLATE_INDEX" val="425"/>
  <p:tag name="KSO_WM_UNIT_TYPE" val="m_i"/>
  <p:tag name="KSO_WM_UNIT_INDEX" val="1_8"/>
  <p:tag name="KSO_WM_UNIT_ID" val="258*m_i*1_8"/>
  <p:tag name="KSO_WM_UNIT_CLEAR" val="1"/>
  <p:tag name="KSO_WM_UNIT_LAYERLEVEL" val="1_1"/>
  <p:tag name="KSO_WM_BEAUTIFY_FLAG" val="#wm#"/>
  <p:tag name="KSO_WM_DIAGRAM_GROUP_CODE" val="m1-1"/>
</p:tagLst>
</file>

<file path=ppt/tags/tag193.xml><?xml version="1.0" encoding="utf-8"?>
<p:tagLst xmlns:p="http://schemas.openxmlformats.org/presentationml/2006/main">
  <p:tag name="KSO_WM_TAG_VERSION" val="1.0"/>
  <p:tag name="KSO_WM_TEMPLATE_CATEGORY" val="diagram"/>
  <p:tag name="KSO_WM_TEMPLATE_INDEX" val="425"/>
  <p:tag name="KSO_WM_UNIT_TYPE" val="m_h_f"/>
  <p:tag name="KSO_WM_UNIT_INDEX" val="1_4_1"/>
  <p:tag name="KSO_WM_UNIT_ID" val="258*m_h_f*1_4_1"/>
  <p:tag name="KSO_WM_UNIT_CLEAR" val="1"/>
  <p:tag name="KSO_WM_UNIT_LAYERLEVEL" val="1_1_1"/>
  <p:tag name="KSO_WM_UNIT_VALUE" val="20"/>
  <p:tag name="KSO_WM_UNIT_HIGHLIGHT" val="0"/>
  <p:tag name="KSO_WM_UNIT_COMPATIBLE" val="0"/>
  <p:tag name="KSO_WM_UNIT_PRESET_TEXT" val="LOREM IPSUM DOLOR SIT AMET"/>
  <p:tag name="KSO_WM_BEAUTIFY_FLAG" val="#wm#"/>
  <p:tag name="KSO_WM_DIAGRAM_GROUP_CODE" val="m1-1"/>
</p:tagLst>
</file>

<file path=ppt/tags/tag194.xml><?xml version="1.0" encoding="utf-8"?>
<p:tagLst xmlns:p="http://schemas.openxmlformats.org/presentationml/2006/main">
  <p:tag name="KSO_WM_TAG_VERSION" val="1.0"/>
  <p:tag name="KSO_WM_UNIT_RELATE_UNITID" val="258*m*1"/>
  <p:tag name="KSO_WM_TEMPLATE_CATEGORY" val="diagram"/>
  <p:tag name="KSO_WM_TEMPLATE_INDEX" val="425"/>
  <p:tag name="KSO_WM_UNIT_TYPE" val="a"/>
  <p:tag name="KSO_WM_UNIT_INDEX" val="1"/>
  <p:tag name="KSO_WM_UNIT_ID" val="258*a*1"/>
  <p:tag name="KSO_WM_UNIT_CLEAR" val="1"/>
  <p:tag name="KSO_WM_UNIT_LAYERLEVEL" val="1"/>
  <p:tag name="KSO_WM_UNIT_ISCONTENTSTITLE" val="1"/>
  <p:tag name="KSO_WM_UNIT_VALUE" val="22"/>
  <p:tag name="KSO_WM_UNIT_HIGHLIGHT" val="0"/>
  <p:tag name="KSO_WM_UNIT_COMPATIBLE" val="0"/>
  <p:tag name="KSO_WM_UNIT_PRESET_TEXT_INDEX" val="3"/>
  <p:tag name="KSO_WM_UNIT_PRESET_TEXT_LEN" val="17"/>
  <p:tag name="KSO_WM_BEAUTIFY_FLAG" val="#wm#"/>
</p:tagLst>
</file>

<file path=ppt/tags/tag195.xml><?xml version="1.0" encoding="utf-8"?>
<p:tagLst xmlns:p="http://schemas.openxmlformats.org/presentationml/2006/main">
  <p:tag name="KSO_WM_SLIDE_ID" val="150995202"/>
  <p:tag name="KSO_WM_SLIDE_INDEX" val="3"/>
  <p:tag name="KSO_WM_SLIDE_ITEM_CNT" val="4"/>
  <p:tag name="KSO_WM_SLIDE_LAYOUT" val="m_a"/>
  <p:tag name="KSO_WM_SLIDE_LAYOUT_CNT" val="1_1"/>
  <p:tag name="KSO_WM_SLIDE_TYPE" val="contents"/>
  <p:tag name="KSO_WM_BEAUTIFY_FLAG" val="#wm#"/>
  <p:tag name="KSO_WM_SLIDE_POSITION" val="71*104"/>
  <p:tag name="KSO_WM_SLIDE_SIZE" val="587*328"/>
  <p:tag name="KSO_WM_TEMPLATE_CATEGORY" val="diagram"/>
  <p:tag name="KSO_WM_TEMPLATE_INDEX" val="425"/>
  <p:tag name="KSO_WM_DIAGRAM_GROUP_CODE" val="m1-1"/>
  <p:tag name="KSO_WM_TAG_VERSION" val="1.0"/>
</p:tagLst>
</file>

<file path=ppt/tags/tag196.xml><?xml version="1.0" encoding="utf-8"?>
<p:tagLst xmlns:p="http://schemas.openxmlformats.org/presentationml/2006/main">
  <p:tag name="KSO_WM_TAG_VERSION" val="1.0"/>
  <p:tag name="KSO_WM_TEMPLATE_CATEGORY" val="diagram"/>
  <p:tag name="KSO_WM_TEMPLATE_INDEX" val="41"/>
  <p:tag name="KSO_WM_UNIT_TYPE" val="l_i"/>
  <p:tag name="KSO_WM_UNIT_INDEX" val="1_1"/>
  <p:tag name="KSO_WM_UNIT_ID" val="289*l_i*1_1"/>
  <p:tag name="KSO_WM_UNIT_CLEAR" val="1"/>
  <p:tag name="KSO_WM_UNIT_LAYERLEVEL" val="1_1"/>
  <p:tag name="KSO_WM_BEAUTIFY_FLAG" val="#wm#"/>
  <p:tag name="KSO_WM_DIAGRAM_GROUP_CODE" val="l1-1"/>
</p:tagLst>
</file>

<file path=ppt/tags/tag197.xml><?xml version="1.0" encoding="utf-8"?>
<p:tagLst xmlns:p="http://schemas.openxmlformats.org/presentationml/2006/main">
  <p:tag name="KSO_WM_TAG_VERSION" val="1.0"/>
  <p:tag name="KSO_WM_TEMPLATE_CATEGORY" val="diagram"/>
  <p:tag name="KSO_WM_TEMPLATE_INDEX" val="41"/>
  <p:tag name="KSO_WM_UNIT_TYPE" val="l_i"/>
  <p:tag name="KSO_WM_UNIT_INDEX" val="1_3"/>
  <p:tag name="KSO_WM_UNIT_ID" val="289*l_i*1_3"/>
  <p:tag name="KSO_WM_UNIT_CLEAR" val="1"/>
  <p:tag name="KSO_WM_UNIT_LAYERLEVEL" val="1_1"/>
  <p:tag name="KSO_WM_BEAUTIFY_FLAG" val="#wm#"/>
  <p:tag name="KSO_WM_DIAGRAM_GROUP_CODE" val="l1-1"/>
</p:tagLst>
</file>

<file path=ppt/tags/tag198.xml><?xml version="1.0" encoding="utf-8"?>
<p:tagLst xmlns:p="http://schemas.openxmlformats.org/presentationml/2006/main">
  <p:tag name="KSO_WM_TAG_VERSION" val="1.0"/>
  <p:tag name="KSO_WM_TEMPLATE_CATEGORY" val="diagram"/>
  <p:tag name="KSO_WM_TEMPLATE_INDEX" val="41"/>
  <p:tag name="KSO_WM_UNIT_TYPE" val="l_h_a"/>
  <p:tag name="KSO_WM_UNIT_INDEX" val="1_1_1"/>
  <p:tag name="KSO_WM_UNIT_ID" val="289*l_h_a*1_1_1"/>
  <p:tag name="KSO_WM_UNIT_CLEAR" val="1"/>
  <p:tag name="KSO_WM_UNIT_LAYERLEVEL" val="1_1_1"/>
  <p:tag name="KSO_WM_UNIT_VALUE" val="3"/>
  <p:tag name="KSO_WM_UNIT_HIGHLIGHT" val="0"/>
  <p:tag name="KSO_WM_UNIT_COMPATIBLE" val="0"/>
  <p:tag name="KSO_WM_BEAUTIFY_FLAG" val="#wm#"/>
  <p:tag name="KSO_WM_DIAGRAM_GROUP_CODE" val="l1-1"/>
  <p:tag name="KSO_WM_UNIT_PRESET_TEXT" val="LOREM"/>
</p:tagLst>
</file>

<file path=ppt/tags/tag199.xml><?xml version="1.0" encoding="utf-8"?>
<p:tagLst xmlns:p="http://schemas.openxmlformats.org/presentationml/2006/main">
  <p:tag name="KSO_WM_TAG_VERSION" val="1.0"/>
  <p:tag name="KSO_WM_TEMPLATE_CATEGORY" val="diagram"/>
  <p:tag name="KSO_WM_TEMPLATE_INDEX" val="41"/>
  <p:tag name="KSO_WM_UNIT_TYPE" val="l_h_f"/>
  <p:tag name="KSO_WM_UNIT_INDEX" val="1_1_1"/>
  <p:tag name="KSO_WM_UNIT_ID" val="289*l_h_f*1_1_1"/>
  <p:tag name="KSO_WM_UNIT_CLEAR" val="1"/>
  <p:tag name="KSO_WM_UNIT_LAYERLEVEL" val="1_1_1"/>
  <p:tag name="KSO_WM_UNIT_VALUE" val="40"/>
  <p:tag name="KSO_WM_UNIT_HIGHLIGHT" val="0"/>
  <p:tag name="KSO_WM_UNIT_COMPATIBLE" val="0"/>
  <p:tag name="KSO_WM_DIAGRAM_GROUP_CODE" val="l1-1"/>
  <p:tag name="KSO_WM_BEAUTIFY_FLAG" val="#wm#"/>
  <p:tag name="KSO_WM_UNIT_PRESET_TEXT_INDEX" val="4"/>
  <p:tag name="KSO_WM_UNIT_PRESET_TEXT_LEN" val="57"/>
</p:tagLst>
</file>

<file path=ppt/tags/tag2.xml><?xml version="1.0" encoding="utf-8"?>
<p:tagLst xmlns:p="http://schemas.openxmlformats.org/presentationml/2006/main">
  <p:tag name="KSO_WM_BEAUTIFY_FLAG" val="#wm#"/>
  <p:tag name="KSO_WM_UNIT_TYPE" val="i"/>
  <p:tag name="KSO_WM_UNIT_ID" val="259*i*1"/>
  <p:tag name="KSO_WM_UNIT_TEMPLATE_CATEGORY" val="custom"/>
  <p:tag name="KSO_WM_UNIT_TEMPLATE_INDEX" val="68"/>
</p:tagLst>
</file>

<file path=ppt/tags/tag20.xml><?xml version="1.0" encoding="utf-8"?>
<p:tagLst xmlns:p="http://schemas.openxmlformats.org/presentationml/2006/main">
  <p:tag name="KSO_WM_TEMPLATE_CATEGORY" val="custom"/>
  <p:tag name="KSO_WM_TEMPLATE_INDEX" val="137"/>
  <p:tag name="KSO_WM_UNIT_TYPE" val="q_h_f"/>
  <p:tag name="KSO_WM_UNIT_INDEX" val="1_3_1"/>
  <p:tag name="KSO_WM_UNIT_ID" val="custom137_26*q_h_f*1_3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BEAUTIFY_FLAG" val="#wm#"/>
  <p:tag name="KSO_WM_TAG_VERSION" val="1.0"/>
  <p:tag name="KSO_WM_DIAGRAM_GROUP_CODE" val="q1-1"/>
</p:tagLst>
</file>

<file path=ppt/tags/tag200.xml><?xml version="1.0" encoding="utf-8"?>
<p:tagLst xmlns:p="http://schemas.openxmlformats.org/presentationml/2006/main">
  <p:tag name="KSO_WM_TAG_VERSION" val="1.0"/>
  <p:tag name="KSO_WM_TEMPLATE_CATEGORY" val="diagram"/>
  <p:tag name="KSO_WM_TEMPLATE_INDEX" val="41"/>
  <p:tag name="KSO_WM_UNIT_TYPE" val="l_i"/>
  <p:tag name="KSO_WM_UNIT_INDEX" val="1_5"/>
  <p:tag name="KSO_WM_UNIT_ID" val="289*l_i*1_5"/>
  <p:tag name="KSO_WM_UNIT_CLEAR" val="1"/>
  <p:tag name="KSO_WM_UNIT_LAYERLEVEL" val="1_1"/>
  <p:tag name="KSO_WM_BEAUTIFY_FLAG" val="#wm#"/>
  <p:tag name="KSO_WM_DIAGRAM_GROUP_CODE" val="l1-1"/>
</p:tagLst>
</file>

<file path=ppt/tags/tag201.xml><?xml version="1.0" encoding="utf-8"?>
<p:tagLst xmlns:p="http://schemas.openxmlformats.org/presentationml/2006/main">
  <p:tag name="KSO_WM_TAG_VERSION" val="1.0"/>
  <p:tag name="KSO_WM_TEMPLATE_CATEGORY" val="diagram"/>
  <p:tag name="KSO_WM_TEMPLATE_INDEX" val="41"/>
  <p:tag name="KSO_WM_UNIT_TYPE" val="l_i"/>
  <p:tag name="KSO_WM_UNIT_INDEX" val="1_7"/>
  <p:tag name="KSO_WM_UNIT_ID" val="289*l_i*1_7"/>
  <p:tag name="KSO_WM_UNIT_CLEAR" val="1"/>
  <p:tag name="KSO_WM_UNIT_LAYERLEVEL" val="1_1"/>
  <p:tag name="KSO_WM_BEAUTIFY_FLAG" val="#wm#"/>
  <p:tag name="KSO_WM_DIAGRAM_GROUP_CODE" val="l1-1"/>
</p:tagLst>
</file>

<file path=ppt/tags/tag202.xml><?xml version="1.0" encoding="utf-8"?>
<p:tagLst xmlns:p="http://schemas.openxmlformats.org/presentationml/2006/main">
  <p:tag name="KSO_WM_TAG_VERSION" val="1.0"/>
  <p:tag name="KSO_WM_TEMPLATE_CATEGORY" val="diagram"/>
  <p:tag name="KSO_WM_TEMPLATE_INDEX" val="41"/>
  <p:tag name="KSO_WM_UNIT_TYPE" val="l_h_a"/>
  <p:tag name="KSO_WM_UNIT_INDEX" val="1_3_1"/>
  <p:tag name="KSO_WM_UNIT_ID" val="289*l_h_a*1_3_1"/>
  <p:tag name="KSO_WM_UNIT_CLEAR" val="1"/>
  <p:tag name="KSO_WM_UNIT_LAYERLEVEL" val="1_1_1"/>
  <p:tag name="KSO_WM_UNIT_VALUE" val="3"/>
  <p:tag name="KSO_WM_UNIT_HIGHLIGHT" val="0"/>
  <p:tag name="KSO_WM_UNIT_COMPATIBLE" val="0"/>
  <p:tag name="KSO_WM_BEAUTIFY_FLAG" val="#wm#"/>
  <p:tag name="KSO_WM_DIAGRAM_GROUP_CODE" val="l1-1"/>
  <p:tag name="KSO_WM_UNIT_PRESET_TEXT" val="LOREM"/>
</p:tagLst>
</file>

<file path=ppt/tags/tag203.xml><?xml version="1.0" encoding="utf-8"?>
<p:tagLst xmlns:p="http://schemas.openxmlformats.org/presentationml/2006/main">
  <p:tag name="KSO_WM_TAG_VERSION" val="1.0"/>
  <p:tag name="KSO_WM_TEMPLATE_CATEGORY" val="diagram"/>
  <p:tag name="KSO_WM_TEMPLATE_INDEX" val="41"/>
  <p:tag name="KSO_WM_UNIT_TYPE" val="l_h_f"/>
  <p:tag name="KSO_WM_UNIT_INDEX" val="1_3_1"/>
  <p:tag name="KSO_WM_UNIT_ID" val="289*l_h_f*1_3_1"/>
  <p:tag name="KSO_WM_UNIT_CLEAR" val="1"/>
  <p:tag name="KSO_WM_UNIT_LAYERLEVEL" val="1_1_1"/>
  <p:tag name="KSO_WM_UNIT_VALUE" val="40"/>
  <p:tag name="KSO_WM_UNIT_HIGHLIGHT" val="0"/>
  <p:tag name="KSO_WM_UNIT_COMPATIBLE" val="0"/>
  <p:tag name="KSO_WM_DIAGRAM_GROUP_CODE" val="l1-1"/>
  <p:tag name="KSO_WM_BEAUTIFY_FLAG" val="#wm#"/>
  <p:tag name="KSO_WM_UNIT_PRESET_TEXT_INDEX" val="4"/>
  <p:tag name="KSO_WM_UNIT_PRESET_TEXT_LEN" val="57"/>
</p:tagLst>
</file>

<file path=ppt/tags/tag204.xml><?xml version="1.0" encoding="utf-8"?>
<p:tagLst xmlns:p="http://schemas.openxmlformats.org/presentationml/2006/main">
  <p:tag name="KSO_WM_TAG_VERSION" val="1.0"/>
  <p:tag name="KSO_WM_TEMPLATE_CATEGORY" val="diagram"/>
  <p:tag name="KSO_WM_TEMPLATE_INDEX" val="41"/>
  <p:tag name="KSO_WM_UNIT_TYPE" val="l_i"/>
  <p:tag name="KSO_WM_UNIT_INDEX" val="1_9"/>
  <p:tag name="KSO_WM_UNIT_ID" val="289*l_i*1_9"/>
  <p:tag name="KSO_WM_UNIT_CLEAR" val="1"/>
  <p:tag name="KSO_WM_UNIT_LAYERLEVEL" val="1_1"/>
  <p:tag name="KSO_WM_BEAUTIFY_FLAG" val="#wm#"/>
  <p:tag name="KSO_WM_DIAGRAM_GROUP_CODE" val="l1-1"/>
</p:tagLst>
</file>

<file path=ppt/tags/tag205.xml><?xml version="1.0" encoding="utf-8"?>
<p:tagLst xmlns:p="http://schemas.openxmlformats.org/presentationml/2006/main">
  <p:tag name="KSO_WM_TAG_VERSION" val="1.0"/>
  <p:tag name="KSO_WM_TEMPLATE_CATEGORY" val="diagram"/>
  <p:tag name="KSO_WM_TEMPLATE_INDEX" val="41"/>
  <p:tag name="KSO_WM_UNIT_TYPE" val="l_h_a"/>
  <p:tag name="KSO_WM_UNIT_INDEX" val="1_5_1"/>
  <p:tag name="KSO_WM_UNIT_ID" val="289*l_h_a*1_5_1"/>
  <p:tag name="KSO_WM_UNIT_CLEAR" val="1"/>
  <p:tag name="KSO_WM_UNIT_LAYERLEVEL" val="1_1_1"/>
  <p:tag name="KSO_WM_UNIT_VALUE" val="3"/>
  <p:tag name="KSO_WM_UNIT_HIGHLIGHT" val="0"/>
  <p:tag name="KSO_WM_UNIT_COMPATIBLE" val="0"/>
  <p:tag name="KSO_WM_BEAUTIFY_FLAG" val="#wm#"/>
  <p:tag name="KSO_WM_DIAGRAM_GROUP_CODE" val="l1-1"/>
  <p:tag name="KSO_WM_UNIT_PRESET_TEXT" val="LOREM"/>
</p:tagLst>
</file>

<file path=ppt/tags/tag206.xml><?xml version="1.0" encoding="utf-8"?>
<p:tagLst xmlns:p="http://schemas.openxmlformats.org/presentationml/2006/main">
  <p:tag name="KSO_WM_TAG_VERSION" val="1.0"/>
  <p:tag name="KSO_WM_TEMPLATE_CATEGORY" val="diagram"/>
  <p:tag name="KSO_WM_TEMPLATE_INDEX" val="41"/>
  <p:tag name="KSO_WM_UNIT_TYPE" val="l_h_f"/>
  <p:tag name="KSO_WM_UNIT_INDEX" val="1_5_1"/>
  <p:tag name="KSO_WM_UNIT_ID" val="289*l_h_f*1_5_1"/>
  <p:tag name="KSO_WM_UNIT_CLEAR" val="1"/>
  <p:tag name="KSO_WM_UNIT_LAYERLEVEL" val="1_1_1"/>
  <p:tag name="KSO_WM_UNIT_VALUE" val="40"/>
  <p:tag name="KSO_WM_UNIT_HIGHLIGHT" val="0"/>
  <p:tag name="KSO_WM_UNIT_COMPATIBLE" val="0"/>
  <p:tag name="KSO_WM_DIAGRAM_GROUP_CODE" val="l1-1"/>
  <p:tag name="KSO_WM_BEAUTIFY_FLAG" val="#wm#"/>
  <p:tag name="KSO_WM_UNIT_PRESET_TEXT_INDEX" val="4"/>
  <p:tag name="KSO_WM_UNIT_PRESET_TEXT_LEN" val="57"/>
</p:tagLst>
</file>

<file path=ppt/tags/tag207.xml><?xml version="1.0" encoding="utf-8"?>
<p:tagLst xmlns:p="http://schemas.openxmlformats.org/presentationml/2006/main">
  <p:tag name="KSO_WM_TAG_VERSION" val="1.0"/>
  <p:tag name="KSO_WM_UNIT_RELATE_UNITID" val="289*l*1"/>
  <p:tag name="KSO_WM_TEMPLATE_CATEGORY" val="diagram"/>
  <p:tag name="KSO_WM_TEMPLATE_INDEX" val="41"/>
  <p:tag name="KSO_WM_UNIT_TYPE" val="a"/>
  <p:tag name="KSO_WM_UNIT_INDEX" val="1"/>
  <p:tag name="KSO_WM_UNIT_ID" val="289*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 name="KSO_WM_BEAUTIFY_FLAG" val="#wm#"/>
</p:tagLst>
</file>

<file path=ppt/tags/tag208.xml><?xml version="1.0" encoding="utf-8"?>
<p:tagLst xmlns:p="http://schemas.openxmlformats.org/presentationml/2006/main">
  <p:tag name="KSO_WM_TAG_VERSION" val="1.0"/>
  <p:tag name="KSO_WM_TEMPLATE_CATEGORY" val="diagram"/>
  <p:tag name="KSO_WM_TEMPLATE_INDEX" val="41"/>
  <p:tag name="KSO_WM_UNIT_TYPE" val="l_h_a"/>
  <p:tag name="KSO_WM_UNIT_INDEX" val="1_5_1"/>
  <p:tag name="KSO_WM_UNIT_ID" val="289*l_h_a*1_5_1"/>
  <p:tag name="KSO_WM_UNIT_CLEAR" val="1"/>
  <p:tag name="KSO_WM_UNIT_LAYERLEVEL" val="1_1_1"/>
  <p:tag name="KSO_WM_UNIT_VALUE" val="3"/>
  <p:tag name="KSO_WM_UNIT_HIGHLIGHT" val="0"/>
  <p:tag name="KSO_WM_UNIT_COMPATIBLE" val="0"/>
  <p:tag name="KSO_WM_BEAUTIFY_FLAG" val="#wm#"/>
  <p:tag name="KSO_WM_DIAGRAM_GROUP_CODE" val="l1-1"/>
  <p:tag name="KSO_WM_UNIT_PRESET_TEXT" val="LOREM"/>
</p:tagLst>
</file>

<file path=ppt/tags/tag209.xml><?xml version="1.0" encoding="utf-8"?>
<p:tagLst xmlns:p="http://schemas.openxmlformats.org/presentationml/2006/main">
  <p:tag name="KSO_WM_TAG_VERSION" val="1.0"/>
  <p:tag name="KSO_WM_TEMPLATE_CATEGORY" val="diagram"/>
  <p:tag name="KSO_WM_TEMPLATE_INDEX" val="41"/>
  <p:tag name="KSO_WM_UNIT_TYPE" val="l_h_f"/>
  <p:tag name="KSO_WM_UNIT_INDEX" val="1_5_1"/>
  <p:tag name="KSO_WM_UNIT_ID" val="289*l_h_f*1_5_1"/>
  <p:tag name="KSO_WM_UNIT_CLEAR" val="1"/>
  <p:tag name="KSO_WM_UNIT_LAYERLEVEL" val="1_1_1"/>
  <p:tag name="KSO_WM_UNIT_VALUE" val="40"/>
  <p:tag name="KSO_WM_UNIT_HIGHLIGHT" val="0"/>
  <p:tag name="KSO_WM_UNIT_COMPATIBLE" val="0"/>
  <p:tag name="KSO_WM_DIAGRAM_GROUP_CODE" val="l1-1"/>
  <p:tag name="KSO_WM_BEAUTIFY_FLAG" val="#wm#"/>
  <p:tag name="KSO_WM_UNIT_PRESET_TEXT_INDEX" val="4"/>
  <p:tag name="KSO_WM_UNIT_PRESET_TEXT_LEN" val="57"/>
</p:tagLst>
</file>

<file path=ppt/tags/tag21.xml><?xml version="1.0" encoding="utf-8"?>
<p:tagLst xmlns:p="http://schemas.openxmlformats.org/presentationml/2006/main">
  <p:tag name="KSO_WM_TAG_VERSION" val="1.0"/>
  <p:tag name="KSO_WM_TEMPLATE_CATEGORY" val="custom"/>
  <p:tag name="KSO_WM_TEMPLATE_INDEX" val="137"/>
  <p:tag name="KSO_WM_UNIT_TYPE" val="q_i"/>
  <p:tag name="KSO_WM_UNIT_INDEX" val="1_5"/>
  <p:tag name="KSO_WM_UNIT_ID" val="custom137_26*q_i*1_5"/>
  <p:tag name="KSO_WM_UNIT_CLEAR" val="1"/>
  <p:tag name="KSO_WM_UNIT_LAYERLEVEL" val="1_1"/>
  <p:tag name="KSO_WM_BEAUTIFY_FLAG" val="#wm#"/>
  <p:tag name="KSO_WM_DIAGRAM_GROUP_CODE" val="q1-1"/>
</p:tagLst>
</file>

<file path=ppt/tags/tag210.xml><?xml version="1.0" encoding="utf-8"?>
<p:tagLst xmlns:p="http://schemas.openxmlformats.org/presentationml/2006/main">
  <p:tag name="KSO_WM_SLIDE_ID" val="150995233"/>
  <p:tag name="KSO_WM_SLIDE_INDEX" val="2"/>
  <p:tag name="KSO_WM_SLIDE_ITEM_CNT" val="5"/>
  <p:tag name="KSO_WM_SLIDE_LAYOUT" val="l_a"/>
  <p:tag name="KSO_WM_SLIDE_LAYOUT_CNT" val="1_1"/>
  <p:tag name="KSO_WM_SLIDE_TYPE" val="text"/>
  <p:tag name="KSO_WM_BEAUTIFY_FLAG" val="#wm#"/>
  <p:tag name="KSO_WM_SLIDE_POSITION" val="116*122"/>
  <p:tag name="KSO_WM_SLIDE_SIZE" val="547*348"/>
  <p:tag name="KSO_WM_TEMPLATE_CATEGORY" val="diagram"/>
  <p:tag name="KSO_WM_TEMPLATE_INDEX" val="41"/>
  <p:tag name="KSO_WM_DIAGRAM_GROUP_CODE" val="l1-1"/>
  <p:tag name="KSO_WM_TAG_VERSION" val="1.0"/>
</p:tagLst>
</file>

<file path=ppt/tags/tag211.xml><?xml version="1.0" encoding="utf-8"?>
<p:tagLst xmlns:p="http://schemas.openxmlformats.org/presentationml/2006/main">
  <p:tag name="KSO_WM_TAG_VERSION" val="1.0"/>
  <p:tag name="KSO_WM_TEMPLATE_CATEGORY" val="diagram"/>
  <p:tag name="KSO_WM_TEMPLATE_INDEX" val="455"/>
  <p:tag name="KSO_WM_UNIT_TYPE" val="a"/>
  <p:tag name="KSO_WM_UNIT_INDEX" val="1"/>
  <p:tag name="KSO_WM_UNIT_ID" val="262*a*1"/>
  <p:tag name="KSO_WM_UNIT_CLEAR" val="1"/>
  <p:tag name="KSO_WM_UNIT_LAYERLEVEL" val="1"/>
  <p:tag name="KSO_WM_UNIT_VALUE" val="18"/>
  <p:tag name="KSO_WM_UNIT_ISCONTENTSTITLE" val="1"/>
  <p:tag name="KSO_WM_UNIT_HIGHLIGHT" val="0"/>
  <p:tag name="KSO_WM_UNIT_COMPATIBLE" val="1"/>
  <p:tag name="KSO_WM_UNIT_PRESET_TEXT_INDEX" val="3"/>
  <p:tag name="KSO_WM_UNIT_PRESET_TEXT_LEN" val="17"/>
  <p:tag name="KSO_WM_BEAUTIFY_FLAG" val="#wm#"/>
</p:tagLst>
</file>

<file path=ppt/tags/tag212.xml><?xml version="1.0" encoding="utf-8"?>
<p:tagLst xmlns:p="http://schemas.openxmlformats.org/presentationml/2006/main">
  <p:tag name="KSO_WM_TAG_VERSION" val="1.0"/>
  <p:tag name="KSO_WM_BEAUTIFY_FLAG" val="#wm#"/>
  <p:tag name="KSO_WM_UNIT_TYPE" val="i"/>
  <p:tag name="KSO_WM_UNIT_ID" val="150995206*i*1"/>
  <p:tag name="KSO_WM_TEMPLATE_CATEGORY" val="diagram"/>
  <p:tag name="KSO_WM_TEMPLATE_INDEX" val="455"/>
</p:tagLst>
</file>

<file path=ppt/tags/tag213.xml><?xml version="1.0" encoding="utf-8"?>
<p:tagLst xmlns:p="http://schemas.openxmlformats.org/presentationml/2006/main">
  <p:tag name="KSO_WM_TEMPLATE_CATEGORY" val="diagram"/>
  <p:tag name="KSO_WM_TEMPLATE_INDEX" val="455"/>
  <p:tag name="KSO_WM_UNIT_TYPE" val="l_i"/>
  <p:tag name="KSO_WM_UNIT_INDEX" val="1_1"/>
  <p:tag name="KSO_WM_UNIT_ID" val="262*l_i*1_1"/>
  <p:tag name="KSO_WM_UNIT_CLEAR" val="1"/>
  <p:tag name="KSO_WM_UNIT_LAYERLEVEL" val="1_1"/>
  <p:tag name="KSO_WM_BEAUTIFY_FLAG" val="#wm#"/>
  <p:tag name="KSO_WM_TAG_VERSION" val="1.0"/>
  <p:tag name="KSO_WM_DIAGRAM_GROUP_CODE" val="l1-1"/>
</p:tagLst>
</file>

<file path=ppt/tags/tag214.xml><?xml version="1.0" encoding="utf-8"?>
<p:tagLst xmlns:p="http://schemas.openxmlformats.org/presentationml/2006/main">
  <p:tag name="KSO_WM_TEMPLATE_CATEGORY" val="diagram"/>
  <p:tag name="KSO_WM_TEMPLATE_INDEX" val="455"/>
  <p:tag name="KSO_WM_UNIT_TYPE" val="l_h_a"/>
  <p:tag name="KSO_WM_UNIT_INDEX" val="1_1_1"/>
  <p:tag name="KSO_WM_UNIT_ID" val="262*l_h_a*1_1_1"/>
  <p:tag name="KSO_WM_UNIT_CLEAR" val="1"/>
  <p:tag name="KSO_WM_UNIT_LAYERLEVEL" val="1_1_1"/>
  <p:tag name="KSO_WM_UNIT_VALUE" val="4"/>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215.xml><?xml version="1.0" encoding="utf-8"?>
<p:tagLst xmlns:p="http://schemas.openxmlformats.org/presentationml/2006/main">
  <p:tag name="KSO_WM_TEMPLATE_CATEGORY" val="diagram"/>
  <p:tag name="KSO_WM_TEMPLATE_INDEX" val="455"/>
  <p:tag name="KSO_WM_UNIT_TYPE" val="l_i"/>
  <p:tag name="KSO_WM_UNIT_INDEX" val="1_2"/>
  <p:tag name="KSO_WM_UNIT_ID" val="262*l_i*1_2"/>
  <p:tag name="KSO_WM_UNIT_CLEAR" val="1"/>
  <p:tag name="KSO_WM_UNIT_LAYERLEVEL" val="1_1"/>
  <p:tag name="KSO_WM_BEAUTIFY_FLAG" val="#wm#"/>
  <p:tag name="KSO_WM_TAG_VERSION" val="1.0"/>
  <p:tag name="KSO_WM_DIAGRAM_GROUP_CODE" val="l1-1"/>
</p:tagLst>
</file>

<file path=ppt/tags/tag216.xml><?xml version="1.0" encoding="utf-8"?>
<p:tagLst xmlns:p="http://schemas.openxmlformats.org/presentationml/2006/main">
  <p:tag name="KSO_WM_TEMPLATE_CATEGORY" val="diagram"/>
  <p:tag name="KSO_WM_TEMPLATE_INDEX" val="455"/>
  <p:tag name="KSO_WM_UNIT_TYPE" val="l_i"/>
  <p:tag name="KSO_WM_UNIT_INDEX" val="1_3"/>
  <p:tag name="KSO_WM_UNIT_ID" val="262*l_i*1_3"/>
  <p:tag name="KSO_WM_UNIT_CLEAR" val="1"/>
  <p:tag name="KSO_WM_UNIT_LAYERLEVEL" val="1_1"/>
  <p:tag name="KSO_WM_BEAUTIFY_FLAG" val="#wm#"/>
  <p:tag name="KSO_WM_TAG_VERSION" val="1.0"/>
  <p:tag name="KSO_WM_DIAGRAM_GROUP_CODE" val="l1-1"/>
</p:tagLst>
</file>

<file path=ppt/tags/tag217.xml><?xml version="1.0" encoding="utf-8"?>
<p:tagLst xmlns:p="http://schemas.openxmlformats.org/presentationml/2006/main">
  <p:tag name="KSO_WM_TEMPLATE_CATEGORY" val="diagram"/>
  <p:tag name="KSO_WM_TEMPLATE_INDEX" val="455"/>
  <p:tag name="KSO_WM_UNIT_TYPE" val="l_h_f"/>
  <p:tag name="KSO_WM_UNIT_INDEX" val="1_1_1"/>
  <p:tag name="KSO_WM_UNIT_ID" val="262*l_h_f*1_1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BEAUTIFY_FLAG" val="#wm#"/>
  <p:tag name="KSO_WM_TAG_VERSION" val="1.0"/>
  <p:tag name="KSO_WM_DIAGRAM_GROUP_CODE" val="l1-1"/>
</p:tagLst>
</file>

<file path=ppt/tags/tag218.xml><?xml version="1.0" encoding="utf-8"?>
<p:tagLst xmlns:p="http://schemas.openxmlformats.org/presentationml/2006/main">
  <p:tag name="KSO_WM_TAG_VERSION" val="1.0"/>
  <p:tag name="KSO_WM_BEAUTIFY_FLAG" val="#wm#"/>
  <p:tag name="KSO_WM_UNIT_TYPE" val="i"/>
  <p:tag name="KSO_WM_UNIT_ID" val="150995206*i*12"/>
  <p:tag name="KSO_WM_TEMPLATE_CATEGORY" val="diagram"/>
  <p:tag name="KSO_WM_TEMPLATE_INDEX" val="455"/>
</p:tagLst>
</file>

<file path=ppt/tags/tag219.xml><?xml version="1.0" encoding="utf-8"?>
<p:tagLst xmlns:p="http://schemas.openxmlformats.org/presentationml/2006/main">
  <p:tag name="KSO_WM_TEMPLATE_CATEGORY" val="diagram"/>
  <p:tag name="KSO_WM_TEMPLATE_INDEX" val="455"/>
  <p:tag name="KSO_WM_UNIT_TYPE" val="l_i"/>
  <p:tag name="KSO_WM_UNIT_INDEX" val="1_4"/>
  <p:tag name="KSO_WM_UNIT_ID" val="262*l_i*1_4"/>
  <p:tag name="KSO_WM_UNIT_CLEAR" val="1"/>
  <p:tag name="KSO_WM_UNIT_LAYERLEVEL" val="1_1"/>
  <p:tag name="KSO_WM_BEAUTIFY_FLAG" val="#wm#"/>
  <p:tag name="KSO_WM_TAG_VERSION" val="1.0"/>
  <p:tag name="KSO_WM_DIAGRAM_GROUP_CODE" val="l1-1"/>
</p:tagLst>
</file>

<file path=ppt/tags/tag22.xml><?xml version="1.0" encoding="utf-8"?>
<p:tagLst xmlns:p="http://schemas.openxmlformats.org/presentationml/2006/main">
  <p:tag name="KSO_WM_TEMPLATE_CATEGORY" val="custom"/>
  <p:tag name="KSO_WM_TEMPLATE_INDEX" val="137"/>
  <p:tag name="KSO_WM_TAG_VERSION" val="1.0"/>
  <p:tag name="KSO_WM_SLIDE_ID" val="custom137_26"/>
  <p:tag name="KSO_WM_SLIDE_INDEX" val="26"/>
  <p:tag name="KSO_WM_SLIDE_ITEM_CNT" val="5"/>
  <p:tag name="KSO_WM_SLIDE_LAYOUT" val="a_q"/>
  <p:tag name="KSO_WM_SLIDE_LAYOUT_CNT" val="1_1"/>
  <p:tag name="KSO_WM_SLIDE_TYPE" val="text"/>
  <p:tag name="KSO_WM_BEAUTIFY_FLAG" val="#wm#"/>
  <p:tag name="KSO_WM_SLIDE_POSITION" val="185*147"/>
  <p:tag name="KSO_WM_SLIDE_SIZE" val="349*333"/>
  <p:tag name="KSO_WM_DIAGRAM_GROUP_CODE" val="q1-1"/>
</p:tagLst>
</file>

<file path=ppt/tags/tag220.xml><?xml version="1.0" encoding="utf-8"?>
<p:tagLst xmlns:p="http://schemas.openxmlformats.org/presentationml/2006/main">
  <p:tag name="KSO_WM_TEMPLATE_CATEGORY" val="diagram"/>
  <p:tag name="KSO_WM_TEMPLATE_INDEX" val="455"/>
  <p:tag name="KSO_WM_UNIT_TYPE" val="l_h_a"/>
  <p:tag name="KSO_WM_UNIT_INDEX" val="1_3_1"/>
  <p:tag name="KSO_WM_UNIT_ID" val="262*l_h_a*1_3_1"/>
  <p:tag name="KSO_WM_UNIT_CLEAR" val="1"/>
  <p:tag name="KSO_WM_UNIT_LAYERLEVEL" val="1_1_1"/>
  <p:tag name="KSO_WM_UNIT_VALUE" val="4"/>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221.xml><?xml version="1.0" encoding="utf-8"?>
<p:tagLst xmlns:p="http://schemas.openxmlformats.org/presentationml/2006/main">
  <p:tag name="KSO_WM_TEMPLATE_CATEGORY" val="diagram"/>
  <p:tag name="KSO_WM_TEMPLATE_INDEX" val="455"/>
  <p:tag name="KSO_WM_UNIT_TYPE" val="l_i"/>
  <p:tag name="KSO_WM_UNIT_INDEX" val="1_5"/>
  <p:tag name="KSO_WM_UNIT_ID" val="262*l_i*1_5"/>
  <p:tag name="KSO_WM_UNIT_CLEAR" val="1"/>
  <p:tag name="KSO_WM_UNIT_LAYERLEVEL" val="1_1"/>
  <p:tag name="KSO_WM_BEAUTIFY_FLAG" val="#wm#"/>
  <p:tag name="KSO_WM_TAG_VERSION" val="1.0"/>
  <p:tag name="KSO_WM_DIAGRAM_GROUP_CODE" val="l1-1"/>
</p:tagLst>
</file>

<file path=ppt/tags/tag222.xml><?xml version="1.0" encoding="utf-8"?>
<p:tagLst xmlns:p="http://schemas.openxmlformats.org/presentationml/2006/main">
  <p:tag name="KSO_WM_TEMPLATE_CATEGORY" val="diagram"/>
  <p:tag name="KSO_WM_TEMPLATE_INDEX" val="455"/>
  <p:tag name="KSO_WM_UNIT_TYPE" val="l_i"/>
  <p:tag name="KSO_WM_UNIT_INDEX" val="1_6"/>
  <p:tag name="KSO_WM_UNIT_ID" val="262*l_i*1_6"/>
  <p:tag name="KSO_WM_UNIT_CLEAR" val="1"/>
  <p:tag name="KSO_WM_UNIT_LAYERLEVEL" val="1_1"/>
  <p:tag name="KSO_WM_BEAUTIFY_FLAG" val="#wm#"/>
  <p:tag name="KSO_WM_TAG_VERSION" val="1.0"/>
  <p:tag name="KSO_WM_DIAGRAM_GROUP_CODE" val="l1-1"/>
</p:tagLst>
</file>

<file path=ppt/tags/tag223.xml><?xml version="1.0" encoding="utf-8"?>
<p:tagLst xmlns:p="http://schemas.openxmlformats.org/presentationml/2006/main">
  <p:tag name="KSO_WM_TEMPLATE_CATEGORY" val="diagram"/>
  <p:tag name="KSO_WM_TEMPLATE_INDEX" val="455"/>
  <p:tag name="KSO_WM_UNIT_TYPE" val="l_h_f"/>
  <p:tag name="KSO_WM_UNIT_INDEX" val="1_3_1"/>
  <p:tag name="KSO_WM_UNIT_ID" val="262*l_h_f*1_3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BEAUTIFY_FLAG" val="#wm#"/>
  <p:tag name="KSO_WM_TAG_VERSION" val="1.0"/>
  <p:tag name="KSO_WM_DIAGRAM_GROUP_CODE" val="l1-1"/>
</p:tagLst>
</file>

<file path=ppt/tags/tag224.xml><?xml version="1.0" encoding="utf-8"?>
<p:tagLst xmlns:p="http://schemas.openxmlformats.org/presentationml/2006/main">
  <p:tag name="KSO_WM_TAG_VERSION" val="1.0"/>
  <p:tag name="KSO_WM_BEAUTIFY_FLAG" val="#wm#"/>
  <p:tag name="KSO_WM_UNIT_TYPE" val="i"/>
  <p:tag name="KSO_WM_UNIT_ID" val="150995206*i*23"/>
  <p:tag name="KSO_WM_TEMPLATE_CATEGORY" val="diagram"/>
  <p:tag name="KSO_WM_TEMPLATE_INDEX" val="455"/>
</p:tagLst>
</file>

<file path=ppt/tags/tag225.xml><?xml version="1.0" encoding="utf-8"?>
<p:tagLst xmlns:p="http://schemas.openxmlformats.org/presentationml/2006/main">
  <p:tag name="KSO_WM_TEMPLATE_CATEGORY" val="diagram"/>
  <p:tag name="KSO_WM_TEMPLATE_INDEX" val="455"/>
  <p:tag name="KSO_WM_UNIT_TYPE" val="l_i"/>
  <p:tag name="KSO_WM_UNIT_INDEX" val="1_7"/>
  <p:tag name="KSO_WM_UNIT_ID" val="262*l_i*1_7"/>
  <p:tag name="KSO_WM_UNIT_CLEAR" val="1"/>
  <p:tag name="KSO_WM_UNIT_LAYERLEVEL" val="1_1"/>
  <p:tag name="KSO_WM_BEAUTIFY_FLAG" val="#wm#"/>
  <p:tag name="KSO_WM_TAG_VERSION" val="1.0"/>
  <p:tag name="KSO_WM_DIAGRAM_GROUP_CODE" val="l1-1"/>
</p:tagLst>
</file>

<file path=ppt/tags/tag226.xml><?xml version="1.0" encoding="utf-8"?>
<p:tagLst xmlns:p="http://schemas.openxmlformats.org/presentationml/2006/main">
  <p:tag name="KSO_WM_TEMPLATE_CATEGORY" val="diagram"/>
  <p:tag name="KSO_WM_TEMPLATE_INDEX" val="455"/>
  <p:tag name="KSO_WM_UNIT_TYPE" val="l_h_a"/>
  <p:tag name="KSO_WM_UNIT_INDEX" val="1_5_1"/>
  <p:tag name="KSO_WM_UNIT_ID" val="262*l_h_a*1_5_1"/>
  <p:tag name="KSO_WM_UNIT_CLEAR" val="1"/>
  <p:tag name="KSO_WM_UNIT_LAYERLEVEL" val="1_1_1"/>
  <p:tag name="KSO_WM_UNIT_VALUE" val="4"/>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227.xml><?xml version="1.0" encoding="utf-8"?>
<p:tagLst xmlns:p="http://schemas.openxmlformats.org/presentationml/2006/main">
  <p:tag name="KSO_WM_TEMPLATE_CATEGORY" val="diagram"/>
  <p:tag name="KSO_WM_TEMPLATE_INDEX" val="455"/>
  <p:tag name="KSO_WM_UNIT_TYPE" val="l_i"/>
  <p:tag name="KSO_WM_UNIT_INDEX" val="1_8"/>
  <p:tag name="KSO_WM_UNIT_ID" val="262*l_i*1_8"/>
  <p:tag name="KSO_WM_UNIT_CLEAR" val="1"/>
  <p:tag name="KSO_WM_UNIT_LAYERLEVEL" val="1_1"/>
  <p:tag name="KSO_WM_BEAUTIFY_FLAG" val="#wm#"/>
  <p:tag name="KSO_WM_TAG_VERSION" val="1.0"/>
  <p:tag name="KSO_WM_DIAGRAM_GROUP_CODE" val="l1-1"/>
</p:tagLst>
</file>

<file path=ppt/tags/tag228.xml><?xml version="1.0" encoding="utf-8"?>
<p:tagLst xmlns:p="http://schemas.openxmlformats.org/presentationml/2006/main">
  <p:tag name="KSO_WM_TEMPLATE_CATEGORY" val="diagram"/>
  <p:tag name="KSO_WM_TEMPLATE_INDEX" val="455"/>
  <p:tag name="KSO_WM_UNIT_TYPE" val="l_i"/>
  <p:tag name="KSO_WM_UNIT_INDEX" val="1_9"/>
  <p:tag name="KSO_WM_UNIT_ID" val="262*l_i*1_9"/>
  <p:tag name="KSO_WM_UNIT_CLEAR" val="1"/>
  <p:tag name="KSO_WM_UNIT_LAYERLEVEL" val="1_1"/>
  <p:tag name="KSO_WM_BEAUTIFY_FLAG" val="#wm#"/>
  <p:tag name="KSO_WM_TAG_VERSION" val="1.0"/>
  <p:tag name="KSO_WM_DIAGRAM_GROUP_CODE" val="l1-1"/>
</p:tagLst>
</file>

<file path=ppt/tags/tag229.xml><?xml version="1.0" encoding="utf-8"?>
<p:tagLst xmlns:p="http://schemas.openxmlformats.org/presentationml/2006/main">
  <p:tag name="KSO_WM_TEMPLATE_CATEGORY" val="diagram"/>
  <p:tag name="KSO_WM_TEMPLATE_INDEX" val="455"/>
  <p:tag name="KSO_WM_UNIT_TYPE" val="l_h_f"/>
  <p:tag name="KSO_WM_UNIT_INDEX" val="1_5_1"/>
  <p:tag name="KSO_WM_UNIT_ID" val="262*l_h_f*1_5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BEAUTIFY_FLAG" val="#wm#"/>
  <p:tag name="KSO_WM_TAG_VERSION" val="1.0"/>
  <p:tag name="KSO_WM_DIAGRAM_GROUP_CODE" val="l1-1"/>
</p:tagLst>
</file>

<file path=ppt/tags/tag23.xml><?xml version="1.0" encoding="utf-8"?>
<p:tagLst xmlns:p="http://schemas.openxmlformats.org/presentationml/2006/main">
  <p:tag name="KSO_WM_TAG_VERSION" val="1.0"/>
  <p:tag name="KSO_WM_BEAUTIFY_FLAG" val="#wm#"/>
  <p:tag name="KSO_WM_UNIT_TYPE" val="i"/>
  <p:tag name="KSO_WM_UNIT_ID" val="150995203*i*1"/>
  <p:tag name="KSO_WM_TEMPLATE_CATEGORY" val="diagram"/>
  <p:tag name="KSO_WM_TEMPLATE_INDEX" val="706"/>
</p:tagLst>
</file>

<file path=ppt/tags/tag230.xml><?xml version="1.0" encoding="utf-8"?>
<p:tagLst xmlns:p="http://schemas.openxmlformats.org/presentationml/2006/main">
  <p:tag name="KSO_WM_TAG_VERSION" val="1.0"/>
  <p:tag name="KSO_WM_BEAUTIFY_FLAG" val="#wm#"/>
  <p:tag name="KSO_WM_UNIT_TYPE" val="i"/>
  <p:tag name="KSO_WM_UNIT_ID" val="150995206*i*34"/>
  <p:tag name="KSO_WM_TEMPLATE_CATEGORY" val="diagram"/>
  <p:tag name="KSO_WM_TEMPLATE_INDEX" val="455"/>
</p:tagLst>
</file>

<file path=ppt/tags/tag231.xml><?xml version="1.0" encoding="utf-8"?>
<p:tagLst xmlns:p="http://schemas.openxmlformats.org/presentationml/2006/main">
  <p:tag name="KSO_WM_TEMPLATE_CATEGORY" val="diagram"/>
  <p:tag name="KSO_WM_TEMPLATE_INDEX" val="455"/>
  <p:tag name="KSO_WM_UNIT_TYPE" val="l_i"/>
  <p:tag name="KSO_WM_UNIT_INDEX" val="1_10"/>
  <p:tag name="KSO_WM_UNIT_ID" val="262*l_i*1_10"/>
  <p:tag name="KSO_WM_UNIT_CLEAR" val="1"/>
  <p:tag name="KSO_WM_UNIT_LAYERLEVEL" val="1_1"/>
  <p:tag name="KSO_WM_BEAUTIFY_FLAG" val="#wm#"/>
  <p:tag name="KSO_WM_TAG_VERSION" val="1.0"/>
  <p:tag name="KSO_WM_DIAGRAM_GROUP_CODE" val="l1-1"/>
</p:tagLst>
</file>

<file path=ppt/tags/tag232.xml><?xml version="1.0" encoding="utf-8"?>
<p:tagLst xmlns:p="http://schemas.openxmlformats.org/presentationml/2006/main">
  <p:tag name="KSO_WM_TEMPLATE_CATEGORY" val="diagram"/>
  <p:tag name="KSO_WM_TEMPLATE_INDEX" val="455"/>
  <p:tag name="KSO_WM_UNIT_TYPE" val="l_h_a"/>
  <p:tag name="KSO_WM_UNIT_INDEX" val="1_2_1"/>
  <p:tag name="KSO_WM_UNIT_ID" val="262*l_h_a*1_2_1"/>
  <p:tag name="KSO_WM_UNIT_CLEAR" val="1"/>
  <p:tag name="KSO_WM_UNIT_LAYERLEVEL" val="1_1_1"/>
  <p:tag name="KSO_WM_UNIT_VALUE" val="4"/>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233.xml><?xml version="1.0" encoding="utf-8"?>
<p:tagLst xmlns:p="http://schemas.openxmlformats.org/presentationml/2006/main">
  <p:tag name="KSO_WM_TEMPLATE_CATEGORY" val="diagram"/>
  <p:tag name="KSO_WM_TEMPLATE_INDEX" val="455"/>
  <p:tag name="KSO_WM_UNIT_TYPE" val="l_i"/>
  <p:tag name="KSO_WM_UNIT_INDEX" val="1_11"/>
  <p:tag name="KSO_WM_UNIT_ID" val="262*l_i*1_11"/>
  <p:tag name="KSO_WM_UNIT_CLEAR" val="1"/>
  <p:tag name="KSO_WM_UNIT_LAYERLEVEL" val="1_1"/>
  <p:tag name="KSO_WM_BEAUTIFY_FLAG" val="#wm#"/>
  <p:tag name="KSO_WM_TAG_VERSION" val="1.0"/>
  <p:tag name="KSO_WM_DIAGRAM_GROUP_CODE" val="l1-1"/>
</p:tagLst>
</file>

<file path=ppt/tags/tag234.xml><?xml version="1.0" encoding="utf-8"?>
<p:tagLst xmlns:p="http://schemas.openxmlformats.org/presentationml/2006/main">
  <p:tag name="KSO_WM_TEMPLATE_CATEGORY" val="diagram"/>
  <p:tag name="KSO_WM_TEMPLATE_INDEX" val="455"/>
  <p:tag name="KSO_WM_UNIT_TYPE" val="l_i"/>
  <p:tag name="KSO_WM_UNIT_INDEX" val="1_12"/>
  <p:tag name="KSO_WM_UNIT_ID" val="262*l_i*1_12"/>
  <p:tag name="KSO_WM_UNIT_CLEAR" val="1"/>
  <p:tag name="KSO_WM_UNIT_LAYERLEVEL" val="1_1"/>
  <p:tag name="KSO_WM_BEAUTIFY_FLAG" val="#wm#"/>
  <p:tag name="KSO_WM_TAG_VERSION" val="1.0"/>
  <p:tag name="KSO_WM_DIAGRAM_GROUP_CODE" val="l1-1"/>
</p:tagLst>
</file>

<file path=ppt/tags/tag235.xml><?xml version="1.0" encoding="utf-8"?>
<p:tagLst xmlns:p="http://schemas.openxmlformats.org/presentationml/2006/main">
  <p:tag name="KSO_WM_TEMPLATE_CATEGORY" val="diagram"/>
  <p:tag name="KSO_WM_TEMPLATE_INDEX" val="455"/>
  <p:tag name="KSO_WM_UNIT_TYPE" val="l_h_f"/>
  <p:tag name="KSO_WM_UNIT_INDEX" val="1_2_1"/>
  <p:tag name="KSO_WM_UNIT_ID" val="262*l_h_f*1_2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BEAUTIFY_FLAG" val="#wm#"/>
  <p:tag name="KSO_WM_TAG_VERSION" val="1.0"/>
  <p:tag name="KSO_WM_DIAGRAM_GROUP_CODE" val="l1-1"/>
</p:tagLst>
</file>

<file path=ppt/tags/tag236.xml><?xml version="1.0" encoding="utf-8"?>
<p:tagLst xmlns:p="http://schemas.openxmlformats.org/presentationml/2006/main">
  <p:tag name="KSO_WM_TAG_VERSION" val="1.0"/>
  <p:tag name="KSO_WM_BEAUTIFY_FLAG" val="#wm#"/>
  <p:tag name="KSO_WM_UNIT_TYPE" val="i"/>
  <p:tag name="KSO_WM_UNIT_ID" val="150995206*i*45"/>
  <p:tag name="KSO_WM_TEMPLATE_CATEGORY" val="diagram"/>
  <p:tag name="KSO_WM_TEMPLATE_INDEX" val="455"/>
</p:tagLst>
</file>

<file path=ppt/tags/tag237.xml><?xml version="1.0" encoding="utf-8"?>
<p:tagLst xmlns:p="http://schemas.openxmlformats.org/presentationml/2006/main">
  <p:tag name="KSO_WM_TEMPLATE_CATEGORY" val="diagram"/>
  <p:tag name="KSO_WM_TEMPLATE_INDEX" val="455"/>
  <p:tag name="KSO_WM_UNIT_TYPE" val="l_i"/>
  <p:tag name="KSO_WM_UNIT_INDEX" val="1_13"/>
  <p:tag name="KSO_WM_UNIT_ID" val="262*l_i*1_13"/>
  <p:tag name="KSO_WM_UNIT_CLEAR" val="1"/>
  <p:tag name="KSO_WM_UNIT_LAYERLEVEL" val="1_1"/>
  <p:tag name="KSO_WM_BEAUTIFY_FLAG" val="#wm#"/>
  <p:tag name="KSO_WM_TAG_VERSION" val="1.0"/>
  <p:tag name="KSO_WM_DIAGRAM_GROUP_CODE" val="l1-1"/>
</p:tagLst>
</file>

<file path=ppt/tags/tag238.xml><?xml version="1.0" encoding="utf-8"?>
<p:tagLst xmlns:p="http://schemas.openxmlformats.org/presentationml/2006/main">
  <p:tag name="KSO_WM_TEMPLATE_CATEGORY" val="diagram"/>
  <p:tag name="KSO_WM_TEMPLATE_INDEX" val="455"/>
  <p:tag name="KSO_WM_UNIT_TYPE" val="l_h_a"/>
  <p:tag name="KSO_WM_UNIT_INDEX" val="1_4_1"/>
  <p:tag name="KSO_WM_UNIT_ID" val="262*l_h_a*1_4_1"/>
  <p:tag name="KSO_WM_UNIT_CLEAR" val="1"/>
  <p:tag name="KSO_WM_UNIT_LAYERLEVEL" val="1_1_1"/>
  <p:tag name="KSO_WM_UNIT_VALUE" val="4"/>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239.xml><?xml version="1.0" encoding="utf-8"?>
<p:tagLst xmlns:p="http://schemas.openxmlformats.org/presentationml/2006/main">
  <p:tag name="KSO_WM_TEMPLATE_CATEGORY" val="diagram"/>
  <p:tag name="KSO_WM_TEMPLATE_INDEX" val="455"/>
  <p:tag name="KSO_WM_UNIT_TYPE" val="l_i"/>
  <p:tag name="KSO_WM_UNIT_INDEX" val="1_14"/>
  <p:tag name="KSO_WM_UNIT_ID" val="262*l_i*1_14"/>
  <p:tag name="KSO_WM_UNIT_CLEAR" val="1"/>
  <p:tag name="KSO_WM_UNIT_LAYERLEVEL" val="1_1"/>
  <p:tag name="KSO_WM_BEAUTIFY_FLAG" val="#wm#"/>
  <p:tag name="KSO_WM_TAG_VERSION" val="1.0"/>
  <p:tag name="KSO_WM_DIAGRAM_GROUP_CODE" val="l1-1"/>
</p:tagLst>
</file>

<file path=ppt/tags/tag24.xml><?xml version="1.0" encoding="utf-8"?>
<p:tagLst xmlns:p="http://schemas.openxmlformats.org/presentationml/2006/main">
  <p:tag name="KSO_WM_TAG_VERSION" val="1.0"/>
  <p:tag name="KSO_WM_TEMPLATE_CATEGORY" val="diagram"/>
  <p:tag name="KSO_WM_TEMPLATE_INDEX" val="706"/>
  <p:tag name="KSO_WM_UNIT_TYPE" val="m_i"/>
  <p:tag name="KSO_WM_UNIT_INDEX" val="1_1"/>
  <p:tag name="KSO_WM_UNIT_ID" val="150995203*m_i*1_1"/>
  <p:tag name="KSO_WM_UNIT_CLEAR" val="1"/>
  <p:tag name="KSO_WM_UNIT_LAYERLEVEL" val="1_1"/>
  <p:tag name="KSO_WM_BEAUTIFY_FLAG" val="#wm#"/>
  <p:tag name="KSO_WM_DIAGRAM_GROUP_CODE" val="m1-1"/>
</p:tagLst>
</file>

<file path=ppt/tags/tag240.xml><?xml version="1.0" encoding="utf-8"?>
<p:tagLst xmlns:p="http://schemas.openxmlformats.org/presentationml/2006/main">
  <p:tag name="KSO_WM_TEMPLATE_CATEGORY" val="diagram"/>
  <p:tag name="KSO_WM_TEMPLATE_INDEX" val="455"/>
  <p:tag name="KSO_WM_UNIT_TYPE" val="l_i"/>
  <p:tag name="KSO_WM_UNIT_INDEX" val="1_15"/>
  <p:tag name="KSO_WM_UNIT_ID" val="262*l_i*1_15"/>
  <p:tag name="KSO_WM_UNIT_CLEAR" val="1"/>
  <p:tag name="KSO_WM_UNIT_LAYERLEVEL" val="1_1"/>
  <p:tag name="KSO_WM_BEAUTIFY_FLAG" val="#wm#"/>
  <p:tag name="KSO_WM_TAG_VERSION" val="1.0"/>
  <p:tag name="KSO_WM_DIAGRAM_GROUP_CODE" val="l1-1"/>
</p:tagLst>
</file>

<file path=ppt/tags/tag241.xml><?xml version="1.0" encoding="utf-8"?>
<p:tagLst xmlns:p="http://schemas.openxmlformats.org/presentationml/2006/main">
  <p:tag name="KSO_WM_TEMPLATE_CATEGORY" val="diagram"/>
  <p:tag name="KSO_WM_TEMPLATE_INDEX" val="455"/>
  <p:tag name="KSO_WM_UNIT_TYPE" val="l_h_f"/>
  <p:tag name="KSO_WM_UNIT_INDEX" val="1_4_1"/>
  <p:tag name="KSO_WM_UNIT_ID" val="262*l_h_f*1_4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BEAUTIFY_FLAG" val="#wm#"/>
  <p:tag name="KSO_WM_TAG_VERSION" val="1.0"/>
  <p:tag name="KSO_WM_DIAGRAM_GROUP_CODE" val="l1-1"/>
</p:tagLst>
</file>

<file path=ppt/tags/tag242.xml><?xml version="1.0" encoding="utf-8"?>
<p:tagLst xmlns:p="http://schemas.openxmlformats.org/presentationml/2006/main">
  <p:tag name="KSO_WM_SLIDE_ID" val="150995206"/>
  <p:tag name="KSO_WM_SLIDE_INDEX" val="5"/>
  <p:tag name="KSO_WM_SLIDE_ITEM_CNT" val="5"/>
  <p:tag name="KSO_WM_SLIDE_LAYOUT" val="a_l"/>
  <p:tag name="KSO_WM_SLIDE_LAYOUT_CNT" val="1_1"/>
  <p:tag name="KSO_WM_SLIDE_TYPE" val="contents"/>
  <p:tag name="KSO_WM_BEAUTIFY_FLAG" val="#wm#"/>
  <p:tag name="KSO_WM_TEMPLATE_CATEGORY" val="diagram"/>
  <p:tag name="KSO_WM_TEMPLATE_INDEX" val="455"/>
  <p:tag name="KSO_WM_DIAGRAM_GROUP_CODE" val="l1-1"/>
  <p:tag name="KSO_WM_TAG_VERSION" val="1.0"/>
</p:tagLst>
</file>

<file path=ppt/tags/tag243.xml><?xml version="1.0" encoding="utf-8"?>
<p:tagLst xmlns:p="http://schemas.openxmlformats.org/presentationml/2006/main">
  <p:tag name="KSO_WM_TAG_VERSION" val="1.0"/>
  <p:tag name="KSO_WM_BEAUTIFY_FLAG" val="#wm#"/>
  <p:tag name="KSO_WM_UNIT_TYPE" val="i"/>
  <p:tag name="KSO_WM_UNIT_ID" val="custom137_24*i*0"/>
  <p:tag name="KSO_WM_TEMPLATE_CATEGORY" val="custom"/>
  <p:tag name="KSO_WM_TEMPLATE_INDEX" val="137"/>
</p:tagLst>
</file>

<file path=ppt/tags/tag244.xml><?xml version="1.0" encoding="utf-8"?>
<p:tagLst xmlns:p="http://schemas.openxmlformats.org/presentationml/2006/main">
  <p:tag name="KSO_WM_TAG_VERSION" val="1.0"/>
  <p:tag name="KSO_WM_TEMPLATE_CATEGORY" val="custom"/>
  <p:tag name="KSO_WM_TEMPLATE_INDEX" val="137"/>
  <p:tag name="KSO_WM_UNIT_TYPE" val="m_i"/>
  <p:tag name="KSO_WM_UNIT_INDEX" val="1_1"/>
  <p:tag name="KSO_WM_UNIT_ID" val="custom137_24*m_i*1_1"/>
  <p:tag name="KSO_WM_UNIT_CLEAR" val="1"/>
  <p:tag name="KSO_WM_UNIT_LAYERLEVEL" val="1_1"/>
  <p:tag name="KSO_WM_BEAUTIFY_FLAG" val="#wm#"/>
  <p:tag name="KSO_WM_DIAGRAM_GROUP_CODE" val="m1-1"/>
</p:tagLst>
</file>

<file path=ppt/tags/tag245.xml><?xml version="1.0" encoding="utf-8"?>
<p:tagLst xmlns:p="http://schemas.openxmlformats.org/presentationml/2006/main">
  <p:tag name="KSO_WM_TAG_VERSION" val="1.0"/>
  <p:tag name="KSO_WM_TEMPLATE_CATEGORY" val="custom"/>
  <p:tag name="KSO_WM_TEMPLATE_INDEX" val="137"/>
  <p:tag name="KSO_WM_UNIT_TYPE" val="m_i"/>
  <p:tag name="KSO_WM_UNIT_INDEX" val="1_2"/>
  <p:tag name="KSO_WM_UNIT_ID" val="custom137_24*m_i*1_2"/>
  <p:tag name="KSO_WM_UNIT_CLEAR" val="1"/>
  <p:tag name="KSO_WM_UNIT_LAYERLEVEL" val="1_1"/>
  <p:tag name="KSO_WM_BEAUTIFY_FLAG" val="#wm#"/>
  <p:tag name="KSO_WM_DIAGRAM_GROUP_CODE" val="m1-1"/>
</p:tagLst>
</file>

<file path=ppt/tags/tag246.xml><?xml version="1.0" encoding="utf-8"?>
<p:tagLst xmlns:p="http://schemas.openxmlformats.org/presentationml/2006/main">
  <p:tag name="KSO_WM_TAG_VERSION" val="1.0"/>
  <p:tag name="KSO_WM_TEMPLATE_CATEGORY" val="custom"/>
  <p:tag name="KSO_WM_TEMPLATE_INDEX" val="137"/>
  <p:tag name="KSO_WM_UNIT_TYPE" val="m_i"/>
  <p:tag name="KSO_WM_UNIT_INDEX" val="1_3"/>
  <p:tag name="KSO_WM_UNIT_ID" val="custom137_24*m_i*1_3"/>
  <p:tag name="KSO_WM_UNIT_CLEAR" val="1"/>
  <p:tag name="KSO_WM_UNIT_LAYERLEVEL" val="1_1"/>
  <p:tag name="KSO_WM_BEAUTIFY_FLAG" val="#wm#"/>
  <p:tag name="KSO_WM_DIAGRAM_GROUP_CODE" val="m1-1"/>
</p:tagLst>
</file>

<file path=ppt/tags/tag247.xml><?xml version="1.0" encoding="utf-8"?>
<p:tagLst xmlns:p="http://schemas.openxmlformats.org/presentationml/2006/main">
  <p:tag name="KSO_WM_TAG_VERSION" val="1.0"/>
  <p:tag name="KSO_WM_TEMPLATE_CATEGORY" val="custom"/>
  <p:tag name="KSO_WM_TEMPLATE_INDEX" val="137"/>
  <p:tag name="KSO_WM_UNIT_TYPE" val="a"/>
  <p:tag name="KSO_WM_UNIT_INDEX" val="1"/>
  <p:tag name="KSO_WM_UNIT_ID" val="custom137_24*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 name="KSO_WM_BEAUTIFY_FLAG" val="#wm#"/>
</p:tagLst>
</file>

<file path=ppt/tags/tag248.xml><?xml version="1.0" encoding="utf-8"?>
<p:tagLst xmlns:p="http://schemas.openxmlformats.org/presentationml/2006/main">
  <p:tag name="KSO_WM_TAG_VERSION" val="1.0"/>
  <p:tag name="KSO_WM_BEAUTIFY_FLAG" val="#wm#"/>
  <p:tag name="KSO_WM_UNIT_TYPE" val="i"/>
  <p:tag name="KSO_WM_UNIT_ID" val="custom137_24*i*32"/>
  <p:tag name="KSO_WM_TEMPLATE_CATEGORY" val="custom"/>
  <p:tag name="KSO_WM_TEMPLATE_INDEX" val="137"/>
</p:tagLst>
</file>

<file path=ppt/tags/tag249.xml><?xml version="1.0" encoding="utf-8"?>
<p:tagLst xmlns:p="http://schemas.openxmlformats.org/presentationml/2006/main">
  <p:tag name="KSO_WM_TAG_VERSION" val="1.0"/>
  <p:tag name="KSO_WM_TEMPLATE_CATEGORY" val="custom"/>
  <p:tag name="KSO_WM_TEMPLATE_INDEX" val="137"/>
  <p:tag name="KSO_WM_UNIT_TYPE" val="m_i"/>
  <p:tag name="KSO_WM_UNIT_INDEX" val="1_13"/>
  <p:tag name="KSO_WM_UNIT_ID" val="custom137_24*m_i*1_13"/>
  <p:tag name="KSO_WM_UNIT_CLEAR" val="1"/>
  <p:tag name="KSO_WM_UNIT_LAYERLEVEL" val="1_1"/>
  <p:tag name="KSO_WM_BEAUTIFY_FLAG" val="#wm#"/>
  <p:tag name="KSO_WM_DIAGRAM_GROUP_CODE" val="m1-1"/>
</p:tagLst>
</file>

<file path=ppt/tags/tag25.xml><?xml version="1.0" encoding="utf-8"?>
<p:tagLst xmlns:p="http://schemas.openxmlformats.org/presentationml/2006/main">
  <p:tag name="KSO_WM_TAG_VERSION" val="1.0"/>
  <p:tag name="KSO_WM_TEMPLATE_CATEGORY" val="diagram"/>
  <p:tag name="KSO_WM_TEMPLATE_INDEX" val="706"/>
  <p:tag name="KSO_WM_UNIT_TYPE" val="m_i"/>
  <p:tag name="KSO_WM_UNIT_INDEX" val="1_2"/>
  <p:tag name="KSO_WM_UNIT_ID" val="150995203*m_i*1_2"/>
  <p:tag name="KSO_WM_UNIT_CLEAR" val="1"/>
  <p:tag name="KSO_WM_UNIT_LAYERLEVEL" val="1_1"/>
  <p:tag name="KSO_WM_BEAUTIFY_FLAG" val="#wm#"/>
  <p:tag name="KSO_WM_DIAGRAM_GROUP_CODE" val="m1-1"/>
</p:tagLst>
</file>

<file path=ppt/tags/tag250.xml><?xml version="1.0" encoding="utf-8"?>
<p:tagLst xmlns:p="http://schemas.openxmlformats.org/presentationml/2006/main">
  <p:tag name="KSO_WM_TAG_VERSION" val="1.0"/>
  <p:tag name="KSO_WM_TEMPLATE_CATEGORY" val="custom"/>
  <p:tag name="KSO_WM_TEMPLATE_INDEX" val="137"/>
  <p:tag name="KSO_WM_UNIT_TYPE" val="m_i"/>
  <p:tag name="KSO_WM_UNIT_INDEX" val="1_14"/>
  <p:tag name="KSO_WM_UNIT_ID" val="custom137_24*m_i*1_14"/>
  <p:tag name="KSO_WM_UNIT_CLEAR" val="1"/>
  <p:tag name="KSO_WM_UNIT_LAYERLEVEL" val="1_1"/>
  <p:tag name="KSO_WM_BEAUTIFY_FLAG" val="#wm#"/>
  <p:tag name="KSO_WM_DIAGRAM_GROUP_CODE" val="m1-1"/>
</p:tagLst>
</file>

<file path=ppt/tags/tag251.xml><?xml version="1.0" encoding="utf-8"?>
<p:tagLst xmlns:p="http://schemas.openxmlformats.org/presentationml/2006/main">
  <p:tag name="KSO_WM_TAG_VERSION" val="1.0"/>
  <p:tag name="KSO_WM_TEMPLATE_CATEGORY" val="custom"/>
  <p:tag name="KSO_WM_TEMPLATE_INDEX" val="137"/>
  <p:tag name="KSO_WM_UNIT_TYPE" val="m_i"/>
  <p:tag name="KSO_WM_UNIT_INDEX" val="1_15"/>
  <p:tag name="KSO_WM_UNIT_ID" val="custom137_24*m_i*1_15"/>
  <p:tag name="KSO_WM_UNIT_CLEAR" val="1"/>
  <p:tag name="KSO_WM_UNIT_LAYERLEVEL" val="1_1"/>
  <p:tag name="KSO_WM_BEAUTIFY_FLAG" val="#wm#"/>
  <p:tag name="KSO_WM_DIAGRAM_GROUP_CODE" val="m1-1"/>
</p:tagLst>
</file>

<file path=ppt/tags/tag252.xml><?xml version="1.0" encoding="utf-8"?>
<p:tagLst xmlns:p="http://schemas.openxmlformats.org/presentationml/2006/main">
  <p:tag name="KSO_WM_TAG_VERSION" val="1.0"/>
  <p:tag name="KSO_WM_BEAUTIFY_FLAG" val="#wm#"/>
  <p:tag name="KSO_WM_UNIT_TYPE" val="i"/>
  <p:tag name="KSO_WM_UNIT_ID" val="custom137_24*i*0"/>
  <p:tag name="KSO_WM_TEMPLATE_CATEGORY" val="custom"/>
  <p:tag name="KSO_WM_TEMPLATE_INDEX" val="137"/>
</p:tagLst>
</file>

<file path=ppt/tags/tag253.xml><?xml version="1.0" encoding="utf-8"?>
<p:tagLst xmlns:p="http://schemas.openxmlformats.org/presentationml/2006/main">
  <p:tag name="KSO_WM_TAG_VERSION" val="1.0"/>
  <p:tag name="KSO_WM_TEMPLATE_CATEGORY" val="custom"/>
  <p:tag name="KSO_WM_TEMPLATE_INDEX" val="137"/>
  <p:tag name="KSO_WM_UNIT_TYPE" val="m_i"/>
  <p:tag name="KSO_WM_UNIT_INDEX" val="1_1"/>
  <p:tag name="KSO_WM_UNIT_ID" val="custom137_24*m_i*1_1"/>
  <p:tag name="KSO_WM_UNIT_CLEAR" val="1"/>
  <p:tag name="KSO_WM_UNIT_LAYERLEVEL" val="1_1"/>
  <p:tag name="KSO_WM_BEAUTIFY_FLAG" val="#wm#"/>
  <p:tag name="KSO_WM_DIAGRAM_GROUP_CODE" val="m1-1"/>
</p:tagLst>
</file>

<file path=ppt/tags/tag254.xml><?xml version="1.0" encoding="utf-8"?>
<p:tagLst xmlns:p="http://schemas.openxmlformats.org/presentationml/2006/main">
  <p:tag name="KSO_WM_TAG_VERSION" val="1.0"/>
  <p:tag name="KSO_WM_TEMPLATE_CATEGORY" val="custom"/>
  <p:tag name="KSO_WM_TEMPLATE_INDEX" val="137"/>
  <p:tag name="KSO_WM_UNIT_TYPE" val="m_i"/>
  <p:tag name="KSO_WM_UNIT_INDEX" val="1_2"/>
  <p:tag name="KSO_WM_UNIT_ID" val="custom137_24*m_i*1_2"/>
  <p:tag name="KSO_WM_UNIT_CLEAR" val="1"/>
  <p:tag name="KSO_WM_UNIT_LAYERLEVEL" val="1_1"/>
  <p:tag name="KSO_WM_BEAUTIFY_FLAG" val="#wm#"/>
  <p:tag name="KSO_WM_DIAGRAM_GROUP_CODE" val="m1-1"/>
</p:tagLst>
</file>

<file path=ppt/tags/tag255.xml><?xml version="1.0" encoding="utf-8"?>
<p:tagLst xmlns:p="http://schemas.openxmlformats.org/presentationml/2006/main">
  <p:tag name="KSO_WM_TAG_VERSION" val="1.0"/>
  <p:tag name="KSO_WM_TEMPLATE_CATEGORY" val="custom"/>
  <p:tag name="KSO_WM_TEMPLATE_INDEX" val="137"/>
  <p:tag name="KSO_WM_UNIT_TYPE" val="m_i"/>
  <p:tag name="KSO_WM_UNIT_INDEX" val="1_3"/>
  <p:tag name="KSO_WM_UNIT_ID" val="custom137_24*m_i*1_3"/>
  <p:tag name="KSO_WM_UNIT_CLEAR" val="1"/>
  <p:tag name="KSO_WM_UNIT_LAYERLEVEL" val="1_1"/>
  <p:tag name="KSO_WM_BEAUTIFY_FLAG" val="#wm#"/>
  <p:tag name="KSO_WM_DIAGRAM_GROUP_CODE" val="m1-1"/>
</p:tagLst>
</file>

<file path=ppt/tags/tag256.xml><?xml version="1.0" encoding="utf-8"?>
<p:tagLst xmlns:p="http://schemas.openxmlformats.org/presentationml/2006/main">
  <p:tag name="KSO_WM_TAG_VERSION" val="1.0"/>
  <p:tag name="KSO_WM_BEAUTIFY_FLAG" val="#wm#"/>
  <p:tag name="KSO_WM_UNIT_TYPE" val="i"/>
  <p:tag name="KSO_WM_UNIT_ID" val="custom137_24*i*32"/>
  <p:tag name="KSO_WM_TEMPLATE_CATEGORY" val="custom"/>
  <p:tag name="KSO_WM_TEMPLATE_INDEX" val="137"/>
</p:tagLst>
</file>

<file path=ppt/tags/tag257.xml><?xml version="1.0" encoding="utf-8"?>
<p:tagLst xmlns:p="http://schemas.openxmlformats.org/presentationml/2006/main">
  <p:tag name="KSO_WM_TAG_VERSION" val="1.0"/>
  <p:tag name="KSO_WM_TEMPLATE_CATEGORY" val="custom"/>
  <p:tag name="KSO_WM_TEMPLATE_INDEX" val="137"/>
  <p:tag name="KSO_WM_UNIT_TYPE" val="m_i"/>
  <p:tag name="KSO_WM_UNIT_INDEX" val="1_13"/>
  <p:tag name="KSO_WM_UNIT_ID" val="custom137_24*m_i*1_13"/>
  <p:tag name="KSO_WM_UNIT_CLEAR" val="1"/>
  <p:tag name="KSO_WM_UNIT_LAYERLEVEL" val="1_1"/>
  <p:tag name="KSO_WM_BEAUTIFY_FLAG" val="#wm#"/>
  <p:tag name="KSO_WM_DIAGRAM_GROUP_CODE" val="m1-1"/>
</p:tagLst>
</file>

<file path=ppt/tags/tag258.xml><?xml version="1.0" encoding="utf-8"?>
<p:tagLst xmlns:p="http://schemas.openxmlformats.org/presentationml/2006/main">
  <p:tag name="KSO_WM_TAG_VERSION" val="1.0"/>
  <p:tag name="KSO_WM_TEMPLATE_CATEGORY" val="custom"/>
  <p:tag name="KSO_WM_TEMPLATE_INDEX" val="137"/>
  <p:tag name="KSO_WM_UNIT_TYPE" val="m_i"/>
  <p:tag name="KSO_WM_UNIT_INDEX" val="1_14"/>
  <p:tag name="KSO_WM_UNIT_ID" val="custom137_24*m_i*1_14"/>
  <p:tag name="KSO_WM_UNIT_CLEAR" val="1"/>
  <p:tag name="KSO_WM_UNIT_LAYERLEVEL" val="1_1"/>
  <p:tag name="KSO_WM_BEAUTIFY_FLAG" val="#wm#"/>
  <p:tag name="KSO_WM_DIAGRAM_GROUP_CODE" val="m1-1"/>
</p:tagLst>
</file>

<file path=ppt/tags/tag259.xml><?xml version="1.0" encoding="utf-8"?>
<p:tagLst xmlns:p="http://schemas.openxmlformats.org/presentationml/2006/main">
  <p:tag name="KSO_WM_TAG_VERSION" val="1.0"/>
  <p:tag name="KSO_WM_TEMPLATE_CATEGORY" val="custom"/>
  <p:tag name="KSO_WM_TEMPLATE_INDEX" val="137"/>
  <p:tag name="KSO_WM_UNIT_TYPE" val="m_i"/>
  <p:tag name="KSO_WM_UNIT_INDEX" val="1_15"/>
  <p:tag name="KSO_WM_UNIT_ID" val="custom137_24*m_i*1_15"/>
  <p:tag name="KSO_WM_UNIT_CLEAR" val="1"/>
  <p:tag name="KSO_WM_UNIT_LAYERLEVEL" val="1_1"/>
  <p:tag name="KSO_WM_BEAUTIFY_FLAG" val="#wm#"/>
  <p:tag name="KSO_WM_DIAGRAM_GROUP_CODE" val="m1-1"/>
</p:tagLst>
</file>

<file path=ppt/tags/tag26.xml><?xml version="1.0" encoding="utf-8"?>
<p:tagLst xmlns:p="http://schemas.openxmlformats.org/presentationml/2006/main">
  <p:tag name="KSO_WM_TAG_VERSION" val="1.0"/>
  <p:tag name="KSO_WM_TEMPLATE_CATEGORY" val="diagram"/>
  <p:tag name="KSO_WM_TEMPLATE_INDEX" val="706"/>
  <p:tag name="KSO_WM_UNIT_TYPE" val="m_i"/>
  <p:tag name="KSO_WM_UNIT_INDEX" val="1_3"/>
  <p:tag name="KSO_WM_UNIT_ID" val="150995203*m_i*1_3"/>
  <p:tag name="KSO_WM_UNIT_CLEAR" val="1"/>
  <p:tag name="KSO_WM_UNIT_LAYERLEVEL" val="1_1"/>
  <p:tag name="KSO_WM_BEAUTIFY_FLAG" val="#wm#"/>
  <p:tag name="KSO_WM_DIAGRAM_GROUP_CODE" val="m1-1"/>
</p:tagLst>
</file>

<file path=ppt/tags/tag260.xml><?xml version="1.0" encoding="utf-8"?>
<p:tagLst xmlns:p="http://schemas.openxmlformats.org/presentationml/2006/main">
  <p:tag name="KSO_WM_TAG_VERSION" val="1.0"/>
  <p:tag name="KSO_WM_BEAUTIFY_FLAG" val="#wm#"/>
  <p:tag name="KSO_WM_UNIT_TYPE" val="i"/>
  <p:tag name="KSO_WM_UNIT_ID" val="custom137_24*i*0"/>
  <p:tag name="KSO_WM_TEMPLATE_CATEGORY" val="custom"/>
  <p:tag name="KSO_WM_TEMPLATE_INDEX" val="137"/>
</p:tagLst>
</file>

<file path=ppt/tags/tag261.xml><?xml version="1.0" encoding="utf-8"?>
<p:tagLst xmlns:p="http://schemas.openxmlformats.org/presentationml/2006/main">
  <p:tag name="KSO_WM_TAG_VERSION" val="1.0"/>
  <p:tag name="KSO_WM_TEMPLATE_CATEGORY" val="custom"/>
  <p:tag name="KSO_WM_TEMPLATE_INDEX" val="137"/>
  <p:tag name="KSO_WM_UNIT_TYPE" val="m_i"/>
  <p:tag name="KSO_WM_UNIT_INDEX" val="1_1"/>
  <p:tag name="KSO_WM_UNIT_ID" val="custom137_24*m_i*1_1"/>
  <p:tag name="KSO_WM_UNIT_CLEAR" val="1"/>
  <p:tag name="KSO_WM_UNIT_LAYERLEVEL" val="1_1"/>
  <p:tag name="KSO_WM_BEAUTIFY_FLAG" val="#wm#"/>
  <p:tag name="KSO_WM_DIAGRAM_GROUP_CODE" val="m1-1"/>
</p:tagLst>
</file>

<file path=ppt/tags/tag262.xml><?xml version="1.0" encoding="utf-8"?>
<p:tagLst xmlns:p="http://schemas.openxmlformats.org/presentationml/2006/main">
  <p:tag name="KSO_WM_TAG_VERSION" val="1.0"/>
  <p:tag name="KSO_WM_TEMPLATE_CATEGORY" val="custom"/>
  <p:tag name="KSO_WM_TEMPLATE_INDEX" val="137"/>
  <p:tag name="KSO_WM_UNIT_TYPE" val="m_i"/>
  <p:tag name="KSO_WM_UNIT_INDEX" val="1_2"/>
  <p:tag name="KSO_WM_UNIT_ID" val="custom137_24*m_i*1_2"/>
  <p:tag name="KSO_WM_UNIT_CLEAR" val="1"/>
  <p:tag name="KSO_WM_UNIT_LAYERLEVEL" val="1_1"/>
  <p:tag name="KSO_WM_BEAUTIFY_FLAG" val="#wm#"/>
  <p:tag name="KSO_WM_DIAGRAM_GROUP_CODE" val="m1-1"/>
</p:tagLst>
</file>

<file path=ppt/tags/tag263.xml><?xml version="1.0" encoding="utf-8"?>
<p:tagLst xmlns:p="http://schemas.openxmlformats.org/presentationml/2006/main">
  <p:tag name="KSO_WM_TAG_VERSION" val="1.0"/>
  <p:tag name="KSO_WM_TEMPLATE_CATEGORY" val="custom"/>
  <p:tag name="KSO_WM_TEMPLATE_INDEX" val="137"/>
  <p:tag name="KSO_WM_UNIT_TYPE" val="m_i"/>
  <p:tag name="KSO_WM_UNIT_INDEX" val="1_3"/>
  <p:tag name="KSO_WM_UNIT_ID" val="custom137_24*m_i*1_3"/>
  <p:tag name="KSO_WM_UNIT_CLEAR" val="1"/>
  <p:tag name="KSO_WM_UNIT_LAYERLEVEL" val="1_1"/>
  <p:tag name="KSO_WM_BEAUTIFY_FLAG" val="#wm#"/>
  <p:tag name="KSO_WM_DIAGRAM_GROUP_CODE" val="m1-1"/>
</p:tagLst>
</file>

<file path=ppt/tags/tag264.xml><?xml version="1.0" encoding="utf-8"?>
<p:tagLst xmlns:p="http://schemas.openxmlformats.org/presentationml/2006/main">
  <p:tag name="KSO_WM_TAG_VERSION" val="1.0"/>
  <p:tag name="KSO_WM_BEAUTIFY_FLAG" val="#wm#"/>
  <p:tag name="KSO_WM_UNIT_TYPE" val="i"/>
  <p:tag name="KSO_WM_UNIT_ID" val="custom137_24*i*32"/>
  <p:tag name="KSO_WM_TEMPLATE_CATEGORY" val="custom"/>
  <p:tag name="KSO_WM_TEMPLATE_INDEX" val="137"/>
</p:tagLst>
</file>

<file path=ppt/tags/tag265.xml><?xml version="1.0" encoding="utf-8"?>
<p:tagLst xmlns:p="http://schemas.openxmlformats.org/presentationml/2006/main">
  <p:tag name="KSO_WM_TAG_VERSION" val="1.0"/>
  <p:tag name="KSO_WM_TEMPLATE_CATEGORY" val="custom"/>
  <p:tag name="KSO_WM_TEMPLATE_INDEX" val="137"/>
  <p:tag name="KSO_WM_UNIT_TYPE" val="m_i"/>
  <p:tag name="KSO_WM_UNIT_INDEX" val="1_13"/>
  <p:tag name="KSO_WM_UNIT_ID" val="custom137_24*m_i*1_13"/>
  <p:tag name="KSO_WM_UNIT_CLEAR" val="1"/>
  <p:tag name="KSO_WM_UNIT_LAYERLEVEL" val="1_1"/>
  <p:tag name="KSO_WM_BEAUTIFY_FLAG" val="#wm#"/>
  <p:tag name="KSO_WM_DIAGRAM_GROUP_CODE" val="m1-1"/>
</p:tagLst>
</file>

<file path=ppt/tags/tag266.xml><?xml version="1.0" encoding="utf-8"?>
<p:tagLst xmlns:p="http://schemas.openxmlformats.org/presentationml/2006/main">
  <p:tag name="KSO_WM_TAG_VERSION" val="1.0"/>
  <p:tag name="KSO_WM_TEMPLATE_CATEGORY" val="custom"/>
  <p:tag name="KSO_WM_TEMPLATE_INDEX" val="137"/>
  <p:tag name="KSO_WM_UNIT_TYPE" val="m_i"/>
  <p:tag name="KSO_WM_UNIT_INDEX" val="1_14"/>
  <p:tag name="KSO_WM_UNIT_ID" val="custom137_24*m_i*1_14"/>
  <p:tag name="KSO_WM_UNIT_CLEAR" val="1"/>
  <p:tag name="KSO_WM_UNIT_LAYERLEVEL" val="1_1"/>
  <p:tag name="KSO_WM_BEAUTIFY_FLAG" val="#wm#"/>
  <p:tag name="KSO_WM_DIAGRAM_GROUP_CODE" val="m1-1"/>
</p:tagLst>
</file>

<file path=ppt/tags/tag267.xml><?xml version="1.0" encoding="utf-8"?>
<p:tagLst xmlns:p="http://schemas.openxmlformats.org/presentationml/2006/main">
  <p:tag name="KSO_WM_TAG_VERSION" val="1.0"/>
  <p:tag name="KSO_WM_TEMPLATE_CATEGORY" val="custom"/>
  <p:tag name="KSO_WM_TEMPLATE_INDEX" val="137"/>
  <p:tag name="KSO_WM_UNIT_TYPE" val="m_i"/>
  <p:tag name="KSO_WM_UNIT_INDEX" val="1_15"/>
  <p:tag name="KSO_WM_UNIT_ID" val="custom137_24*m_i*1_15"/>
  <p:tag name="KSO_WM_UNIT_CLEAR" val="1"/>
  <p:tag name="KSO_WM_UNIT_LAYERLEVEL" val="1_1"/>
  <p:tag name="KSO_WM_BEAUTIFY_FLAG" val="#wm#"/>
  <p:tag name="KSO_WM_DIAGRAM_GROUP_CODE" val="m1-1"/>
</p:tagLst>
</file>

<file path=ppt/tags/tag268.xml><?xml version="1.0" encoding="utf-8"?>
<p:tagLst xmlns:p="http://schemas.openxmlformats.org/presentationml/2006/main">
  <p:tag name="KSO_WM_TAG_VERSION" val="1.0"/>
  <p:tag name="KSO_WM_BEAUTIFY_FLAG" val="#wm#"/>
  <p:tag name="KSO_WM_UNIT_TYPE" val="i"/>
  <p:tag name="KSO_WM_UNIT_ID" val="custom137_24*i*0"/>
  <p:tag name="KSO_WM_TEMPLATE_CATEGORY" val="custom"/>
  <p:tag name="KSO_WM_TEMPLATE_INDEX" val="137"/>
</p:tagLst>
</file>

<file path=ppt/tags/tag269.xml><?xml version="1.0" encoding="utf-8"?>
<p:tagLst xmlns:p="http://schemas.openxmlformats.org/presentationml/2006/main">
  <p:tag name="KSO_WM_TAG_VERSION" val="1.0"/>
  <p:tag name="KSO_WM_TEMPLATE_CATEGORY" val="custom"/>
  <p:tag name="KSO_WM_TEMPLATE_INDEX" val="137"/>
  <p:tag name="KSO_WM_UNIT_TYPE" val="m_i"/>
  <p:tag name="KSO_WM_UNIT_INDEX" val="1_1"/>
  <p:tag name="KSO_WM_UNIT_ID" val="custom137_24*m_i*1_1"/>
  <p:tag name="KSO_WM_UNIT_CLEAR" val="1"/>
  <p:tag name="KSO_WM_UNIT_LAYERLEVEL" val="1_1"/>
  <p:tag name="KSO_WM_BEAUTIFY_FLAG" val="#wm#"/>
  <p:tag name="KSO_WM_DIAGRAM_GROUP_CODE" val="m1-1"/>
</p:tagLst>
</file>

<file path=ppt/tags/tag27.xml><?xml version="1.0" encoding="utf-8"?>
<p:tagLst xmlns:p="http://schemas.openxmlformats.org/presentationml/2006/main">
  <p:tag name="KSO_WM_TAG_VERSION" val="1.0"/>
  <p:tag name="KSO_WM_BEAUTIFY_FLAG" val="#wm#"/>
  <p:tag name="KSO_WM_UNIT_TYPE" val="i"/>
  <p:tag name="KSO_WM_UNIT_ID" val="150995203*i*12"/>
  <p:tag name="KSO_WM_TEMPLATE_CATEGORY" val="diagram"/>
  <p:tag name="KSO_WM_TEMPLATE_INDEX" val="706"/>
</p:tagLst>
</file>

<file path=ppt/tags/tag270.xml><?xml version="1.0" encoding="utf-8"?>
<p:tagLst xmlns:p="http://schemas.openxmlformats.org/presentationml/2006/main">
  <p:tag name="KSO_WM_TAG_VERSION" val="1.0"/>
  <p:tag name="KSO_WM_TEMPLATE_CATEGORY" val="custom"/>
  <p:tag name="KSO_WM_TEMPLATE_INDEX" val="137"/>
  <p:tag name="KSO_WM_UNIT_TYPE" val="m_i"/>
  <p:tag name="KSO_WM_UNIT_INDEX" val="1_2"/>
  <p:tag name="KSO_WM_UNIT_ID" val="custom137_24*m_i*1_2"/>
  <p:tag name="KSO_WM_UNIT_CLEAR" val="1"/>
  <p:tag name="KSO_WM_UNIT_LAYERLEVEL" val="1_1"/>
  <p:tag name="KSO_WM_BEAUTIFY_FLAG" val="#wm#"/>
  <p:tag name="KSO_WM_DIAGRAM_GROUP_CODE" val="m1-1"/>
</p:tagLst>
</file>

<file path=ppt/tags/tag271.xml><?xml version="1.0" encoding="utf-8"?>
<p:tagLst xmlns:p="http://schemas.openxmlformats.org/presentationml/2006/main">
  <p:tag name="KSO_WM_TAG_VERSION" val="1.0"/>
  <p:tag name="KSO_WM_TEMPLATE_CATEGORY" val="custom"/>
  <p:tag name="KSO_WM_TEMPLATE_INDEX" val="137"/>
  <p:tag name="KSO_WM_UNIT_TYPE" val="m_i"/>
  <p:tag name="KSO_WM_UNIT_INDEX" val="1_3"/>
  <p:tag name="KSO_WM_UNIT_ID" val="custom137_24*m_i*1_3"/>
  <p:tag name="KSO_WM_UNIT_CLEAR" val="1"/>
  <p:tag name="KSO_WM_UNIT_LAYERLEVEL" val="1_1"/>
  <p:tag name="KSO_WM_BEAUTIFY_FLAG" val="#wm#"/>
  <p:tag name="KSO_WM_DIAGRAM_GROUP_CODE" val="m1-1"/>
</p:tagLst>
</file>

<file path=ppt/tags/tag272.xml><?xml version="1.0" encoding="utf-8"?>
<p:tagLst xmlns:p="http://schemas.openxmlformats.org/presentationml/2006/main">
  <p:tag name="KSO_WM_TEMPLATE_CATEGORY" val="custom"/>
  <p:tag name="KSO_WM_TEMPLATE_INDEX" val="137"/>
  <p:tag name="KSO_WM_TAG_VERSION" val="1.0"/>
  <p:tag name="KSO_WM_SLIDE_ID" val="custom137_24"/>
  <p:tag name="KSO_WM_SLIDE_INDEX" val="24"/>
  <p:tag name="KSO_WM_SLIDE_ITEM_CNT" val="5"/>
  <p:tag name="KSO_WM_SLIDE_LAYOUT" val="a_m"/>
  <p:tag name="KSO_WM_SLIDE_LAYOUT_CNT" val="1_1"/>
  <p:tag name="KSO_WM_SLIDE_TYPE" val="text"/>
  <p:tag name="KSO_WM_BEAUTIFY_FLAG" val="#wm#"/>
  <p:tag name="KSO_WM_SLIDE_POSITION" val="28*142"/>
  <p:tag name="KSO_WM_SLIDE_SIZE" val="656*361"/>
  <p:tag name="KSO_WM_DIAGRAM_GROUP_CODE" val="m1-1"/>
</p:tagLst>
</file>

<file path=ppt/tags/tag273.xml><?xml version="1.0" encoding="utf-8"?>
<p:tagLst xmlns:p="http://schemas.openxmlformats.org/presentationml/2006/main">
  <p:tag name="KSO_WM_TAG_VERSION" val="1.0"/>
  <p:tag name="KSO_WM_TEMPLATE_CATEGORY" val="diagram"/>
  <p:tag name="KSO_WM_TEMPLATE_INDEX" val="473"/>
  <p:tag name="KSO_WM_UNIT_TYPE" val="a"/>
  <p:tag name="KSO_WM_UNIT_INDEX" val="1"/>
  <p:tag name="KSO_WM_UNIT_ID" val="259*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 name="KSO_WM_BEAUTIFY_FLAG" val="#wm#"/>
</p:tagLst>
</file>

<file path=ppt/tags/tag274.xml><?xml version="1.0" encoding="utf-8"?>
<p:tagLst xmlns:p="http://schemas.openxmlformats.org/presentationml/2006/main">
  <p:tag name="KSO_WM_TAG_VERSION" val="1.0"/>
  <p:tag name="KSO_WM_TEMPLATE_CATEGORY" val="diagram"/>
  <p:tag name="KSO_WM_TEMPLATE_INDEX" val="473"/>
  <p:tag name="KSO_WM_UNIT_TYPE" val="m_i"/>
  <p:tag name="KSO_WM_UNIT_INDEX" val="1_1"/>
  <p:tag name="KSO_WM_UNIT_ID" val="259*m_i*1_1"/>
  <p:tag name="KSO_WM_UNIT_CLEAR" val="1"/>
  <p:tag name="KSO_WM_UNIT_LAYERLEVEL" val="1_1"/>
  <p:tag name="KSO_WM_BEAUTIFY_FLAG" val="#wm#"/>
  <p:tag name="KSO_WM_DIAGRAM_GROUP_CODE" val="m1-1"/>
</p:tagLst>
</file>

<file path=ppt/tags/tag275.xml><?xml version="1.0" encoding="utf-8"?>
<p:tagLst xmlns:p="http://schemas.openxmlformats.org/presentationml/2006/main">
  <p:tag name="KSO_WM_TAG_VERSION" val="1.0"/>
  <p:tag name="KSO_WM_BEAUTIFY_FLAG" val="#wm#"/>
  <p:tag name="KSO_WM_UNIT_TYPE" val="i"/>
  <p:tag name="KSO_WM_UNIT_ID" val="150995203*i*2"/>
  <p:tag name="KSO_WM_TEMPLATE_CATEGORY" val="diagram"/>
  <p:tag name="KSO_WM_TEMPLATE_INDEX" val="473"/>
</p:tagLst>
</file>

<file path=ppt/tags/tag276.xml><?xml version="1.0" encoding="utf-8"?>
<p:tagLst xmlns:p="http://schemas.openxmlformats.org/presentationml/2006/main">
  <p:tag name="KSO_WM_TAG_VERSION" val="1.0"/>
  <p:tag name="KSO_WM_TEMPLATE_CATEGORY" val="diagram"/>
  <p:tag name="KSO_WM_TEMPLATE_INDEX" val="473"/>
  <p:tag name="KSO_WM_UNIT_TYPE" val="m_h_f"/>
  <p:tag name="KSO_WM_UNIT_INDEX" val="1_1_1"/>
  <p:tag name="KSO_WM_UNIT_ID" val="259*m_h_f*1_1_1"/>
  <p:tag name="KSO_WM_UNIT_CLEAR" val="1"/>
  <p:tag name="KSO_WM_UNIT_LAYERLEVEL" val="1_1_1"/>
  <p:tag name="KSO_WM_UNIT_VALUE" val="5"/>
  <p:tag name="KSO_WM_UNIT_HIGHLIGHT" val="0"/>
  <p:tag name="KSO_WM_UNIT_COMPATIBLE" val="0"/>
  <p:tag name="KSO_WM_UNIT_PRESET_TEXT" val="LOREM"/>
  <p:tag name="KSO_WM_BEAUTIFY_FLAG" val="#wm#"/>
  <p:tag name="KSO_WM_DIAGRAM_GROUP_CODE" val="m1-1"/>
</p:tagLst>
</file>

<file path=ppt/tags/tag277.xml><?xml version="1.0" encoding="utf-8"?>
<p:tagLst xmlns:p="http://schemas.openxmlformats.org/presentationml/2006/main">
  <p:tag name="KSO_WM_TAG_VERSION" val="1.0"/>
  <p:tag name="KSO_WM_TEMPLATE_CATEGORY" val="diagram"/>
  <p:tag name="KSO_WM_TEMPLATE_INDEX" val="473"/>
  <p:tag name="KSO_WM_UNIT_TYPE" val="m_i"/>
  <p:tag name="KSO_WM_UNIT_INDEX" val="1_2"/>
  <p:tag name="KSO_WM_UNIT_ID" val="259*m_i*1_2"/>
  <p:tag name="KSO_WM_UNIT_CLEAR" val="1"/>
  <p:tag name="KSO_WM_UNIT_LAYERLEVEL" val="1_1"/>
  <p:tag name="KSO_WM_BEAUTIFY_FLAG" val="#wm#"/>
  <p:tag name="KSO_WM_DIAGRAM_GROUP_CODE" val="m1-1"/>
</p:tagLst>
</file>

<file path=ppt/tags/tag278.xml><?xml version="1.0" encoding="utf-8"?>
<p:tagLst xmlns:p="http://schemas.openxmlformats.org/presentationml/2006/main">
  <p:tag name="KSO_WM_TAG_VERSION" val="1.0"/>
  <p:tag name="KSO_WM_TEMPLATE_CATEGORY" val="diagram"/>
  <p:tag name="KSO_WM_TEMPLATE_INDEX" val="473"/>
  <p:tag name="KSO_WM_UNIT_TYPE" val="m_i"/>
  <p:tag name="KSO_WM_UNIT_INDEX" val="1_3"/>
  <p:tag name="KSO_WM_UNIT_ID" val="259*m_i*1_3"/>
  <p:tag name="KSO_WM_UNIT_CLEAR" val="1"/>
  <p:tag name="KSO_WM_UNIT_LAYERLEVEL" val="1_1"/>
  <p:tag name="KSO_WM_BEAUTIFY_FLAG" val="#wm#"/>
  <p:tag name="KSO_WM_DIAGRAM_GROUP_CODE" val="m1-1"/>
</p:tagLst>
</file>

<file path=ppt/tags/tag279.xml><?xml version="1.0" encoding="utf-8"?>
<p:tagLst xmlns:p="http://schemas.openxmlformats.org/presentationml/2006/main">
  <p:tag name="KSO_WM_TAG_VERSION" val="1.0"/>
  <p:tag name="KSO_WM_BEAUTIFY_FLAG" val="#wm#"/>
  <p:tag name="KSO_WM_UNIT_TYPE" val="i"/>
  <p:tag name="KSO_WM_UNIT_ID" val="150995203*i*8"/>
  <p:tag name="KSO_WM_TEMPLATE_CATEGORY" val="diagram"/>
  <p:tag name="KSO_WM_TEMPLATE_INDEX" val="473"/>
</p:tagLst>
</file>

<file path=ppt/tags/tag28.xml><?xml version="1.0" encoding="utf-8"?>
<p:tagLst xmlns:p="http://schemas.openxmlformats.org/presentationml/2006/main">
  <p:tag name="KSO_WM_TAG_VERSION" val="1.0"/>
  <p:tag name="KSO_WM_TEMPLATE_CATEGORY" val="diagram"/>
  <p:tag name="KSO_WM_TEMPLATE_INDEX" val="706"/>
  <p:tag name="KSO_WM_UNIT_TYPE" val="m_i"/>
  <p:tag name="KSO_WM_UNIT_INDEX" val="1_4"/>
  <p:tag name="KSO_WM_UNIT_ID" val="150995203*m_i*1_4"/>
  <p:tag name="KSO_WM_UNIT_CLEAR" val="1"/>
  <p:tag name="KSO_WM_UNIT_LAYERLEVEL" val="1_1"/>
  <p:tag name="KSO_WM_BEAUTIFY_FLAG" val="#wm#"/>
  <p:tag name="KSO_WM_DIAGRAM_GROUP_CODE" val="m1-1"/>
</p:tagLst>
</file>

<file path=ppt/tags/tag280.xml><?xml version="1.0" encoding="utf-8"?>
<p:tagLst xmlns:p="http://schemas.openxmlformats.org/presentationml/2006/main">
  <p:tag name="KSO_WM_TAG_VERSION" val="1.0"/>
  <p:tag name="KSO_WM_TEMPLATE_CATEGORY" val="diagram"/>
  <p:tag name="KSO_WM_TEMPLATE_INDEX" val="473"/>
  <p:tag name="KSO_WM_UNIT_TYPE" val="m_h_f"/>
  <p:tag name="KSO_WM_UNIT_INDEX" val="1_2_1"/>
  <p:tag name="KSO_WM_UNIT_ID" val="259*m_h_f*1_2_1"/>
  <p:tag name="KSO_WM_UNIT_CLEAR" val="1"/>
  <p:tag name="KSO_WM_UNIT_LAYERLEVEL" val="1_1_1"/>
  <p:tag name="KSO_WM_UNIT_VALUE" val="5"/>
  <p:tag name="KSO_WM_UNIT_HIGHLIGHT" val="0"/>
  <p:tag name="KSO_WM_UNIT_COMPATIBLE" val="0"/>
  <p:tag name="KSO_WM_UNIT_PRESET_TEXT" val="LOREM"/>
  <p:tag name="KSO_WM_BEAUTIFY_FLAG" val="#wm#"/>
  <p:tag name="KSO_WM_DIAGRAM_GROUP_CODE" val="m1-1"/>
</p:tagLst>
</file>

<file path=ppt/tags/tag281.xml><?xml version="1.0" encoding="utf-8"?>
<p:tagLst xmlns:p="http://schemas.openxmlformats.org/presentationml/2006/main">
  <p:tag name="KSO_WM_TAG_VERSION" val="1.0"/>
  <p:tag name="KSO_WM_TEMPLATE_CATEGORY" val="diagram"/>
  <p:tag name="KSO_WM_TEMPLATE_INDEX" val="473"/>
  <p:tag name="KSO_WM_UNIT_TYPE" val="m_i"/>
  <p:tag name="KSO_WM_UNIT_INDEX" val="1_4"/>
  <p:tag name="KSO_WM_UNIT_ID" val="259*m_i*1_4"/>
  <p:tag name="KSO_WM_UNIT_CLEAR" val="1"/>
  <p:tag name="KSO_WM_UNIT_LAYERLEVEL" val="1_1"/>
  <p:tag name="KSO_WM_BEAUTIFY_FLAG" val="#wm#"/>
  <p:tag name="KSO_WM_DIAGRAM_GROUP_CODE" val="m1-1"/>
</p:tagLst>
</file>

<file path=ppt/tags/tag282.xml><?xml version="1.0" encoding="utf-8"?>
<p:tagLst xmlns:p="http://schemas.openxmlformats.org/presentationml/2006/main">
  <p:tag name="KSO_WM_TAG_VERSION" val="1.0"/>
  <p:tag name="KSO_WM_BEAUTIFY_FLAG" val="#wm#"/>
  <p:tag name="KSO_WM_UNIT_TYPE" val="i"/>
  <p:tag name="KSO_WM_UNIT_ID" val="150995203*i*13"/>
  <p:tag name="KSO_WM_TEMPLATE_CATEGORY" val="diagram"/>
  <p:tag name="KSO_WM_TEMPLATE_INDEX" val="473"/>
</p:tagLst>
</file>

<file path=ppt/tags/tag283.xml><?xml version="1.0" encoding="utf-8"?>
<p:tagLst xmlns:p="http://schemas.openxmlformats.org/presentationml/2006/main">
  <p:tag name="KSO_WM_TAG_VERSION" val="1.0"/>
  <p:tag name="KSO_WM_TEMPLATE_CATEGORY" val="diagram"/>
  <p:tag name="KSO_WM_TEMPLATE_INDEX" val="473"/>
  <p:tag name="KSO_WM_UNIT_TYPE" val="m_h_f"/>
  <p:tag name="KSO_WM_UNIT_INDEX" val="1_3_1"/>
  <p:tag name="KSO_WM_UNIT_ID" val="259*m_h_f*1_3_1"/>
  <p:tag name="KSO_WM_UNIT_CLEAR" val="1"/>
  <p:tag name="KSO_WM_UNIT_LAYERLEVEL" val="1_1_1"/>
  <p:tag name="KSO_WM_UNIT_VALUE" val="5"/>
  <p:tag name="KSO_WM_UNIT_HIGHLIGHT" val="0"/>
  <p:tag name="KSO_WM_UNIT_COMPATIBLE" val="0"/>
  <p:tag name="KSO_WM_UNIT_PRESET_TEXT" val="LOREM"/>
  <p:tag name="KSO_WM_BEAUTIFY_FLAG" val="#wm#"/>
  <p:tag name="KSO_WM_DIAGRAM_GROUP_CODE" val="m1-1"/>
</p:tagLst>
</file>

<file path=ppt/tags/tag284.xml><?xml version="1.0" encoding="utf-8"?>
<p:tagLst xmlns:p="http://schemas.openxmlformats.org/presentationml/2006/main">
  <p:tag name="KSO_WM_TAG_VERSION" val="1.0"/>
  <p:tag name="KSO_WM_TEMPLATE_CATEGORY" val="diagram"/>
  <p:tag name="KSO_WM_TEMPLATE_INDEX" val="473"/>
  <p:tag name="KSO_WM_UNIT_TYPE" val="m_i"/>
  <p:tag name="KSO_WM_UNIT_INDEX" val="1_5"/>
  <p:tag name="KSO_WM_UNIT_ID" val="259*m_i*1_5"/>
  <p:tag name="KSO_WM_UNIT_CLEAR" val="1"/>
  <p:tag name="KSO_WM_UNIT_LAYERLEVEL" val="1_1"/>
  <p:tag name="KSO_WM_BEAUTIFY_FLAG" val="#wm#"/>
  <p:tag name="KSO_WM_DIAGRAM_GROUP_CODE" val="m1-1"/>
</p:tagLst>
</file>

<file path=ppt/tags/tag285.xml><?xml version="1.0" encoding="utf-8"?>
<p:tagLst xmlns:p="http://schemas.openxmlformats.org/presentationml/2006/main">
  <p:tag name="KSO_WM_TAG_VERSION" val="1.0"/>
  <p:tag name="KSO_WM_BEAUTIFY_FLAG" val="#wm#"/>
  <p:tag name="KSO_WM_UNIT_TYPE" val="i"/>
  <p:tag name="KSO_WM_UNIT_ID" val="150995203*i*18"/>
  <p:tag name="KSO_WM_TEMPLATE_CATEGORY" val="diagram"/>
  <p:tag name="KSO_WM_TEMPLATE_INDEX" val="473"/>
</p:tagLst>
</file>

<file path=ppt/tags/tag286.xml><?xml version="1.0" encoding="utf-8"?>
<p:tagLst xmlns:p="http://schemas.openxmlformats.org/presentationml/2006/main">
  <p:tag name="KSO_WM_TAG_VERSION" val="1.0"/>
  <p:tag name="KSO_WM_TEMPLATE_CATEGORY" val="diagram"/>
  <p:tag name="KSO_WM_TEMPLATE_INDEX" val="473"/>
  <p:tag name="KSO_WM_UNIT_TYPE" val="m_h_f"/>
  <p:tag name="KSO_WM_UNIT_INDEX" val="1_5_1"/>
  <p:tag name="KSO_WM_UNIT_ID" val="259*m_h_f*1_5_1"/>
  <p:tag name="KSO_WM_UNIT_CLEAR" val="1"/>
  <p:tag name="KSO_WM_UNIT_LAYERLEVEL" val="1_1_1"/>
  <p:tag name="KSO_WM_UNIT_VALUE" val="5"/>
  <p:tag name="KSO_WM_UNIT_HIGHLIGHT" val="0"/>
  <p:tag name="KSO_WM_UNIT_COMPATIBLE" val="0"/>
  <p:tag name="KSO_WM_UNIT_PRESET_TEXT" val="LOREM"/>
  <p:tag name="KSO_WM_BEAUTIFY_FLAG" val="#wm#"/>
  <p:tag name="KSO_WM_DIAGRAM_GROUP_CODE" val="m1-1"/>
</p:tagLst>
</file>

<file path=ppt/tags/tag287.xml><?xml version="1.0" encoding="utf-8"?>
<p:tagLst xmlns:p="http://schemas.openxmlformats.org/presentationml/2006/main">
  <p:tag name="KSO_WM_TAG_VERSION" val="1.0"/>
  <p:tag name="KSO_WM_TEMPLATE_CATEGORY" val="diagram"/>
  <p:tag name="KSO_WM_TEMPLATE_INDEX" val="473"/>
  <p:tag name="KSO_WM_UNIT_TYPE" val="m_i"/>
  <p:tag name="KSO_WM_UNIT_INDEX" val="1_6"/>
  <p:tag name="KSO_WM_UNIT_ID" val="259*m_i*1_6"/>
  <p:tag name="KSO_WM_UNIT_CLEAR" val="1"/>
  <p:tag name="KSO_WM_UNIT_LAYERLEVEL" val="1_1"/>
  <p:tag name="KSO_WM_BEAUTIFY_FLAG" val="#wm#"/>
  <p:tag name="KSO_WM_DIAGRAM_GROUP_CODE" val="m1-1"/>
</p:tagLst>
</file>

<file path=ppt/tags/tag288.xml><?xml version="1.0" encoding="utf-8"?>
<p:tagLst xmlns:p="http://schemas.openxmlformats.org/presentationml/2006/main">
  <p:tag name="KSO_WM_TAG_VERSION" val="1.0"/>
  <p:tag name="KSO_WM_BEAUTIFY_FLAG" val="#wm#"/>
  <p:tag name="KSO_WM_UNIT_TYPE" val="i"/>
  <p:tag name="KSO_WM_UNIT_ID" val="150995203*i*23"/>
  <p:tag name="KSO_WM_TEMPLATE_CATEGORY" val="diagram"/>
  <p:tag name="KSO_WM_TEMPLATE_INDEX" val="473"/>
</p:tagLst>
</file>

<file path=ppt/tags/tag289.xml><?xml version="1.0" encoding="utf-8"?>
<p:tagLst xmlns:p="http://schemas.openxmlformats.org/presentationml/2006/main">
  <p:tag name="KSO_WM_TAG_VERSION" val="1.0"/>
  <p:tag name="KSO_WM_TEMPLATE_CATEGORY" val="diagram"/>
  <p:tag name="KSO_WM_TEMPLATE_INDEX" val="473"/>
  <p:tag name="KSO_WM_UNIT_TYPE" val="m_h_f"/>
  <p:tag name="KSO_WM_UNIT_INDEX" val="1_4_1"/>
  <p:tag name="KSO_WM_UNIT_ID" val="259*m_h_f*1_4_1"/>
  <p:tag name="KSO_WM_UNIT_CLEAR" val="1"/>
  <p:tag name="KSO_WM_UNIT_LAYERLEVEL" val="1_1_1"/>
  <p:tag name="KSO_WM_UNIT_VALUE" val="5"/>
  <p:tag name="KSO_WM_UNIT_HIGHLIGHT" val="0"/>
  <p:tag name="KSO_WM_UNIT_COMPATIBLE" val="0"/>
  <p:tag name="KSO_WM_UNIT_PRESET_TEXT" val="LOREM"/>
  <p:tag name="KSO_WM_BEAUTIFY_FLAG" val="#wm#"/>
  <p:tag name="KSO_WM_DIAGRAM_GROUP_CODE" val="m1-1"/>
</p:tagLst>
</file>

<file path=ppt/tags/tag29.xml><?xml version="1.0" encoding="utf-8"?>
<p:tagLst xmlns:p="http://schemas.openxmlformats.org/presentationml/2006/main">
  <p:tag name="KSO_WM_TAG_VERSION" val="1.0"/>
  <p:tag name="KSO_WM_TEMPLATE_CATEGORY" val="diagram"/>
  <p:tag name="KSO_WM_TEMPLATE_INDEX" val="706"/>
  <p:tag name="KSO_WM_UNIT_TYPE" val="m_i"/>
  <p:tag name="KSO_WM_UNIT_INDEX" val="1_5"/>
  <p:tag name="KSO_WM_UNIT_ID" val="150995203*m_i*1_5"/>
  <p:tag name="KSO_WM_UNIT_CLEAR" val="1"/>
  <p:tag name="KSO_WM_UNIT_LAYERLEVEL" val="1_1"/>
  <p:tag name="KSO_WM_BEAUTIFY_FLAG" val="#wm#"/>
  <p:tag name="KSO_WM_DIAGRAM_GROUP_CODE" val="m1-1"/>
</p:tagLst>
</file>

<file path=ppt/tags/tag290.xml><?xml version="1.0" encoding="utf-8"?>
<p:tagLst xmlns:p="http://schemas.openxmlformats.org/presentationml/2006/main">
  <p:tag name="KSO_WM_TAG_VERSION" val="1.0"/>
  <p:tag name="KSO_WM_TEMPLATE_CATEGORY" val="diagram"/>
  <p:tag name="KSO_WM_TEMPLATE_INDEX" val="473"/>
  <p:tag name="KSO_WM_UNIT_TYPE" val="m_i"/>
  <p:tag name="KSO_WM_UNIT_INDEX" val="1_7"/>
  <p:tag name="KSO_WM_UNIT_ID" val="259*m_i*1_7"/>
  <p:tag name="KSO_WM_UNIT_CLEAR" val="1"/>
  <p:tag name="KSO_WM_UNIT_LAYERLEVEL" val="1_1"/>
  <p:tag name="KSO_WM_BEAUTIFY_FLAG" val="#wm#"/>
  <p:tag name="KSO_WM_DIAGRAM_GROUP_CODE" val="m1-1"/>
</p:tagLst>
</file>

<file path=ppt/tags/tag291.xml><?xml version="1.0" encoding="utf-8"?>
<p:tagLst xmlns:p="http://schemas.openxmlformats.org/presentationml/2006/main">
  <p:tag name="KSO_WM_TAG_VERSION" val="1.0"/>
  <p:tag name="KSO_WM_TEMPLATE_CATEGORY" val="diagram"/>
  <p:tag name="KSO_WM_TEMPLATE_INDEX" val="473"/>
  <p:tag name="KSO_WM_UNIT_TYPE" val="m_i"/>
  <p:tag name="KSO_WM_UNIT_INDEX" val="1_8"/>
  <p:tag name="KSO_WM_UNIT_ID" val="259*m_i*1_8"/>
  <p:tag name="KSO_WM_UNIT_CLEAR" val="1"/>
  <p:tag name="KSO_WM_UNIT_LAYERLEVEL" val="1_1"/>
  <p:tag name="KSO_WM_BEAUTIFY_FLAG" val="#wm#"/>
  <p:tag name="KSO_WM_DIAGRAM_GROUP_CODE" val="m1-1"/>
</p:tagLst>
</file>

<file path=ppt/tags/tag292.xml><?xml version="1.0" encoding="utf-8"?>
<p:tagLst xmlns:p="http://schemas.openxmlformats.org/presentationml/2006/main">
  <p:tag name="KSO_WM_TAG_VERSION" val="1.0"/>
  <p:tag name="KSO_WM_TEMPLATE_CATEGORY" val="diagram"/>
  <p:tag name="KSO_WM_TEMPLATE_INDEX" val="473"/>
  <p:tag name="KSO_WM_UNIT_TYPE" val="m_i"/>
  <p:tag name="KSO_WM_UNIT_INDEX" val="1_9"/>
  <p:tag name="KSO_WM_UNIT_ID" val="259*m_i*1_9"/>
  <p:tag name="KSO_WM_UNIT_CLEAR" val="1"/>
  <p:tag name="KSO_WM_UNIT_LAYERLEVEL" val="1_1"/>
  <p:tag name="KSO_WM_BEAUTIFY_FLAG" val="#wm#"/>
  <p:tag name="KSO_WM_DIAGRAM_GROUP_CODE" val="m1-1"/>
</p:tagLst>
</file>

<file path=ppt/tags/tag293.xml><?xml version="1.0" encoding="utf-8"?>
<p:tagLst xmlns:p="http://schemas.openxmlformats.org/presentationml/2006/main">
  <p:tag name="KSO_WM_SLIDE_ID" val="150995203"/>
  <p:tag name="KSO_WM_SLIDE_INDEX" val="5"/>
  <p:tag name="KSO_WM_SLIDE_ITEM_CNT" val="5"/>
  <p:tag name="KSO_WM_SLIDE_LAYOUT" val="a_m"/>
  <p:tag name="KSO_WM_SLIDE_LAYOUT_CNT" val="1_1"/>
  <p:tag name="KSO_WM_SLIDE_TYPE" val="contents"/>
  <p:tag name="KSO_WM_BEAUTIFY_FLAG" val="#wm#"/>
  <p:tag name="KSO_WM_TEMPLATE_CATEGORY" val="diagram"/>
  <p:tag name="KSO_WM_TEMPLATE_INDEX" val="473"/>
  <p:tag name="KSO_WM_DIAGRAM_GROUP_CODE" val="m1-1"/>
  <p:tag name="KSO_WM_TAG_VERSION" val="1.0"/>
</p:tagLst>
</file>

<file path=ppt/tags/tag294.xml><?xml version="1.0" encoding="utf-8"?>
<p:tagLst xmlns:p="http://schemas.openxmlformats.org/presentationml/2006/main">
  <p:tag name="KSO_WM_BEAUTIFY_FLAG" val="#wm#"/>
  <p:tag name="KSO_WM_UNIT_TYPE" val="i"/>
  <p:tag name="KSO_WM_UNIT_ID" val="150995267*i*0"/>
  <p:tag name="KSO_WM_TEMPLATE_CATEGORY" val="diagram"/>
  <p:tag name="KSO_WM_TEMPLATE_INDEX" val="103"/>
  <p:tag name="KSO_WM_TAG_VERSION" val="1.0"/>
</p:tagLst>
</file>

<file path=ppt/tags/tag295.xml><?xml version="1.0" encoding="utf-8"?>
<p:tagLst xmlns:p="http://schemas.openxmlformats.org/presentationml/2006/main">
  <p:tag name="KSO_WM_TEMPLATE_CATEGORY" val="diagram"/>
  <p:tag name="KSO_WM_TEMPLATE_INDEX" val="103"/>
  <p:tag name="KSO_WM_UNIT_TYPE" val="l_h_a"/>
  <p:tag name="KSO_WM_UNIT_INDEX" val="1_1_1"/>
  <p:tag name="KSO_WM_UNIT_ID" val="150995267*l_h_a*1_1_1"/>
  <p:tag name="KSO_WM_UNIT_CLEAR" val="1"/>
  <p:tag name="KSO_WM_UNIT_LAYERLEVEL" val="1_1_1"/>
  <p:tag name="KSO_WM_UNIT_VALUE" val="6"/>
  <p:tag name="KSO_WM_UNIT_HIGHLIGHT" val="0"/>
  <p:tag name="KSO_WM_UNIT_COMPATIBLE" val="0"/>
  <p:tag name="KSO_WM_BEAUTIFY_FLAG" val="#wm#"/>
  <p:tag name="KSO_WM_UNIT_PRESET_TEXT_INDEX" val="3"/>
  <p:tag name="KSO_WM_UNIT_PRESET_TEXT_LEN" val="5"/>
  <p:tag name="KSO_WM_DIAGRAM_GROUP_CODE" val="l1-1"/>
  <p:tag name="KSO_WM_TAG_VERSION" val="1.0"/>
</p:tagLst>
</file>

<file path=ppt/tags/tag296.xml><?xml version="1.0" encoding="utf-8"?>
<p:tagLst xmlns:p="http://schemas.openxmlformats.org/presentationml/2006/main">
  <p:tag name="KSO_WM_TEMPLATE_CATEGORY" val="diagram"/>
  <p:tag name="KSO_WM_TEMPLATE_INDEX" val="103"/>
  <p:tag name="KSO_WM_UNIT_TYPE" val="l_h_f"/>
  <p:tag name="KSO_WM_UNIT_INDEX" val="1_1_1"/>
  <p:tag name="KSO_WM_UNIT_ID" val="150995267*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22"/>
  <p:tag name="KSO_WM_DIAGRAM_GROUP_CODE" val="l1-1"/>
  <p:tag name="KSO_WM_TAG_VERSION" val="1.0"/>
</p:tagLst>
</file>

<file path=ppt/tags/tag297.xml><?xml version="1.0" encoding="utf-8"?>
<p:tagLst xmlns:p="http://schemas.openxmlformats.org/presentationml/2006/main">
  <p:tag name="KSO_WM_BEAUTIFY_FLAG" val="#wm#"/>
  <p:tag name="KSO_WM_UNIT_TYPE" val="i"/>
  <p:tag name="KSO_WM_UNIT_ID" val="150995267*i*5"/>
  <p:tag name="KSO_WM_TEMPLATE_CATEGORY" val="diagram"/>
  <p:tag name="KSO_WM_TEMPLATE_INDEX" val="103"/>
  <p:tag name="KSO_WM_TAG_VERSION" val="1.0"/>
</p:tagLst>
</file>

<file path=ppt/tags/tag298.xml><?xml version="1.0" encoding="utf-8"?>
<p:tagLst xmlns:p="http://schemas.openxmlformats.org/presentationml/2006/main">
  <p:tag name="KSO_WM_TEMPLATE_CATEGORY" val="diagram"/>
  <p:tag name="KSO_WM_TEMPLATE_INDEX" val="103"/>
  <p:tag name="KSO_WM_UNIT_TYPE" val="l_h_a"/>
  <p:tag name="KSO_WM_UNIT_INDEX" val="1_2_1"/>
  <p:tag name="KSO_WM_UNIT_ID" val="150995267*l_h_a*1_2_1"/>
  <p:tag name="KSO_WM_UNIT_CLEAR" val="1"/>
  <p:tag name="KSO_WM_UNIT_LAYERLEVEL" val="1_1_1"/>
  <p:tag name="KSO_WM_UNIT_VALUE" val="6"/>
  <p:tag name="KSO_WM_UNIT_HIGHLIGHT" val="0"/>
  <p:tag name="KSO_WM_UNIT_COMPATIBLE" val="0"/>
  <p:tag name="KSO_WM_BEAUTIFY_FLAG" val="#wm#"/>
  <p:tag name="KSO_WM_DIAGRAM_GROUP_CODE" val="l1-1"/>
  <p:tag name="KSO_WM_TAG_VERSION" val="1.0"/>
  <p:tag name="KSO_WM_UNIT_PRESET_TEXT_INDEX" val="3"/>
  <p:tag name="KSO_WM_UNIT_PRESET_TEXT_LEN" val="5"/>
</p:tagLst>
</file>

<file path=ppt/tags/tag299.xml><?xml version="1.0" encoding="utf-8"?>
<p:tagLst xmlns:p="http://schemas.openxmlformats.org/presentationml/2006/main">
  <p:tag name="KSO_WM_TEMPLATE_CATEGORY" val="diagram"/>
  <p:tag name="KSO_WM_TEMPLATE_INDEX" val="103"/>
  <p:tag name="KSO_WM_UNIT_TYPE" val="l_h_f"/>
  <p:tag name="KSO_WM_UNIT_INDEX" val="1_2_1"/>
  <p:tag name="KSO_WM_UNIT_ID" val="150995267*l_h_f*1_2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22"/>
  <p:tag name="KSO_WM_DIAGRAM_GROUP_CODE" val="l1-1"/>
  <p:tag name="KSO_WM_TAG_VERSION" val="1.0"/>
</p:tagLst>
</file>

<file path=ppt/tags/tag3.xml><?xml version="1.0" encoding="utf-8"?>
<p:tagLst xmlns:p="http://schemas.openxmlformats.org/presentationml/2006/main">
  <p:tag name="KSO_WM_BEAUTIFY_FLAG" val="#wm#"/>
  <p:tag name="KSO_WM_UNIT_TYPE" val="i"/>
  <p:tag name="KSO_WM_UNIT_ID" val="276*i*1"/>
  <p:tag name="KSO_WM_UNIT_TEMPLATE_CATEGORY" val="custom"/>
  <p:tag name="KSO_WM_UNIT_TEMPLATE_INDEX" val="68"/>
</p:tagLst>
</file>

<file path=ppt/tags/tag30.xml><?xml version="1.0" encoding="utf-8"?>
<p:tagLst xmlns:p="http://schemas.openxmlformats.org/presentationml/2006/main">
  <p:tag name="KSO_WM_TAG_VERSION" val="1.0"/>
  <p:tag name="KSO_WM_TEMPLATE_CATEGORY" val="diagram"/>
  <p:tag name="KSO_WM_TEMPLATE_INDEX" val="706"/>
  <p:tag name="KSO_WM_UNIT_TYPE" val="m_i"/>
  <p:tag name="KSO_WM_UNIT_INDEX" val="1_6"/>
  <p:tag name="KSO_WM_UNIT_ID" val="150995203*m_i*1_6"/>
  <p:tag name="KSO_WM_UNIT_CLEAR" val="1"/>
  <p:tag name="KSO_WM_UNIT_LAYERLEVEL" val="1_1"/>
  <p:tag name="KSO_WM_BEAUTIFY_FLAG" val="#wm#"/>
  <p:tag name="KSO_WM_DIAGRAM_GROUP_CODE" val="m1-1"/>
</p:tagLst>
</file>

<file path=ppt/tags/tag300.xml><?xml version="1.0" encoding="utf-8"?>
<p:tagLst xmlns:p="http://schemas.openxmlformats.org/presentationml/2006/main">
  <p:tag name="KSO_WM_BEAUTIFY_FLAG" val="#wm#"/>
  <p:tag name="KSO_WM_UNIT_TYPE" val="i"/>
  <p:tag name="KSO_WM_UNIT_ID" val="150995267*i*15"/>
  <p:tag name="KSO_WM_TEMPLATE_CATEGORY" val="diagram"/>
  <p:tag name="KSO_WM_TEMPLATE_INDEX" val="103"/>
  <p:tag name="KSO_WM_TAG_VERSION" val="1.0"/>
</p:tagLst>
</file>

<file path=ppt/tags/tag301.xml><?xml version="1.0" encoding="utf-8"?>
<p:tagLst xmlns:p="http://schemas.openxmlformats.org/presentationml/2006/main">
  <p:tag name="KSO_WM_TEMPLATE_CATEGORY" val="diagram"/>
  <p:tag name="KSO_WM_TEMPLATE_INDEX" val="103"/>
  <p:tag name="KSO_WM_UNIT_TYPE" val="l_h_a"/>
  <p:tag name="KSO_WM_UNIT_INDEX" val="1_4_1"/>
  <p:tag name="KSO_WM_UNIT_ID" val="150995267*l_h_a*1_4_1"/>
  <p:tag name="KSO_WM_UNIT_CLEAR" val="1"/>
  <p:tag name="KSO_WM_UNIT_LAYERLEVEL" val="1_1_1"/>
  <p:tag name="KSO_WM_UNIT_VALUE" val="6"/>
  <p:tag name="KSO_WM_UNIT_HIGHLIGHT" val="0"/>
  <p:tag name="KSO_WM_UNIT_COMPATIBLE" val="0"/>
  <p:tag name="KSO_WM_BEAUTIFY_FLAG" val="#wm#"/>
  <p:tag name="KSO_WM_DIAGRAM_GROUP_CODE" val="l1-1"/>
  <p:tag name="KSO_WM_TAG_VERSION" val="1.0"/>
  <p:tag name="KSO_WM_UNIT_PRESET_TEXT_INDEX" val="3"/>
  <p:tag name="KSO_WM_UNIT_PRESET_TEXT_LEN" val="5"/>
</p:tagLst>
</file>

<file path=ppt/tags/tag302.xml><?xml version="1.0" encoding="utf-8"?>
<p:tagLst xmlns:p="http://schemas.openxmlformats.org/presentationml/2006/main">
  <p:tag name="KSO_WM_TEMPLATE_CATEGORY" val="diagram"/>
  <p:tag name="KSO_WM_TEMPLATE_INDEX" val="103"/>
  <p:tag name="KSO_WM_UNIT_TYPE" val="l_h_f"/>
  <p:tag name="KSO_WM_UNIT_INDEX" val="1_4_1"/>
  <p:tag name="KSO_WM_UNIT_ID" val="150995267*l_h_f*1_4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22"/>
  <p:tag name="KSO_WM_DIAGRAM_GROUP_CODE" val="l1-1"/>
  <p:tag name="KSO_WM_TAG_VERSION" val="1.0"/>
</p:tagLst>
</file>

<file path=ppt/tags/tag303.xml><?xml version="1.0" encoding="utf-8"?>
<p:tagLst xmlns:p="http://schemas.openxmlformats.org/presentationml/2006/main">
  <p:tag name="KSO_WM_BEAUTIFY_FLAG" val="#wm#"/>
  <p:tag name="KSO_WM_UNIT_TYPE" val="i"/>
  <p:tag name="KSO_WM_UNIT_ID" val="150995267*i*20"/>
  <p:tag name="KSO_WM_TEMPLATE_CATEGORY" val="diagram"/>
  <p:tag name="KSO_WM_TEMPLATE_INDEX" val="103"/>
  <p:tag name="KSO_WM_TAG_VERSION" val="1.0"/>
</p:tagLst>
</file>

<file path=ppt/tags/tag304.xml><?xml version="1.0" encoding="utf-8"?>
<p:tagLst xmlns:p="http://schemas.openxmlformats.org/presentationml/2006/main">
  <p:tag name="KSO_WM_TEMPLATE_CATEGORY" val="diagram"/>
  <p:tag name="KSO_WM_TEMPLATE_INDEX" val="103"/>
  <p:tag name="KSO_WM_UNIT_TYPE" val="l_h_a"/>
  <p:tag name="KSO_WM_UNIT_INDEX" val="1_5_1"/>
  <p:tag name="KSO_WM_UNIT_ID" val="150995267*l_h_a*1_5_1"/>
  <p:tag name="KSO_WM_UNIT_CLEAR" val="1"/>
  <p:tag name="KSO_WM_UNIT_LAYERLEVEL" val="1_1_1"/>
  <p:tag name="KSO_WM_UNIT_VALUE" val="6"/>
  <p:tag name="KSO_WM_UNIT_HIGHLIGHT" val="0"/>
  <p:tag name="KSO_WM_UNIT_COMPATIBLE" val="0"/>
  <p:tag name="KSO_WM_BEAUTIFY_FLAG" val="#wm#"/>
  <p:tag name="KSO_WM_DIAGRAM_GROUP_CODE" val="l1-1"/>
  <p:tag name="KSO_WM_TAG_VERSION" val="1.0"/>
  <p:tag name="KSO_WM_UNIT_PRESET_TEXT_INDEX" val="3"/>
  <p:tag name="KSO_WM_UNIT_PRESET_TEXT_LEN" val="5"/>
</p:tagLst>
</file>

<file path=ppt/tags/tag305.xml><?xml version="1.0" encoding="utf-8"?>
<p:tagLst xmlns:p="http://schemas.openxmlformats.org/presentationml/2006/main">
  <p:tag name="KSO_WM_TEMPLATE_CATEGORY" val="diagram"/>
  <p:tag name="KSO_WM_TEMPLATE_INDEX" val="103"/>
  <p:tag name="KSO_WM_UNIT_TYPE" val="l_h_f"/>
  <p:tag name="KSO_WM_UNIT_INDEX" val="1_5_1"/>
  <p:tag name="KSO_WM_UNIT_ID" val="150995267*l_h_f*1_5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22"/>
  <p:tag name="KSO_WM_DIAGRAM_GROUP_CODE" val="l1-1"/>
  <p:tag name="KSO_WM_TAG_VERSION" val="1.0"/>
</p:tagLst>
</file>

<file path=ppt/tags/tag306.xml><?xml version="1.0" encoding="utf-8"?>
<p:tagLst xmlns:p="http://schemas.openxmlformats.org/presentationml/2006/main">
  <p:tag name="KSO_WM_TEMPLATE_CATEGORY" val="diagram"/>
  <p:tag name="KSO_WM_TEMPLATE_INDEX" val="103"/>
  <p:tag name="KSO_WM_UNIT_TYPE" val="a"/>
  <p:tag name="KSO_WM_UNIT_INDEX" val="1"/>
  <p:tag name="KSO_WM_UNIT_ID" val="150995267*a*1"/>
  <p:tag name="KSO_WM_UNIT_CLEAR" val="1"/>
  <p:tag name="KSO_WM_UNIT_LAYERLEVEL" val="1"/>
  <p:tag name="KSO_WM_UNIT_VALUE" val="24"/>
  <p:tag name="KSO_WM_UNIT_HIGHLIGHT" val="0"/>
  <p:tag name="KSO_WM_UNIT_COMPATIBLE" val="0"/>
  <p:tag name="KSO_WM_UNIT_RELATE_UNITID" val="323*l*1"/>
  <p:tag name="KSO_WM_BEAUTIFY_FLAG" val="#wm#"/>
  <p:tag name="KSO_WM_UNIT_PRESET_TEXT_INDEX" val="3"/>
  <p:tag name="KSO_WM_UNIT_PRESET_TEXT_LEN" val="24"/>
  <p:tag name="KSO_WM_TAG_VERSION" val="1.0"/>
  <p:tag name="KSO_WM_UNIT_ISCONTENTSTITLE" val="0"/>
</p:tagLst>
</file>

<file path=ppt/tags/tag307.xml><?xml version="1.0" encoding="utf-8"?>
<p:tagLst xmlns:p="http://schemas.openxmlformats.org/presentationml/2006/main">
  <p:tag name="KSO_WM_BEAUTIFY_FLAG" val="#wm#"/>
  <p:tag name="KSO_WM_UNIT_TYPE" val="i"/>
  <p:tag name="KSO_WM_UNIT_ID" val="150995267*i*5"/>
  <p:tag name="KSO_WM_TEMPLATE_CATEGORY" val="diagram"/>
  <p:tag name="KSO_WM_TEMPLATE_INDEX" val="103"/>
  <p:tag name="KSO_WM_TAG_VERSION" val="1.0"/>
</p:tagLst>
</file>

<file path=ppt/tags/tag308.xml><?xml version="1.0" encoding="utf-8"?>
<p:tagLst xmlns:p="http://schemas.openxmlformats.org/presentationml/2006/main">
  <p:tag name="KSO_WM_TEMPLATE_CATEGORY" val="diagram"/>
  <p:tag name="KSO_WM_TEMPLATE_INDEX" val="103"/>
  <p:tag name="KSO_WM_UNIT_TYPE" val="l_h_a"/>
  <p:tag name="KSO_WM_UNIT_INDEX" val="1_2_1"/>
  <p:tag name="KSO_WM_UNIT_ID" val="150995267*l_h_a*1_2_1"/>
  <p:tag name="KSO_WM_UNIT_CLEAR" val="1"/>
  <p:tag name="KSO_WM_UNIT_LAYERLEVEL" val="1_1_1"/>
  <p:tag name="KSO_WM_UNIT_VALUE" val="6"/>
  <p:tag name="KSO_WM_UNIT_HIGHLIGHT" val="0"/>
  <p:tag name="KSO_WM_UNIT_COMPATIBLE" val="0"/>
  <p:tag name="KSO_WM_BEAUTIFY_FLAG" val="#wm#"/>
  <p:tag name="KSO_WM_DIAGRAM_GROUP_CODE" val="l1-1"/>
  <p:tag name="KSO_WM_TAG_VERSION" val="1.0"/>
  <p:tag name="KSO_WM_UNIT_PRESET_TEXT_INDEX" val="3"/>
  <p:tag name="KSO_WM_UNIT_PRESET_TEXT_LEN" val="5"/>
</p:tagLst>
</file>

<file path=ppt/tags/tag309.xml><?xml version="1.0" encoding="utf-8"?>
<p:tagLst xmlns:p="http://schemas.openxmlformats.org/presentationml/2006/main">
  <p:tag name="KSO_WM_TEMPLATE_CATEGORY" val="diagram"/>
  <p:tag name="KSO_WM_TEMPLATE_INDEX" val="103"/>
  <p:tag name="KSO_WM_UNIT_TYPE" val="l_h_f"/>
  <p:tag name="KSO_WM_UNIT_INDEX" val="1_2_1"/>
  <p:tag name="KSO_WM_UNIT_ID" val="150995267*l_h_f*1_2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22"/>
  <p:tag name="KSO_WM_DIAGRAM_GROUP_CODE" val="l1-1"/>
  <p:tag name="KSO_WM_TAG_VERSION" val="1.0"/>
</p:tagLst>
</file>

<file path=ppt/tags/tag31.xml><?xml version="1.0" encoding="utf-8"?>
<p:tagLst xmlns:p="http://schemas.openxmlformats.org/presentationml/2006/main">
  <p:tag name="KSO_WM_TAG_VERSION" val="1.0"/>
  <p:tag name="KSO_WM_BEAUTIFY_FLAG" val="#wm#"/>
  <p:tag name="KSO_WM_UNIT_TYPE" val="i"/>
  <p:tag name="KSO_WM_UNIT_ID" val="150995203*i*23"/>
  <p:tag name="KSO_WM_TEMPLATE_CATEGORY" val="diagram"/>
  <p:tag name="KSO_WM_TEMPLATE_INDEX" val="706"/>
</p:tagLst>
</file>

<file path=ppt/tags/tag310.xml><?xml version="1.0" encoding="utf-8"?>
<p:tagLst xmlns:p="http://schemas.openxmlformats.org/presentationml/2006/main">
  <p:tag name="KSO_WM_SLIDE_ID" val="150995267"/>
  <p:tag name="KSO_WM_SLIDE_INDEX" val="2"/>
  <p:tag name="KSO_WM_SLIDE_ITEM_CNT" val="5"/>
  <p:tag name="KSO_WM_SLIDE_LAYOUT" val="l_a"/>
  <p:tag name="KSO_WM_SLIDE_LAYOUT_CNT" val="1_1"/>
  <p:tag name="KSO_WM_SLIDE_TYPE" val="text"/>
  <p:tag name="KSO_WM_BEAUTIFY_FLAG" val="#wm#"/>
  <p:tag name="KSO_WM_SLIDE_POSITION" val="75*170"/>
  <p:tag name="KSO_WM_SLIDE_SIZE" val="570*239"/>
  <p:tag name="KSO_WM_TEMPLATE_CATEGORY" val="diagram"/>
  <p:tag name="KSO_WM_TEMPLATE_INDEX" val="103"/>
  <p:tag name="KSO_WM_DIAGRAM_GROUP_CODE" val="l1-1"/>
  <p:tag name="KSO_WM_TAG_VERSION" val="1.0"/>
</p:tagLst>
</file>

<file path=ppt/tags/tag311.xml><?xml version="1.0" encoding="utf-8"?>
<p:tagLst xmlns:p="http://schemas.openxmlformats.org/presentationml/2006/main">
  <p:tag name="KSO_WM_TAG_VERSION" val="1.0"/>
  <p:tag name="KSO_WM_BEAUTIFY_FLAG" val="#wm#"/>
  <p:tag name="KSO_WM_TEMPLATE_CATEGORY" val="custom"/>
  <p:tag name="KSO_WM_TEMPLATE_INDEX" val="68"/>
  <p:tag name="KSO_WM_UNIT_TYPE" val="e"/>
  <p:tag name="KSO_WM_UNIT_INDEX" val="1"/>
  <p:tag name="KSO_WM_UNIT_CLEAR" val="1"/>
  <p:tag name="KSO_WM_UNIT_LAYERLEVEL" val="1"/>
  <p:tag name="KSO_WM_UNIT_VALUE" val="1"/>
  <p:tag name="KSO_WM_UNIT_HIGHLIGHT" val="0"/>
  <p:tag name="KSO_WM_UNIT_COMPATIBLE" val="1"/>
  <p:tag name="KSO_WM_UNIT_ID" val="custom68_12*e*1"/>
  <p:tag name="KSO_WM_UNIT_PRESET_TEXT" val="01"/>
</p:tagLst>
</file>

<file path=ppt/tags/tag312.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313.xml><?xml version="1.0" encoding="utf-8"?>
<p:tagLst xmlns:p="http://schemas.openxmlformats.org/presentationml/2006/main">
  <p:tag name="KSO_WM_TAG_VERSION" val="1.0"/>
  <p:tag name="KSO_WM_BEAUTIFY_FLAG" val="#wm#"/>
  <p:tag name="KSO_WM_UNIT_TYPE" val="i"/>
  <p:tag name="KSO_WM_UNIT_ID" val="150995204*i*1"/>
  <p:tag name="KSO_WM_TEMPLATE_CATEGORY" val="diagram"/>
  <p:tag name="KSO_WM_TEMPLATE_INDEX" val="475"/>
</p:tagLst>
</file>

<file path=ppt/tags/tag314.xml><?xml version="1.0" encoding="utf-8"?>
<p:tagLst xmlns:p="http://schemas.openxmlformats.org/presentationml/2006/main">
  <p:tag name="KSO_WM_TAG_VERSION" val="1.0"/>
  <p:tag name="KSO_WM_TEMPLATE_CATEGORY" val="diagram"/>
  <p:tag name="KSO_WM_TEMPLATE_INDEX" val="475"/>
  <p:tag name="KSO_WM_UNIT_TYPE" val="m_i"/>
  <p:tag name="KSO_WM_UNIT_INDEX" val="1_1"/>
  <p:tag name="KSO_WM_UNIT_ID" val="260*m_i*1_1"/>
  <p:tag name="KSO_WM_UNIT_CLEAR" val="1"/>
  <p:tag name="KSO_WM_UNIT_LAYERLEVEL" val="1_1"/>
  <p:tag name="KSO_WM_BEAUTIFY_FLAG" val="#wm#"/>
  <p:tag name="KSO_WM_DIAGRAM_GROUP_CODE" val="m1-1"/>
</p:tagLst>
</file>

<file path=ppt/tags/tag315.xml><?xml version="1.0" encoding="utf-8"?>
<p:tagLst xmlns:p="http://schemas.openxmlformats.org/presentationml/2006/main">
  <p:tag name="KSO_WM_TAG_VERSION" val="1.0"/>
  <p:tag name="KSO_WM_TEMPLATE_CATEGORY" val="diagram"/>
  <p:tag name="KSO_WM_TEMPLATE_INDEX" val="475"/>
  <p:tag name="KSO_WM_UNIT_TYPE" val="m_h_f"/>
  <p:tag name="KSO_WM_UNIT_INDEX" val="1_2_1"/>
  <p:tag name="KSO_WM_UNIT_ID" val="260*m_h_f*1_2_1"/>
  <p:tag name="KSO_WM_UNIT_CLEAR" val="1"/>
  <p:tag name="KSO_WM_UNIT_LAYERLEVEL" val="1_1_1"/>
  <p:tag name="KSO_WM_UNIT_VALUE" val="11"/>
  <p:tag name="KSO_WM_UNIT_HIGHLIGHT" val="0"/>
  <p:tag name="KSO_WM_UNIT_COMPATIBLE" val="0"/>
  <p:tag name="KSO_WM_UNIT_PRESET_TEXT" val="LOREM"/>
  <p:tag name="KSO_WM_BEAUTIFY_FLAG" val="#wm#"/>
  <p:tag name="KSO_WM_DIAGRAM_GROUP_CODE" val="m1-1"/>
</p:tagLst>
</file>

<file path=ppt/tags/tag316.xml><?xml version="1.0" encoding="utf-8"?>
<p:tagLst xmlns:p="http://schemas.openxmlformats.org/presentationml/2006/main">
  <p:tag name="KSO_WM_TAG_VERSION" val="1.0"/>
  <p:tag name="KSO_WM_TEMPLATE_CATEGORY" val="diagram"/>
  <p:tag name="KSO_WM_TEMPLATE_INDEX" val="475"/>
  <p:tag name="KSO_WM_UNIT_TYPE" val="m_i"/>
  <p:tag name="KSO_WM_UNIT_INDEX" val="1_2"/>
  <p:tag name="KSO_WM_UNIT_ID" val="260*m_i*1_2"/>
  <p:tag name="KSO_WM_UNIT_CLEAR" val="1"/>
  <p:tag name="KSO_WM_UNIT_LAYERLEVEL" val="1_1"/>
  <p:tag name="KSO_WM_BEAUTIFY_FLAG" val="#wm#"/>
  <p:tag name="KSO_WM_DIAGRAM_GROUP_CODE" val="m1-1"/>
</p:tagLst>
</file>

<file path=ppt/tags/tag317.xml><?xml version="1.0" encoding="utf-8"?>
<p:tagLst xmlns:p="http://schemas.openxmlformats.org/presentationml/2006/main">
  <p:tag name="KSO_WM_TAG_VERSION" val="1.0"/>
  <p:tag name="KSO_WM_TEMPLATE_CATEGORY" val="diagram"/>
  <p:tag name="KSO_WM_TEMPLATE_INDEX" val="475"/>
  <p:tag name="KSO_WM_UNIT_TYPE" val="m_i"/>
  <p:tag name="KSO_WM_UNIT_INDEX" val="1_3"/>
  <p:tag name="KSO_WM_UNIT_ID" val="260*m_i*1_3"/>
  <p:tag name="KSO_WM_UNIT_CLEAR" val="1"/>
  <p:tag name="KSO_WM_UNIT_LAYERLEVEL" val="1_1"/>
  <p:tag name="KSO_WM_BEAUTIFY_FLAG" val="#wm#"/>
  <p:tag name="KSO_WM_DIAGRAM_GROUP_CODE" val="m1-1"/>
</p:tagLst>
</file>

<file path=ppt/tags/tag318.xml><?xml version="1.0" encoding="utf-8"?>
<p:tagLst xmlns:p="http://schemas.openxmlformats.org/presentationml/2006/main">
  <p:tag name="KSO_WM_TAG_VERSION" val="1.0"/>
  <p:tag name="KSO_WM_BEAUTIFY_FLAG" val="#wm#"/>
  <p:tag name="KSO_WM_UNIT_TYPE" val="i"/>
  <p:tag name="KSO_WM_UNIT_ID" val="150995204*i*10"/>
  <p:tag name="KSO_WM_TEMPLATE_CATEGORY" val="diagram"/>
  <p:tag name="KSO_WM_TEMPLATE_INDEX" val="475"/>
</p:tagLst>
</file>

<file path=ppt/tags/tag319.xml><?xml version="1.0" encoding="utf-8"?>
<p:tagLst xmlns:p="http://schemas.openxmlformats.org/presentationml/2006/main">
  <p:tag name="KSO_WM_TAG_VERSION" val="1.0"/>
  <p:tag name="KSO_WM_TEMPLATE_CATEGORY" val="diagram"/>
  <p:tag name="KSO_WM_TEMPLATE_INDEX" val="475"/>
  <p:tag name="KSO_WM_UNIT_TYPE" val="m_i"/>
  <p:tag name="KSO_WM_UNIT_INDEX" val="1_4"/>
  <p:tag name="KSO_WM_UNIT_ID" val="260*m_i*1_4"/>
  <p:tag name="KSO_WM_UNIT_CLEAR" val="1"/>
  <p:tag name="KSO_WM_UNIT_LAYERLEVEL" val="1_1"/>
  <p:tag name="KSO_WM_BEAUTIFY_FLAG" val="#wm#"/>
  <p:tag name="KSO_WM_DIAGRAM_GROUP_CODE" val="m1-1"/>
</p:tagLst>
</file>

<file path=ppt/tags/tag32.xml><?xml version="1.0" encoding="utf-8"?>
<p:tagLst xmlns:p="http://schemas.openxmlformats.org/presentationml/2006/main">
  <p:tag name="KSO_WM_TAG_VERSION" val="1.0"/>
  <p:tag name="KSO_WM_TEMPLATE_CATEGORY" val="diagram"/>
  <p:tag name="KSO_WM_TEMPLATE_INDEX" val="706"/>
  <p:tag name="KSO_WM_UNIT_TYPE" val="m_i"/>
  <p:tag name="KSO_WM_UNIT_INDEX" val="1_7"/>
  <p:tag name="KSO_WM_UNIT_ID" val="150995203*m_i*1_7"/>
  <p:tag name="KSO_WM_UNIT_CLEAR" val="1"/>
  <p:tag name="KSO_WM_UNIT_LAYERLEVEL" val="1_1"/>
  <p:tag name="KSO_WM_BEAUTIFY_FLAG" val="#wm#"/>
  <p:tag name="KSO_WM_DIAGRAM_GROUP_CODE" val="m1-1"/>
</p:tagLst>
</file>

<file path=ppt/tags/tag320.xml><?xml version="1.0" encoding="utf-8"?>
<p:tagLst xmlns:p="http://schemas.openxmlformats.org/presentationml/2006/main">
  <p:tag name="KSO_WM_TAG_VERSION" val="1.0"/>
  <p:tag name="KSO_WM_TEMPLATE_CATEGORY" val="diagram"/>
  <p:tag name="KSO_WM_TEMPLATE_INDEX" val="475"/>
  <p:tag name="KSO_WM_UNIT_TYPE" val="m_h_f"/>
  <p:tag name="KSO_WM_UNIT_INDEX" val="1_1_1"/>
  <p:tag name="KSO_WM_UNIT_ID" val="260*m_h_f*1_1_1"/>
  <p:tag name="KSO_WM_UNIT_CLEAR" val="1"/>
  <p:tag name="KSO_WM_UNIT_LAYERLEVEL" val="1_1_1"/>
  <p:tag name="KSO_WM_UNIT_VALUE" val="11"/>
  <p:tag name="KSO_WM_UNIT_HIGHLIGHT" val="0"/>
  <p:tag name="KSO_WM_UNIT_COMPATIBLE" val="0"/>
  <p:tag name="KSO_WM_UNIT_PRESET_TEXT" val="LOREM"/>
  <p:tag name="KSO_WM_BEAUTIFY_FLAG" val="#wm#"/>
  <p:tag name="KSO_WM_DIAGRAM_GROUP_CODE" val="m1-1"/>
</p:tagLst>
</file>

<file path=ppt/tags/tag321.xml><?xml version="1.0" encoding="utf-8"?>
<p:tagLst xmlns:p="http://schemas.openxmlformats.org/presentationml/2006/main">
  <p:tag name="KSO_WM_TAG_VERSION" val="1.0"/>
  <p:tag name="KSO_WM_TEMPLATE_CATEGORY" val="diagram"/>
  <p:tag name="KSO_WM_TEMPLATE_INDEX" val="475"/>
  <p:tag name="KSO_WM_UNIT_TYPE" val="m_i"/>
  <p:tag name="KSO_WM_UNIT_INDEX" val="1_5"/>
  <p:tag name="KSO_WM_UNIT_ID" val="260*m_i*1_5"/>
  <p:tag name="KSO_WM_UNIT_CLEAR" val="1"/>
  <p:tag name="KSO_WM_UNIT_LAYERLEVEL" val="1_1"/>
  <p:tag name="KSO_WM_BEAUTIFY_FLAG" val="#wm#"/>
  <p:tag name="KSO_WM_DIAGRAM_GROUP_CODE" val="m1-1"/>
</p:tagLst>
</file>

<file path=ppt/tags/tag322.xml><?xml version="1.0" encoding="utf-8"?>
<p:tagLst xmlns:p="http://schemas.openxmlformats.org/presentationml/2006/main">
  <p:tag name="KSO_WM_TAG_VERSION" val="1.0"/>
  <p:tag name="KSO_WM_TEMPLATE_CATEGORY" val="diagram"/>
  <p:tag name="KSO_WM_TEMPLATE_INDEX" val="475"/>
  <p:tag name="KSO_WM_UNIT_TYPE" val="m_i"/>
  <p:tag name="KSO_WM_UNIT_INDEX" val="1_6"/>
  <p:tag name="KSO_WM_UNIT_ID" val="260*m_i*1_6"/>
  <p:tag name="KSO_WM_UNIT_CLEAR" val="1"/>
  <p:tag name="KSO_WM_UNIT_LAYERLEVEL" val="1_1"/>
  <p:tag name="KSO_WM_BEAUTIFY_FLAG" val="#wm#"/>
  <p:tag name="KSO_WM_DIAGRAM_GROUP_CODE" val="m1-1"/>
</p:tagLst>
</file>

<file path=ppt/tags/tag323.xml><?xml version="1.0" encoding="utf-8"?>
<p:tagLst xmlns:p="http://schemas.openxmlformats.org/presentationml/2006/main">
  <p:tag name="KSO_WM_TAG_VERSION" val="1.0"/>
  <p:tag name="KSO_WM_BEAUTIFY_FLAG" val="#wm#"/>
  <p:tag name="KSO_WM_UNIT_TYPE" val="i"/>
  <p:tag name="KSO_WM_UNIT_ID" val="150995204*i*19"/>
  <p:tag name="KSO_WM_TEMPLATE_CATEGORY" val="diagram"/>
  <p:tag name="KSO_WM_TEMPLATE_INDEX" val="475"/>
</p:tagLst>
</file>

<file path=ppt/tags/tag324.xml><?xml version="1.0" encoding="utf-8"?>
<p:tagLst xmlns:p="http://schemas.openxmlformats.org/presentationml/2006/main">
  <p:tag name="KSO_WM_TAG_VERSION" val="1.0"/>
  <p:tag name="KSO_WM_TEMPLATE_CATEGORY" val="diagram"/>
  <p:tag name="KSO_WM_TEMPLATE_INDEX" val="475"/>
  <p:tag name="KSO_WM_UNIT_TYPE" val="m_i"/>
  <p:tag name="KSO_WM_UNIT_INDEX" val="1_7"/>
  <p:tag name="KSO_WM_UNIT_ID" val="260*m_i*1_7"/>
  <p:tag name="KSO_WM_UNIT_CLEAR" val="1"/>
  <p:tag name="KSO_WM_UNIT_LAYERLEVEL" val="1_1"/>
  <p:tag name="KSO_WM_BEAUTIFY_FLAG" val="#wm#"/>
  <p:tag name="KSO_WM_DIAGRAM_GROUP_CODE" val="m1-1"/>
</p:tagLst>
</file>

<file path=ppt/tags/tag325.xml><?xml version="1.0" encoding="utf-8"?>
<p:tagLst xmlns:p="http://schemas.openxmlformats.org/presentationml/2006/main">
  <p:tag name="KSO_WM_TAG_VERSION" val="1.0"/>
  <p:tag name="KSO_WM_TEMPLATE_CATEGORY" val="diagram"/>
  <p:tag name="KSO_WM_TEMPLATE_INDEX" val="475"/>
  <p:tag name="KSO_WM_UNIT_TYPE" val="m_h_f"/>
  <p:tag name="KSO_WM_UNIT_INDEX" val="1_4_1"/>
  <p:tag name="KSO_WM_UNIT_ID" val="260*m_h_f*1_4_1"/>
  <p:tag name="KSO_WM_UNIT_CLEAR" val="1"/>
  <p:tag name="KSO_WM_UNIT_LAYERLEVEL" val="1_1_1"/>
  <p:tag name="KSO_WM_UNIT_VALUE" val="11"/>
  <p:tag name="KSO_WM_UNIT_HIGHLIGHT" val="0"/>
  <p:tag name="KSO_WM_UNIT_COMPATIBLE" val="0"/>
  <p:tag name="KSO_WM_UNIT_PRESET_TEXT" val="LOREM"/>
  <p:tag name="KSO_WM_BEAUTIFY_FLAG" val="#wm#"/>
  <p:tag name="KSO_WM_DIAGRAM_GROUP_CODE" val="m1-1"/>
</p:tagLst>
</file>

<file path=ppt/tags/tag326.xml><?xml version="1.0" encoding="utf-8"?>
<p:tagLst xmlns:p="http://schemas.openxmlformats.org/presentationml/2006/main">
  <p:tag name="KSO_WM_TAG_VERSION" val="1.0"/>
  <p:tag name="KSO_WM_TEMPLATE_CATEGORY" val="diagram"/>
  <p:tag name="KSO_WM_TEMPLATE_INDEX" val="475"/>
  <p:tag name="KSO_WM_UNIT_TYPE" val="m_i"/>
  <p:tag name="KSO_WM_UNIT_INDEX" val="1_8"/>
  <p:tag name="KSO_WM_UNIT_ID" val="260*m_i*1_8"/>
  <p:tag name="KSO_WM_UNIT_CLEAR" val="1"/>
  <p:tag name="KSO_WM_UNIT_LAYERLEVEL" val="1_1"/>
  <p:tag name="KSO_WM_BEAUTIFY_FLAG" val="#wm#"/>
  <p:tag name="KSO_WM_DIAGRAM_GROUP_CODE" val="m1-1"/>
</p:tagLst>
</file>

<file path=ppt/tags/tag327.xml><?xml version="1.0" encoding="utf-8"?>
<p:tagLst xmlns:p="http://schemas.openxmlformats.org/presentationml/2006/main">
  <p:tag name="KSO_WM_TAG_VERSION" val="1.0"/>
  <p:tag name="KSO_WM_TEMPLATE_CATEGORY" val="diagram"/>
  <p:tag name="KSO_WM_TEMPLATE_INDEX" val="475"/>
  <p:tag name="KSO_WM_UNIT_TYPE" val="m_i"/>
  <p:tag name="KSO_WM_UNIT_INDEX" val="1_9"/>
  <p:tag name="KSO_WM_UNIT_ID" val="260*m_i*1_9"/>
  <p:tag name="KSO_WM_UNIT_CLEAR" val="1"/>
  <p:tag name="KSO_WM_UNIT_LAYERLEVEL" val="1_1"/>
  <p:tag name="KSO_WM_BEAUTIFY_FLAG" val="#wm#"/>
  <p:tag name="KSO_WM_DIAGRAM_GROUP_CODE" val="m1-1"/>
</p:tagLst>
</file>

<file path=ppt/tags/tag328.xml><?xml version="1.0" encoding="utf-8"?>
<p:tagLst xmlns:p="http://schemas.openxmlformats.org/presentationml/2006/main">
  <p:tag name="KSO_WM_TAG_VERSION" val="1.0"/>
  <p:tag name="KSO_WM_BEAUTIFY_FLAG" val="#wm#"/>
  <p:tag name="KSO_WM_UNIT_TYPE" val="i"/>
  <p:tag name="KSO_WM_UNIT_ID" val="150995204*i*28"/>
  <p:tag name="KSO_WM_TEMPLATE_CATEGORY" val="diagram"/>
  <p:tag name="KSO_WM_TEMPLATE_INDEX" val="475"/>
</p:tagLst>
</file>

<file path=ppt/tags/tag329.xml><?xml version="1.0" encoding="utf-8"?>
<p:tagLst xmlns:p="http://schemas.openxmlformats.org/presentationml/2006/main">
  <p:tag name="KSO_WM_TAG_VERSION" val="1.0"/>
  <p:tag name="KSO_WM_TEMPLATE_CATEGORY" val="diagram"/>
  <p:tag name="KSO_WM_TEMPLATE_INDEX" val="475"/>
  <p:tag name="KSO_WM_UNIT_TYPE" val="m_i"/>
  <p:tag name="KSO_WM_UNIT_INDEX" val="1_10"/>
  <p:tag name="KSO_WM_UNIT_ID" val="260*m_i*1_10"/>
  <p:tag name="KSO_WM_UNIT_CLEAR" val="1"/>
  <p:tag name="KSO_WM_UNIT_LAYERLEVEL" val="1_1"/>
  <p:tag name="KSO_WM_BEAUTIFY_FLAG" val="#wm#"/>
  <p:tag name="KSO_WM_DIAGRAM_GROUP_CODE" val="m1-1"/>
</p:tagLst>
</file>

<file path=ppt/tags/tag33.xml><?xml version="1.0" encoding="utf-8"?>
<p:tagLst xmlns:p="http://schemas.openxmlformats.org/presentationml/2006/main">
  <p:tag name="KSO_WM_TAG_VERSION" val="1.0"/>
  <p:tag name="KSO_WM_TEMPLATE_CATEGORY" val="diagram"/>
  <p:tag name="KSO_WM_TEMPLATE_INDEX" val="706"/>
  <p:tag name="KSO_WM_UNIT_TYPE" val="m_i"/>
  <p:tag name="KSO_WM_UNIT_INDEX" val="1_8"/>
  <p:tag name="KSO_WM_UNIT_ID" val="150995203*m_i*1_8"/>
  <p:tag name="KSO_WM_UNIT_CLEAR" val="1"/>
  <p:tag name="KSO_WM_UNIT_LAYERLEVEL" val="1_1"/>
  <p:tag name="KSO_WM_BEAUTIFY_FLAG" val="#wm#"/>
  <p:tag name="KSO_WM_DIAGRAM_GROUP_CODE" val="m1-1"/>
</p:tagLst>
</file>

<file path=ppt/tags/tag330.xml><?xml version="1.0" encoding="utf-8"?>
<p:tagLst xmlns:p="http://schemas.openxmlformats.org/presentationml/2006/main">
  <p:tag name="KSO_WM_TAG_VERSION" val="1.0"/>
  <p:tag name="KSO_WM_TEMPLATE_CATEGORY" val="diagram"/>
  <p:tag name="KSO_WM_TEMPLATE_INDEX" val="475"/>
  <p:tag name="KSO_WM_UNIT_TYPE" val="m_h_f"/>
  <p:tag name="KSO_WM_UNIT_INDEX" val="1_3_1"/>
  <p:tag name="KSO_WM_UNIT_ID" val="260*m_h_f*1_3_1"/>
  <p:tag name="KSO_WM_UNIT_CLEAR" val="1"/>
  <p:tag name="KSO_WM_UNIT_LAYERLEVEL" val="1_1_1"/>
  <p:tag name="KSO_WM_UNIT_VALUE" val="11"/>
  <p:tag name="KSO_WM_UNIT_HIGHLIGHT" val="0"/>
  <p:tag name="KSO_WM_UNIT_COMPATIBLE" val="0"/>
  <p:tag name="KSO_WM_UNIT_PRESET_TEXT" val="LOREM"/>
  <p:tag name="KSO_WM_BEAUTIFY_FLAG" val="#wm#"/>
  <p:tag name="KSO_WM_DIAGRAM_GROUP_CODE" val="m1-1"/>
</p:tagLst>
</file>

<file path=ppt/tags/tag331.xml><?xml version="1.0" encoding="utf-8"?>
<p:tagLst xmlns:p="http://schemas.openxmlformats.org/presentationml/2006/main">
  <p:tag name="KSO_WM_TAG_VERSION" val="1.0"/>
  <p:tag name="KSO_WM_TEMPLATE_CATEGORY" val="diagram"/>
  <p:tag name="KSO_WM_TEMPLATE_INDEX" val="475"/>
  <p:tag name="KSO_WM_UNIT_TYPE" val="m_i"/>
  <p:tag name="KSO_WM_UNIT_INDEX" val="1_11"/>
  <p:tag name="KSO_WM_UNIT_ID" val="260*m_i*1_11"/>
  <p:tag name="KSO_WM_UNIT_CLEAR" val="1"/>
  <p:tag name="KSO_WM_UNIT_LAYERLEVEL" val="1_1"/>
  <p:tag name="KSO_WM_BEAUTIFY_FLAG" val="#wm#"/>
  <p:tag name="KSO_WM_DIAGRAM_GROUP_CODE" val="m1-1"/>
</p:tagLst>
</file>

<file path=ppt/tags/tag332.xml><?xml version="1.0" encoding="utf-8"?>
<p:tagLst xmlns:p="http://schemas.openxmlformats.org/presentationml/2006/main">
  <p:tag name="KSO_WM_TAG_VERSION" val="1.0"/>
  <p:tag name="KSO_WM_TEMPLATE_CATEGORY" val="diagram"/>
  <p:tag name="KSO_WM_TEMPLATE_INDEX" val="475"/>
  <p:tag name="KSO_WM_UNIT_TYPE" val="m_i"/>
  <p:tag name="KSO_WM_UNIT_INDEX" val="1_12"/>
  <p:tag name="KSO_WM_UNIT_ID" val="260*m_i*1_12"/>
  <p:tag name="KSO_WM_UNIT_CLEAR" val="1"/>
  <p:tag name="KSO_WM_UNIT_LAYERLEVEL" val="1_1"/>
  <p:tag name="KSO_WM_BEAUTIFY_FLAG" val="#wm#"/>
  <p:tag name="KSO_WM_DIAGRAM_GROUP_CODE" val="m1-1"/>
</p:tagLst>
</file>

<file path=ppt/tags/tag333.xml><?xml version="1.0" encoding="utf-8"?>
<p:tagLst xmlns:p="http://schemas.openxmlformats.org/presentationml/2006/main">
  <p:tag name="KSO_WM_TAG_VERSION" val="1.0"/>
  <p:tag name="KSO_WM_BEAUTIFY_FLAG" val="#wm#"/>
  <p:tag name="KSO_WM_UNIT_TYPE" val="i"/>
  <p:tag name="KSO_WM_UNIT_ID" val="150995204*i*37"/>
  <p:tag name="KSO_WM_TEMPLATE_CATEGORY" val="diagram"/>
  <p:tag name="KSO_WM_TEMPLATE_INDEX" val="475"/>
</p:tagLst>
</file>

<file path=ppt/tags/tag334.xml><?xml version="1.0" encoding="utf-8"?>
<p:tagLst xmlns:p="http://schemas.openxmlformats.org/presentationml/2006/main">
  <p:tag name="KSO_WM_TAG_VERSION" val="1.0"/>
  <p:tag name="KSO_WM_TEMPLATE_CATEGORY" val="diagram"/>
  <p:tag name="KSO_WM_TEMPLATE_INDEX" val="475"/>
  <p:tag name="KSO_WM_UNIT_TYPE" val="m_i"/>
  <p:tag name="KSO_WM_UNIT_INDEX" val="1_13"/>
  <p:tag name="KSO_WM_UNIT_ID" val="260*m_i*1_13"/>
  <p:tag name="KSO_WM_UNIT_CLEAR" val="1"/>
  <p:tag name="KSO_WM_UNIT_LAYERLEVEL" val="1_1"/>
  <p:tag name="KSO_WM_BEAUTIFY_FLAG" val="#wm#"/>
  <p:tag name="KSO_WM_DIAGRAM_GROUP_CODE" val="m1-1"/>
</p:tagLst>
</file>

<file path=ppt/tags/tag335.xml><?xml version="1.0" encoding="utf-8"?>
<p:tagLst xmlns:p="http://schemas.openxmlformats.org/presentationml/2006/main">
  <p:tag name="KSO_WM_TAG_VERSION" val="1.0"/>
  <p:tag name="KSO_WM_TEMPLATE_CATEGORY" val="diagram"/>
  <p:tag name="KSO_WM_TEMPLATE_INDEX" val="475"/>
  <p:tag name="KSO_WM_UNIT_TYPE" val="m_h_f"/>
  <p:tag name="KSO_WM_UNIT_INDEX" val="1_6_1"/>
  <p:tag name="KSO_WM_UNIT_ID" val="260*m_h_f*1_6_1"/>
  <p:tag name="KSO_WM_UNIT_CLEAR" val="1"/>
  <p:tag name="KSO_WM_UNIT_LAYERLEVEL" val="1_1_1"/>
  <p:tag name="KSO_WM_UNIT_VALUE" val="11"/>
  <p:tag name="KSO_WM_UNIT_HIGHLIGHT" val="0"/>
  <p:tag name="KSO_WM_UNIT_COMPATIBLE" val="0"/>
  <p:tag name="KSO_WM_UNIT_PRESET_TEXT" val="LOREM"/>
  <p:tag name="KSO_WM_BEAUTIFY_FLAG" val="#wm#"/>
  <p:tag name="KSO_WM_DIAGRAM_GROUP_CODE" val="m1-1"/>
</p:tagLst>
</file>

<file path=ppt/tags/tag336.xml><?xml version="1.0" encoding="utf-8"?>
<p:tagLst xmlns:p="http://schemas.openxmlformats.org/presentationml/2006/main">
  <p:tag name="KSO_WM_TAG_VERSION" val="1.0"/>
  <p:tag name="KSO_WM_TEMPLATE_CATEGORY" val="diagram"/>
  <p:tag name="KSO_WM_TEMPLATE_INDEX" val="475"/>
  <p:tag name="KSO_WM_UNIT_TYPE" val="m_i"/>
  <p:tag name="KSO_WM_UNIT_INDEX" val="1_14"/>
  <p:tag name="KSO_WM_UNIT_ID" val="260*m_i*1_14"/>
  <p:tag name="KSO_WM_UNIT_CLEAR" val="1"/>
  <p:tag name="KSO_WM_UNIT_LAYERLEVEL" val="1_1"/>
  <p:tag name="KSO_WM_BEAUTIFY_FLAG" val="#wm#"/>
  <p:tag name="KSO_WM_DIAGRAM_GROUP_CODE" val="m1-1"/>
</p:tagLst>
</file>

<file path=ppt/tags/tag337.xml><?xml version="1.0" encoding="utf-8"?>
<p:tagLst xmlns:p="http://schemas.openxmlformats.org/presentationml/2006/main">
  <p:tag name="KSO_WM_TAG_VERSION" val="1.0"/>
  <p:tag name="KSO_WM_TEMPLATE_CATEGORY" val="diagram"/>
  <p:tag name="KSO_WM_TEMPLATE_INDEX" val="475"/>
  <p:tag name="KSO_WM_UNIT_TYPE" val="m_i"/>
  <p:tag name="KSO_WM_UNIT_INDEX" val="1_15"/>
  <p:tag name="KSO_WM_UNIT_ID" val="260*m_i*1_15"/>
  <p:tag name="KSO_WM_UNIT_CLEAR" val="1"/>
  <p:tag name="KSO_WM_UNIT_LAYERLEVEL" val="1_1"/>
  <p:tag name="KSO_WM_BEAUTIFY_FLAG" val="#wm#"/>
  <p:tag name="KSO_WM_DIAGRAM_GROUP_CODE" val="m1-1"/>
</p:tagLst>
</file>

<file path=ppt/tags/tag338.xml><?xml version="1.0" encoding="utf-8"?>
<p:tagLst xmlns:p="http://schemas.openxmlformats.org/presentationml/2006/main">
  <p:tag name="KSO_WM_TAG_VERSION" val="1.0"/>
  <p:tag name="KSO_WM_BEAUTIFY_FLAG" val="#wm#"/>
  <p:tag name="KSO_WM_UNIT_TYPE" val="i"/>
  <p:tag name="KSO_WM_UNIT_ID" val="150995204*i*46"/>
  <p:tag name="KSO_WM_TEMPLATE_CATEGORY" val="diagram"/>
  <p:tag name="KSO_WM_TEMPLATE_INDEX" val="475"/>
</p:tagLst>
</file>

<file path=ppt/tags/tag339.xml><?xml version="1.0" encoding="utf-8"?>
<p:tagLst xmlns:p="http://schemas.openxmlformats.org/presentationml/2006/main">
  <p:tag name="KSO_WM_TAG_VERSION" val="1.0"/>
  <p:tag name="KSO_WM_TEMPLATE_CATEGORY" val="diagram"/>
  <p:tag name="KSO_WM_TEMPLATE_INDEX" val="475"/>
  <p:tag name="KSO_WM_UNIT_TYPE" val="m_i"/>
  <p:tag name="KSO_WM_UNIT_INDEX" val="1_16"/>
  <p:tag name="KSO_WM_UNIT_ID" val="260*m_i*1_16"/>
  <p:tag name="KSO_WM_UNIT_CLEAR" val="1"/>
  <p:tag name="KSO_WM_UNIT_LAYERLEVEL" val="1_1"/>
  <p:tag name="KSO_WM_BEAUTIFY_FLAG" val="#wm#"/>
  <p:tag name="KSO_WM_DIAGRAM_GROUP_CODE" val="m1-1"/>
</p:tagLst>
</file>

<file path=ppt/tags/tag34.xml><?xml version="1.0" encoding="utf-8"?>
<p:tagLst xmlns:p="http://schemas.openxmlformats.org/presentationml/2006/main">
  <p:tag name="KSO_WM_TAG_VERSION" val="1.0"/>
  <p:tag name="KSO_WM_TEMPLATE_CATEGORY" val="diagram"/>
  <p:tag name="KSO_WM_TEMPLATE_INDEX" val="706"/>
  <p:tag name="KSO_WM_UNIT_TYPE" val="m_i"/>
  <p:tag name="KSO_WM_UNIT_INDEX" val="1_9"/>
  <p:tag name="KSO_WM_UNIT_ID" val="150995203*m_i*1_9"/>
  <p:tag name="KSO_WM_UNIT_CLEAR" val="1"/>
  <p:tag name="KSO_WM_UNIT_LAYERLEVEL" val="1_1"/>
  <p:tag name="KSO_WM_BEAUTIFY_FLAG" val="#wm#"/>
  <p:tag name="KSO_WM_DIAGRAM_GROUP_CODE" val="m1-1"/>
</p:tagLst>
</file>

<file path=ppt/tags/tag340.xml><?xml version="1.0" encoding="utf-8"?>
<p:tagLst xmlns:p="http://schemas.openxmlformats.org/presentationml/2006/main">
  <p:tag name="KSO_WM_TAG_VERSION" val="1.0"/>
  <p:tag name="KSO_WM_TEMPLATE_CATEGORY" val="diagram"/>
  <p:tag name="KSO_WM_TEMPLATE_INDEX" val="475"/>
  <p:tag name="KSO_WM_UNIT_TYPE" val="m_h_f"/>
  <p:tag name="KSO_WM_UNIT_INDEX" val="1_5_1"/>
  <p:tag name="KSO_WM_UNIT_ID" val="260*m_h_f*1_5_1"/>
  <p:tag name="KSO_WM_UNIT_CLEAR" val="1"/>
  <p:tag name="KSO_WM_UNIT_LAYERLEVEL" val="1_1_1"/>
  <p:tag name="KSO_WM_UNIT_VALUE" val="11"/>
  <p:tag name="KSO_WM_UNIT_HIGHLIGHT" val="0"/>
  <p:tag name="KSO_WM_UNIT_COMPATIBLE" val="0"/>
  <p:tag name="KSO_WM_UNIT_PRESET_TEXT" val="LOREM"/>
  <p:tag name="KSO_WM_BEAUTIFY_FLAG" val="#wm#"/>
  <p:tag name="KSO_WM_DIAGRAM_GROUP_CODE" val="m1-1"/>
</p:tagLst>
</file>

<file path=ppt/tags/tag341.xml><?xml version="1.0" encoding="utf-8"?>
<p:tagLst xmlns:p="http://schemas.openxmlformats.org/presentationml/2006/main">
  <p:tag name="KSO_WM_TAG_VERSION" val="1.0"/>
  <p:tag name="KSO_WM_TEMPLATE_CATEGORY" val="diagram"/>
  <p:tag name="KSO_WM_TEMPLATE_INDEX" val="475"/>
  <p:tag name="KSO_WM_UNIT_TYPE" val="m_i"/>
  <p:tag name="KSO_WM_UNIT_INDEX" val="1_17"/>
  <p:tag name="KSO_WM_UNIT_ID" val="260*m_i*1_17"/>
  <p:tag name="KSO_WM_UNIT_CLEAR" val="1"/>
  <p:tag name="KSO_WM_UNIT_LAYERLEVEL" val="1_1"/>
  <p:tag name="KSO_WM_BEAUTIFY_FLAG" val="#wm#"/>
  <p:tag name="KSO_WM_DIAGRAM_GROUP_CODE" val="m1-1"/>
</p:tagLst>
</file>

<file path=ppt/tags/tag342.xml><?xml version="1.0" encoding="utf-8"?>
<p:tagLst xmlns:p="http://schemas.openxmlformats.org/presentationml/2006/main">
  <p:tag name="KSO_WM_TAG_VERSION" val="1.0"/>
  <p:tag name="KSO_WM_TEMPLATE_CATEGORY" val="diagram"/>
  <p:tag name="KSO_WM_TEMPLATE_INDEX" val="475"/>
  <p:tag name="KSO_WM_UNIT_TYPE" val="m_i"/>
  <p:tag name="KSO_WM_UNIT_INDEX" val="1_18"/>
  <p:tag name="KSO_WM_UNIT_ID" val="260*m_i*1_18"/>
  <p:tag name="KSO_WM_UNIT_CLEAR" val="1"/>
  <p:tag name="KSO_WM_UNIT_LAYERLEVEL" val="1_1"/>
  <p:tag name="KSO_WM_BEAUTIFY_FLAG" val="#wm#"/>
  <p:tag name="KSO_WM_DIAGRAM_GROUP_CODE" val="m1-1"/>
</p:tagLst>
</file>

<file path=ppt/tags/tag343.xml><?xml version="1.0" encoding="utf-8"?>
<p:tagLst xmlns:p="http://schemas.openxmlformats.org/presentationml/2006/main">
  <p:tag name="KSO_WM_SLIDE_ID" val="150995204"/>
  <p:tag name="KSO_WM_SLIDE_INDEX" val="6"/>
  <p:tag name="KSO_WM_SLIDE_ITEM_CNT" val="6"/>
  <p:tag name="KSO_WM_SLIDE_LAYOUT" val="a_m"/>
  <p:tag name="KSO_WM_SLIDE_LAYOUT_CNT" val="1_1"/>
  <p:tag name="KSO_WM_SLIDE_TYPE" val="contents"/>
  <p:tag name="KSO_WM_BEAUTIFY_FLAG" val="#wm#"/>
  <p:tag name="KSO_WM_TEMPLATE_CATEGORY" val="diagram"/>
  <p:tag name="KSO_WM_TEMPLATE_INDEX" val="475"/>
  <p:tag name="KSO_WM_DIAGRAM_GROUP_CODE" val="m1-1"/>
  <p:tag name="KSO_WM_TAG_VERSION" val="1.0"/>
</p:tagLst>
</file>

<file path=ppt/tags/tag344.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345.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346.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347.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348.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349.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35.xml><?xml version="1.0" encoding="utf-8"?>
<p:tagLst xmlns:p="http://schemas.openxmlformats.org/presentationml/2006/main">
  <p:tag name="KSO_WM_SLIDE_ID" val="150995203"/>
  <p:tag name="KSO_WM_SLIDE_INDEX" val="4"/>
  <p:tag name="KSO_WM_SLIDE_ITEM_CNT" val="4"/>
  <p:tag name="KSO_WM_SLIDE_LAYOUT" val="m_a"/>
  <p:tag name="KSO_WM_SLIDE_LAYOUT_CNT" val="1_1"/>
  <p:tag name="KSO_WM_SLIDE_TYPE" val="text"/>
  <p:tag name="KSO_WM_BEAUTIFY_FLAG" val="#wm#"/>
  <p:tag name="KSO_WM_SLIDE_POSITION" val="170*120"/>
  <p:tag name="KSO_WM_SLIDE_SIZE" val="435*390"/>
  <p:tag name="KSO_WM_TEMPLATE_CATEGORY" val="diagram"/>
  <p:tag name="KSO_WM_TEMPLATE_INDEX" val="706"/>
  <p:tag name="KSO_WM_DIAGRAM_GROUP_CODE" val="m1-1"/>
  <p:tag name="KSO_WM_TAG_VERSION" val="1.0"/>
</p:tagLst>
</file>

<file path=ppt/tags/tag350.xml><?xml version="1.0" encoding="utf-8"?>
<p:tagLst xmlns:p="http://schemas.openxmlformats.org/presentationml/2006/main">
  <p:tag name="KSO_WM_TAG_VERSION" val="1.0"/>
  <p:tag name="KSO_WM_TEMPLATE_CATEGORY" val="diagram"/>
  <p:tag name="KSO_WM_TEMPLATE_INDEX" val="537"/>
  <p:tag name="KSO_WM_UNIT_TYPE" val="a"/>
  <p:tag name="KSO_WM_UNIT_INDEX" val="1"/>
  <p:tag name="KSO_WM_UNIT_ID" val="259*a*1"/>
  <p:tag name="KSO_WM_UNIT_CLEAR" val="1"/>
  <p:tag name="KSO_WM_UNIT_LAYERLEVEL" val="1"/>
  <p:tag name="KSO_WM_UNIT_ISCONTENTSTITLE" val="1"/>
  <p:tag name="KSO_WM_UNIT_VALUE" val="21"/>
  <p:tag name="KSO_WM_UNIT_HIGHLIGHT" val="0"/>
  <p:tag name="KSO_WM_UNIT_COMPATIBLE" val="1"/>
  <p:tag name="KSO_WM_UNIT_PRESET_TEXT_INDEX" val="3"/>
  <p:tag name="KSO_WM_UNIT_PRESET_TEXT_LEN" val="17"/>
  <p:tag name="KSO_WM_BEAUTIFY_FLAG" val="#wm#"/>
</p:tagLst>
</file>

<file path=ppt/tags/tag351.xml><?xml version="1.0" encoding="utf-8"?>
<p:tagLst xmlns:p="http://schemas.openxmlformats.org/presentationml/2006/main">
  <p:tag name="KSO_WM_TAG_VERSION" val="1.0"/>
  <p:tag name="KSO_WM_BEAUTIFY_FLAG" val="#wm#"/>
  <p:tag name="KSO_WM_UNIT_TYPE" val="i"/>
  <p:tag name="KSO_WM_UNIT_ID" val="150995203*i*1"/>
  <p:tag name="KSO_WM_TEMPLATE_CATEGORY" val="diagram"/>
  <p:tag name="KSO_WM_TEMPLATE_INDEX" val="537"/>
</p:tagLst>
</file>

<file path=ppt/tags/tag352.xml><?xml version="1.0" encoding="utf-8"?>
<p:tagLst xmlns:p="http://schemas.openxmlformats.org/presentationml/2006/main">
  <p:tag name="KSO_WM_TAG_VERSION" val="1.0"/>
  <p:tag name="KSO_WM_TEMPLATE_CATEGORY" val="diagram"/>
  <p:tag name="KSO_WM_TEMPLATE_INDEX" val="537"/>
  <p:tag name="KSO_WM_UNIT_TYPE" val="m_i"/>
  <p:tag name="KSO_WM_UNIT_INDEX" val="1_1"/>
  <p:tag name="KSO_WM_UNIT_ID" val="259*m_i*1_1"/>
  <p:tag name="KSO_WM_UNIT_CLEAR" val="1"/>
  <p:tag name="KSO_WM_UNIT_LAYERLEVEL" val="1_1"/>
  <p:tag name="KSO_WM_BEAUTIFY_FLAG" val="#wm#"/>
  <p:tag name="KSO_WM_DIAGRAM_GROUP_CODE" val="m1-1"/>
</p:tagLst>
</file>

<file path=ppt/tags/tag353.xml><?xml version="1.0" encoding="utf-8"?>
<p:tagLst xmlns:p="http://schemas.openxmlformats.org/presentationml/2006/main">
  <p:tag name="KSO_WM_TAG_VERSION" val="1.0"/>
  <p:tag name="KSO_WM_TEMPLATE_CATEGORY" val="diagram"/>
  <p:tag name="KSO_WM_TEMPLATE_INDEX" val="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Lst>
</file>

<file path=ppt/tags/tag354.xml><?xml version="1.0" encoding="utf-8"?>
<p:tagLst xmlns:p="http://schemas.openxmlformats.org/presentationml/2006/main">
  <p:tag name="KSO_WM_TAG_VERSION" val="1.0"/>
  <p:tag name="KSO_WM_BEAUTIFY_FLAG" val="#wm#"/>
  <p:tag name="KSO_WM_UNIT_TYPE" val="i"/>
  <p:tag name="KSO_WM_UNIT_ID" val="150995203*i*6"/>
  <p:tag name="KSO_WM_TEMPLATE_CATEGORY" val="diagram"/>
  <p:tag name="KSO_WM_TEMPLATE_INDEX" val="537"/>
</p:tagLst>
</file>

<file path=ppt/tags/tag355.xml><?xml version="1.0" encoding="utf-8"?>
<p:tagLst xmlns:p="http://schemas.openxmlformats.org/presentationml/2006/main">
  <p:tag name="KSO_WM_TAG_VERSION" val="1.0"/>
  <p:tag name="KSO_WM_TEMPLATE_CATEGORY" val="diagram"/>
  <p:tag name="KSO_WM_TEMPLATE_INDEX" val="537"/>
  <p:tag name="KSO_WM_UNIT_TYPE" val="m_i"/>
  <p:tag name="KSO_WM_UNIT_INDEX" val="1_2"/>
  <p:tag name="KSO_WM_UNIT_ID" val="259*m_i*1_2"/>
  <p:tag name="KSO_WM_UNIT_CLEAR" val="1"/>
  <p:tag name="KSO_WM_UNIT_LAYERLEVEL" val="1_1"/>
  <p:tag name="KSO_WM_BEAUTIFY_FLAG" val="#wm#"/>
  <p:tag name="KSO_WM_DIAGRAM_GROUP_CODE" val="m1-1"/>
</p:tagLst>
</file>

<file path=ppt/tags/tag356.xml><?xml version="1.0" encoding="utf-8"?>
<p:tagLst xmlns:p="http://schemas.openxmlformats.org/presentationml/2006/main">
  <p:tag name="KSO_WM_TAG_VERSION" val="1.0"/>
  <p:tag name="KSO_WM_TEMPLATE_CATEGORY" val="diagram"/>
  <p:tag name="KSO_WM_TEMPLATE_INDEX" val="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Lst>
</file>

<file path=ppt/tags/tag357.xml><?xml version="1.0" encoding="utf-8"?>
<p:tagLst xmlns:p="http://schemas.openxmlformats.org/presentationml/2006/main">
  <p:tag name="KSO_WM_TAG_VERSION" val="1.0"/>
  <p:tag name="KSO_WM_BEAUTIFY_FLAG" val="#wm#"/>
  <p:tag name="KSO_WM_UNIT_TYPE" val="i"/>
  <p:tag name="KSO_WM_UNIT_ID" val="150995203*i*11"/>
  <p:tag name="KSO_WM_TEMPLATE_CATEGORY" val="diagram"/>
  <p:tag name="KSO_WM_TEMPLATE_INDEX" val="537"/>
</p:tagLst>
</file>

<file path=ppt/tags/tag358.xml><?xml version="1.0" encoding="utf-8"?>
<p:tagLst xmlns:p="http://schemas.openxmlformats.org/presentationml/2006/main">
  <p:tag name="KSO_WM_TAG_VERSION" val="1.0"/>
  <p:tag name="KSO_WM_TEMPLATE_CATEGORY" val="diagram"/>
  <p:tag name="KSO_WM_TEMPLATE_INDEX" val="537"/>
  <p:tag name="KSO_WM_UNIT_TYPE" val="m_i"/>
  <p:tag name="KSO_WM_UNIT_INDEX" val="1_3"/>
  <p:tag name="KSO_WM_UNIT_ID" val="259*m_i*1_3"/>
  <p:tag name="KSO_WM_UNIT_CLEAR" val="1"/>
  <p:tag name="KSO_WM_UNIT_LAYERLEVEL" val="1_1"/>
  <p:tag name="KSO_WM_BEAUTIFY_FLAG" val="#wm#"/>
  <p:tag name="KSO_WM_DIAGRAM_GROUP_CODE" val="m1-1"/>
</p:tagLst>
</file>

<file path=ppt/tags/tag359.xml><?xml version="1.0" encoding="utf-8"?>
<p:tagLst xmlns:p="http://schemas.openxmlformats.org/presentationml/2006/main">
  <p:tag name="KSO_WM_TAG_VERSION" val="1.0"/>
  <p:tag name="KSO_WM_TEMPLATE_CATEGORY" val="diagram"/>
  <p:tag name="KSO_WM_TEMPLATE_INDEX" val="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Lst>
</file>

<file path=ppt/tags/tag36.xml><?xml version="1.0" encoding="utf-8"?>
<p:tagLst xmlns:p="http://schemas.openxmlformats.org/presentationml/2006/main">
  <p:tag name="KSO_WM_TEMPLATE_CATEGORY" val="custom"/>
  <p:tag name="KSO_WM_TEMPLATE_INDEX" val="137"/>
  <p:tag name="KSO_WM_UNIT_TYPE" val="l_h_f"/>
  <p:tag name="KSO_WM_UNIT_INDEX" val="1_1_1"/>
  <p:tag name="KSO_WM_UNIT_ID" val="custom137_14*l_h_f*1_1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TAG_VERSION" val="1.0"/>
  <p:tag name="KSO_WM_DIAGRAM_GROUP_CODE" val="l1-2"/>
</p:tagLst>
</file>

<file path=ppt/tags/tag360.xml><?xml version="1.0" encoding="utf-8"?>
<p:tagLst xmlns:p="http://schemas.openxmlformats.org/presentationml/2006/main">
  <p:tag name="KSO_WM_SLIDE_ID" val="150995203"/>
  <p:tag name="KSO_WM_SLIDE_INDEX" val="3"/>
  <p:tag name="KSO_WM_SLIDE_ITEM_CNT" val="3"/>
  <p:tag name="KSO_WM_SLIDE_LAYOUT" val="a_m"/>
  <p:tag name="KSO_WM_SLIDE_LAYOUT_CNT" val="1_1"/>
  <p:tag name="KSO_WM_SLIDE_TYPE" val="contents"/>
  <p:tag name="KSO_WM_BEAUTIFY_FLAG" val="#wm#"/>
  <p:tag name="KSO_WM_TEMPLATE_CATEGORY" val="diagram"/>
  <p:tag name="KSO_WM_TEMPLATE_INDEX" val="537"/>
  <p:tag name="KSO_WM_DIAGRAM_GROUP_CODE" val="m1-1"/>
  <p:tag name="KSO_WM_TAG_VERSION" val="1.0"/>
</p:tagLst>
</file>

<file path=ppt/tags/tag361.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362.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363.xml><?xml version="1.0" encoding="utf-8"?>
<p:tagLst xmlns:p="http://schemas.openxmlformats.org/presentationml/2006/main">
  <p:tag name="KSO_WM_TAG_VERSION" val="1.0"/>
  <p:tag name="KSO_WM_BEAUTIFY_FLAG" val="#wm#"/>
  <p:tag name="KSO_WM_UNIT_TYPE" val="i"/>
  <p:tag name="KSO_WM_UNIT_ID" val="custom137_6*i*0"/>
  <p:tag name="KSO_WM_TEMPLATE_CATEGORY" val="custom"/>
  <p:tag name="KSO_WM_TEMPLATE_INDEX" val="137"/>
</p:tagLst>
</file>

<file path=ppt/tags/tag364.xml><?xml version="1.0" encoding="utf-8"?>
<p:tagLst xmlns:p="http://schemas.openxmlformats.org/presentationml/2006/main">
  <p:tag name="MH" val="20150410104420"/>
  <p:tag name="MH_LIBRARY" val="CONTENTS"/>
  <p:tag name="MH_TYPE" val="ENTRY"/>
  <p:tag name="MH_ORDER" val="1"/>
  <p:tag name="KSO_WM_TAG_VERSION" val="1.0"/>
  <p:tag name="KSO_WM_TEMPLATE_CATEGORY" val="custom"/>
  <p:tag name="KSO_WM_TEMPLATE_INDEX" val="137"/>
  <p:tag name="KSO_WM_UNIT_TYPE" val="l_h_f"/>
  <p:tag name="KSO_WM_UNIT_INDEX" val="1_1_1"/>
  <p:tag name="KSO_WM_UNIT_ID" val="custom137_6*l_h_f*1_1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65.xml><?xml version="1.0" encoding="utf-8"?>
<p:tagLst xmlns:p="http://schemas.openxmlformats.org/presentationml/2006/main">
  <p:tag name="MH" val="20150410104420"/>
  <p:tag name="MH_LIBRARY" val="CONTENTS"/>
  <p:tag name="MH_TYPE" val="NUMBER"/>
  <p:tag name="MH_ORDER" val="1"/>
  <p:tag name="KSO_WM_TAG_VERSION" val="1.0"/>
  <p:tag name="KSO_WM_TEMPLATE_CATEGORY" val="custom"/>
  <p:tag name="KSO_WM_TEMPLATE_INDEX" val="137"/>
  <p:tag name="KSO_WM_UNIT_TYPE" val="l_i"/>
  <p:tag name="KSO_WM_UNIT_INDEX" val="1_1"/>
  <p:tag name="KSO_WM_UNIT_ID" val="custom137_6*l_i*1_1"/>
  <p:tag name="KSO_WM_UNIT_CLEAR" val="1"/>
  <p:tag name="KSO_WM_UNIT_LAYERLEVEL" val="1_1"/>
  <p:tag name="KSO_WM_BEAUTIFY_FLAG" val="#wm#"/>
  <p:tag name="KSO_WM_DIAGRAM_GROUP_CODE" val="l1-1"/>
</p:tagLst>
</file>

<file path=ppt/tags/tag366.xml><?xml version="1.0" encoding="utf-8"?>
<p:tagLst xmlns:p="http://schemas.openxmlformats.org/presentationml/2006/main">
  <p:tag name="KSO_WM_TAG_VERSION" val="1.0"/>
  <p:tag name="KSO_WM_BEAUTIFY_FLAG" val="#wm#"/>
  <p:tag name="KSO_WM_UNIT_TYPE" val="i"/>
  <p:tag name="KSO_WM_UNIT_ID" val="custom137_6*i*5"/>
  <p:tag name="KSO_WM_TEMPLATE_CATEGORY" val="custom"/>
  <p:tag name="KSO_WM_TEMPLATE_INDEX" val="137"/>
</p:tagLst>
</file>

<file path=ppt/tags/tag367.xml><?xml version="1.0" encoding="utf-8"?>
<p:tagLst xmlns:p="http://schemas.openxmlformats.org/presentationml/2006/main">
  <p:tag name="MH" val="20150410104420"/>
  <p:tag name="MH_LIBRARY" val="CONTENTS"/>
  <p:tag name="MH_TYPE" val="ENTRY"/>
  <p:tag name="MH_ORDER" val="2"/>
  <p:tag name="KSO_WM_TAG_VERSION" val="1.0"/>
  <p:tag name="KSO_WM_TEMPLATE_CATEGORY" val="custom"/>
  <p:tag name="KSO_WM_TEMPLATE_INDEX" val="137"/>
  <p:tag name="KSO_WM_UNIT_TYPE" val="l_h_f"/>
  <p:tag name="KSO_WM_UNIT_INDEX" val="1_2_1"/>
  <p:tag name="KSO_WM_UNIT_ID" val="custom137_6*l_h_f*1_2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68.xml><?xml version="1.0" encoding="utf-8"?>
<p:tagLst xmlns:p="http://schemas.openxmlformats.org/presentationml/2006/main">
  <p:tag name="MH" val="20150410104420"/>
  <p:tag name="MH_LIBRARY" val="CONTENTS"/>
  <p:tag name="MH_TYPE" val="NUMBER"/>
  <p:tag name="MH_ORDER" val="2"/>
  <p:tag name="KSO_WM_TAG_VERSION" val="1.0"/>
  <p:tag name="KSO_WM_TEMPLATE_CATEGORY" val="custom"/>
  <p:tag name="KSO_WM_TEMPLATE_INDEX" val="137"/>
  <p:tag name="KSO_WM_UNIT_TYPE" val="l_i"/>
  <p:tag name="KSO_WM_UNIT_INDEX" val="1_2"/>
  <p:tag name="KSO_WM_UNIT_ID" val="custom137_6*l_i*1_2"/>
  <p:tag name="KSO_WM_UNIT_CLEAR" val="1"/>
  <p:tag name="KSO_WM_UNIT_LAYERLEVEL" val="1_1"/>
  <p:tag name="KSO_WM_BEAUTIFY_FLAG" val="#wm#"/>
  <p:tag name="KSO_WM_DIAGRAM_GROUP_CODE" val="l1-1"/>
</p:tagLst>
</file>

<file path=ppt/tags/tag369.xml><?xml version="1.0" encoding="utf-8"?>
<p:tagLst xmlns:p="http://schemas.openxmlformats.org/presentationml/2006/main">
  <p:tag name="KSO_WM_TAG_VERSION" val="1.0"/>
  <p:tag name="KSO_WM_BEAUTIFY_FLAG" val="#wm#"/>
  <p:tag name="KSO_WM_UNIT_TYPE" val="i"/>
  <p:tag name="KSO_WM_UNIT_ID" val="custom137_6*i*10"/>
  <p:tag name="KSO_WM_TEMPLATE_CATEGORY" val="custom"/>
  <p:tag name="KSO_WM_TEMPLATE_INDEX" val="137"/>
</p:tagLst>
</file>

<file path=ppt/tags/tag37.xml><?xml version="1.0" encoding="utf-8"?>
<p:tagLst xmlns:p="http://schemas.openxmlformats.org/presentationml/2006/main">
  <p:tag name="KSO_WM_TAG_VERSION" val="1.0"/>
  <p:tag name="KSO_WM_BEAUTIFY_FLAG" val="#wm#"/>
  <p:tag name="KSO_WM_UNIT_TYPE" val="i"/>
  <p:tag name="KSO_WM_UNIT_ID" val="custom137_14*i*1"/>
  <p:tag name="KSO_WM_TEMPLATE_CATEGORY" val="custom"/>
  <p:tag name="KSO_WM_TEMPLATE_INDEX" val="137"/>
</p:tagLst>
</file>

<file path=ppt/tags/tag370.xml><?xml version="1.0" encoding="utf-8"?>
<p:tagLst xmlns:p="http://schemas.openxmlformats.org/presentationml/2006/main">
  <p:tag name="MH" val="20150410104420"/>
  <p:tag name="MH_LIBRARY" val="CONTENTS"/>
  <p:tag name="MH_TYPE" val="ENTRY"/>
  <p:tag name="MH_ORDER" val="3"/>
  <p:tag name="KSO_WM_TAG_VERSION" val="1.0"/>
  <p:tag name="KSO_WM_TEMPLATE_CATEGORY" val="custom"/>
  <p:tag name="KSO_WM_TEMPLATE_INDEX" val="137"/>
  <p:tag name="KSO_WM_UNIT_TYPE" val="l_h_f"/>
  <p:tag name="KSO_WM_UNIT_INDEX" val="1_3_1"/>
  <p:tag name="KSO_WM_UNIT_ID" val="custom137_6*l_h_f*1_3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71.xml><?xml version="1.0" encoding="utf-8"?>
<p:tagLst xmlns:p="http://schemas.openxmlformats.org/presentationml/2006/main">
  <p:tag name="MH" val="20150410104420"/>
  <p:tag name="MH_LIBRARY" val="CONTENTS"/>
  <p:tag name="MH_TYPE" val="NUMBER"/>
  <p:tag name="MH_ORDER" val="3"/>
  <p:tag name="KSO_WM_TAG_VERSION" val="1.0"/>
  <p:tag name="KSO_WM_TEMPLATE_CATEGORY" val="custom"/>
  <p:tag name="KSO_WM_TEMPLATE_INDEX" val="137"/>
  <p:tag name="KSO_WM_UNIT_TYPE" val="l_i"/>
  <p:tag name="KSO_WM_UNIT_INDEX" val="1_3"/>
  <p:tag name="KSO_WM_UNIT_ID" val="custom137_6*l_i*1_3"/>
  <p:tag name="KSO_WM_UNIT_CLEAR" val="1"/>
  <p:tag name="KSO_WM_UNIT_LAYERLEVEL" val="1_1"/>
  <p:tag name="KSO_WM_BEAUTIFY_FLAG" val="#wm#"/>
  <p:tag name="KSO_WM_DIAGRAM_GROUP_CODE" val="l1-1"/>
</p:tagLst>
</file>

<file path=ppt/tags/tag372.xml><?xml version="1.0" encoding="utf-8"?>
<p:tagLst xmlns:p="http://schemas.openxmlformats.org/presentationml/2006/main">
  <p:tag name="KSO_WM_TAG_VERSION" val="1.0"/>
  <p:tag name="KSO_WM_BEAUTIFY_FLAG" val="#wm#"/>
  <p:tag name="KSO_WM_UNIT_TYPE" val="i"/>
  <p:tag name="KSO_WM_UNIT_ID" val="custom137_6*i*15"/>
  <p:tag name="KSO_WM_TEMPLATE_CATEGORY" val="custom"/>
  <p:tag name="KSO_WM_TEMPLATE_INDEX" val="137"/>
</p:tagLst>
</file>

<file path=ppt/tags/tag373.xml><?xml version="1.0" encoding="utf-8"?>
<p:tagLst xmlns:p="http://schemas.openxmlformats.org/presentationml/2006/main">
  <p:tag name="MH" val="20150410104420"/>
  <p:tag name="MH_LIBRARY" val="CONTENTS"/>
  <p:tag name="MH_TYPE" val="ENTRY"/>
  <p:tag name="MH_ORDER" val="4"/>
  <p:tag name="KSO_WM_TAG_VERSION" val="1.0"/>
  <p:tag name="KSO_WM_TEMPLATE_CATEGORY" val="custom"/>
  <p:tag name="KSO_WM_TEMPLATE_INDEX" val="137"/>
  <p:tag name="KSO_WM_UNIT_TYPE" val="l_h_f"/>
  <p:tag name="KSO_WM_UNIT_INDEX" val="1_4_1"/>
  <p:tag name="KSO_WM_UNIT_ID" val="custom137_6*l_h_f*1_4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74.xml><?xml version="1.0" encoding="utf-8"?>
<p:tagLst xmlns:p="http://schemas.openxmlformats.org/presentationml/2006/main">
  <p:tag name="MH" val="20150410104420"/>
  <p:tag name="MH_LIBRARY" val="CONTENTS"/>
  <p:tag name="MH_TYPE" val="NUMBER"/>
  <p:tag name="MH_ORDER" val="4"/>
  <p:tag name="KSO_WM_TAG_VERSION" val="1.0"/>
  <p:tag name="KSO_WM_TEMPLATE_CATEGORY" val="custom"/>
  <p:tag name="KSO_WM_TEMPLATE_INDEX" val="137"/>
  <p:tag name="KSO_WM_UNIT_TYPE" val="l_i"/>
  <p:tag name="KSO_WM_UNIT_INDEX" val="1_4"/>
  <p:tag name="KSO_WM_UNIT_ID" val="custom137_6*l_i*1_4"/>
  <p:tag name="KSO_WM_UNIT_CLEAR" val="1"/>
  <p:tag name="KSO_WM_UNIT_LAYERLEVEL" val="1_1"/>
  <p:tag name="KSO_WM_BEAUTIFY_FLAG" val="#wm#"/>
  <p:tag name="KSO_WM_DIAGRAM_GROUP_CODE" val="l1-1"/>
</p:tagLst>
</file>

<file path=ppt/tags/tag375.xml><?xml version="1.0" encoding="utf-8"?>
<p:tagLst xmlns:p="http://schemas.openxmlformats.org/presentationml/2006/main">
  <p:tag name="KSO_WM_TAG_VERSION" val="1.0"/>
  <p:tag name="KSO_WM_BEAUTIFY_FLAG" val="#wm#"/>
  <p:tag name="KSO_WM_UNIT_TYPE" val="i"/>
  <p:tag name="KSO_WM_UNIT_ID" val="custom137_6*i*20"/>
  <p:tag name="KSO_WM_TEMPLATE_CATEGORY" val="custom"/>
  <p:tag name="KSO_WM_TEMPLATE_INDEX" val="137"/>
</p:tagLst>
</file>

<file path=ppt/tags/tag376.xml><?xml version="1.0" encoding="utf-8"?>
<p:tagLst xmlns:p="http://schemas.openxmlformats.org/presentationml/2006/main">
  <p:tag name="MH" val="20150410104420"/>
  <p:tag name="MH_LIBRARY" val="CONTENTS"/>
  <p:tag name="MH_TYPE" val="ENTRY"/>
  <p:tag name="MH_ORDER" val="5"/>
  <p:tag name="KSO_WM_TAG_VERSION" val="1.0"/>
  <p:tag name="KSO_WM_TEMPLATE_CATEGORY" val="custom"/>
  <p:tag name="KSO_WM_TEMPLATE_INDEX" val="137"/>
  <p:tag name="KSO_WM_UNIT_TYPE" val="l_h_f"/>
  <p:tag name="KSO_WM_UNIT_INDEX" val="1_5_1"/>
  <p:tag name="KSO_WM_UNIT_ID" val="custom137_6*l_h_f*1_5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77.xml><?xml version="1.0" encoding="utf-8"?>
<p:tagLst xmlns:p="http://schemas.openxmlformats.org/presentationml/2006/main">
  <p:tag name="MH" val="20150410104420"/>
  <p:tag name="MH_LIBRARY" val="CONTENTS"/>
  <p:tag name="MH_TYPE" val="NUMBER"/>
  <p:tag name="MH_ORDER" val="5"/>
  <p:tag name="KSO_WM_TAG_VERSION" val="1.0"/>
  <p:tag name="KSO_WM_TEMPLATE_CATEGORY" val="custom"/>
  <p:tag name="KSO_WM_TEMPLATE_INDEX" val="137"/>
  <p:tag name="KSO_WM_UNIT_TYPE" val="l_i"/>
  <p:tag name="KSO_WM_UNIT_INDEX" val="1_5"/>
  <p:tag name="KSO_WM_UNIT_ID" val="custom137_6*l_i*1_5"/>
  <p:tag name="KSO_WM_UNIT_CLEAR" val="1"/>
  <p:tag name="KSO_WM_UNIT_LAYERLEVEL" val="1_1"/>
  <p:tag name="KSO_WM_BEAUTIFY_FLAG" val="#wm#"/>
  <p:tag name="KSO_WM_DIAGRAM_GROUP_CODE" val="l1-1"/>
</p:tagLst>
</file>

<file path=ppt/tags/tag378.xml><?xml version="1.0" encoding="utf-8"?>
<p:tagLst xmlns:p="http://schemas.openxmlformats.org/presentationml/2006/main">
  <p:tag name="KSO_WM_TAG_VERSION" val="1.0"/>
  <p:tag name="KSO_WM_TEMPLATE_CATEGORY" val="custom"/>
  <p:tag name="KSO_WM_TEMPLATE_INDEX" val="137"/>
  <p:tag name="KSO_WM_UNIT_TYPE" val="l_i"/>
  <p:tag name="KSO_WM_UNIT_INDEX" val="1_6"/>
  <p:tag name="KSO_WM_UNIT_ID" val="custom137_6*l_i*1_6"/>
  <p:tag name="KSO_WM_UNIT_CLEAR" val="1"/>
  <p:tag name="KSO_WM_UNIT_LAYERLEVEL" val="1_1"/>
  <p:tag name="KSO_WM_BEAUTIFY_FLAG" val="#wm#"/>
  <p:tag name="KSO_WM_DIAGRAM_GROUP_CODE" val="l1-1"/>
</p:tagLst>
</file>

<file path=ppt/tags/tag379.xml><?xml version="1.0" encoding="utf-8"?>
<p:tagLst xmlns:p="http://schemas.openxmlformats.org/presentationml/2006/main">
  <p:tag name="KSO_WM_TAG_VERSION" val="1.0"/>
  <p:tag name="KSO_WM_TEMPLATE_CATEGORY" val="custom"/>
  <p:tag name="KSO_WM_TEMPLATE_INDEX" val="137"/>
  <p:tag name="KSO_WM_UNIT_TYPE" val="a"/>
  <p:tag name="KSO_WM_UNIT_INDEX" val="1"/>
  <p:tag name="KSO_WM_UNIT_ID" val="custom137_6*a*1"/>
  <p:tag name="KSO_WM_UNIT_CLEAR" val="1"/>
  <p:tag name="KSO_WM_UNIT_LAYERLEVEL" val="1"/>
  <p:tag name="KSO_WM_UNIT_VALUE" val="4"/>
  <p:tag name="KSO_WM_UNIT_ISCONTENTSTITLE" val="1"/>
  <p:tag name="KSO_WM_UNIT_HIGHLIGHT" val="0"/>
  <p:tag name="KSO_WM_UNIT_COMPATIBLE" val="0"/>
  <p:tag name="KSO_WM_BEAUTIFY_FLAG" val="#wm#"/>
  <p:tag name="KSO_WM_UNIT_PRESET_TEXT" val="目录"/>
</p:tagLst>
</file>

<file path=ppt/tags/tag38.xml><?xml version="1.0" encoding="utf-8"?>
<p:tagLst xmlns:p="http://schemas.openxmlformats.org/presentationml/2006/main">
  <p:tag name="KSO_WM_TEMPLATE_CATEGORY" val="custom"/>
  <p:tag name="KSO_WM_TEMPLATE_INDEX" val="137"/>
  <p:tag name="KSO_WM_UNIT_TYPE" val="l_i"/>
  <p:tag name="KSO_WM_UNIT_INDEX" val="1_1"/>
  <p:tag name="KSO_WM_UNIT_ID" val="custom137_14*l_i*1_1"/>
  <p:tag name="KSO_WM_UNIT_CLEAR" val="1"/>
  <p:tag name="KSO_WM_UNIT_LAYERLEVEL" val="1_1"/>
  <p:tag name="KSO_WM_BEAUTIFY_FLAG" val="#wm#"/>
  <p:tag name="KSO_WM_TAG_VERSION" val="1.0"/>
  <p:tag name="KSO_WM_DIAGRAM_GROUP_CODE" val="l1-2"/>
</p:tagLst>
</file>

<file path=ppt/tags/tag380.xml><?xml version="1.0" encoding="utf-8"?>
<p:tagLst xmlns:p="http://schemas.openxmlformats.org/presentationml/2006/main">
  <p:tag name="MH" val="20150410104420"/>
  <p:tag name="MH_LIBRARY" val="CONTENTS"/>
  <p:tag name="MH_AUTOCOLOR" val="TRUE"/>
  <p:tag name="MH_TYPE" val="CONTENTS"/>
  <p:tag name="KSO_WM_TEMPLATE_CATEGORY" val="custom"/>
  <p:tag name="KSO_WM_TEMPLATE_INDEX" val="137"/>
  <p:tag name="KSO_WM_TAG_VERSION" val="1.0"/>
  <p:tag name="KSO_WM_SLIDE_ID" val="custom137_6"/>
  <p:tag name="KSO_WM_SLIDE_INDEX" val="6"/>
  <p:tag name="KSO_WM_SLIDE_ITEM_CNT" val="5"/>
  <p:tag name="KSO_WM_SLIDE_LAYOUT" val="a_l"/>
  <p:tag name="KSO_WM_SLIDE_LAYOUT_CNT" val="1_1"/>
  <p:tag name="KSO_WM_SLIDE_TYPE" val="contents"/>
  <p:tag name="KSO_WM_BEAUTIFY_FLAG" val="#wm#"/>
  <p:tag name="KSO_WM_SLIDE_POSITION" val="57*146"/>
  <p:tag name="KSO_WM_SLIDE_SIZE" val="579*290"/>
  <p:tag name="KSO_WM_DIAGRAM_GROUP_CODE" val="l1-1"/>
</p:tagLst>
</file>

<file path=ppt/tags/tag381.xml><?xml version="1.0" encoding="utf-8"?>
<p:tagLst xmlns:p="http://schemas.openxmlformats.org/presentationml/2006/main">
  <p:tag name="KSO_WM_TAG_VERSION" val="1.0"/>
  <p:tag name="KSO_WM_BEAUTIFY_FLAG" val="#wm#"/>
  <p:tag name="KSO_WM_UNIT_TYPE" val="i"/>
  <p:tag name="KSO_WM_UNIT_ID" val="custom137_6*i*0"/>
  <p:tag name="KSO_WM_TEMPLATE_CATEGORY" val="custom"/>
  <p:tag name="KSO_WM_TEMPLATE_INDEX" val="137"/>
</p:tagLst>
</file>

<file path=ppt/tags/tag382.xml><?xml version="1.0" encoding="utf-8"?>
<p:tagLst xmlns:p="http://schemas.openxmlformats.org/presentationml/2006/main">
  <p:tag name="MH" val="20150410104420"/>
  <p:tag name="MH_LIBRARY" val="CONTENTS"/>
  <p:tag name="MH_TYPE" val="ENTRY"/>
  <p:tag name="MH_ORDER" val="1"/>
  <p:tag name="KSO_WM_TAG_VERSION" val="1.0"/>
  <p:tag name="KSO_WM_TEMPLATE_CATEGORY" val="custom"/>
  <p:tag name="KSO_WM_TEMPLATE_INDEX" val="137"/>
  <p:tag name="KSO_WM_UNIT_TYPE" val="l_h_f"/>
  <p:tag name="KSO_WM_UNIT_INDEX" val="1_1_1"/>
  <p:tag name="KSO_WM_UNIT_ID" val="custom137_6*l_h_f*1_1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83.xml><?xml version="1.0" encoding="utf-8"?>
<p:tagLst xmlns:p="http://schemas.openxmlformats.org/presentationml/2006/main">
  <p:tag name="MH" val="20150410104420"/>
  <p:tag name="MH_LIBRARY" val="CONTENTS"/>
  <p:tag name="MH_TYPE" val="NUMBER"/>
  <p:tag name="MH_ORDER" val="1"/>
  <p:tag name="KSO_WM_TAG_VERSION" val="1.0"/>
  <p:tag name="KSO_WM_TEMPLATE_CATEGORY" val="custom"/>
  <p:tag name="KSO_WM_TEMPLATE_INDEX" val="137"/>
  <p:tag name="KSO_WM_UNIT_TYPE" val="l_i"/>
  <p:tag name="KSO_WM_UNIT_INDEX" val="1_1"/>
  <p:tag name="KSO_WM_UNIT_ID" val="custom137_6*l_i*1_1"/>
  <p:tag name="KSO_WM_UNIT_CLEAR" val="1"/>
  <p:tag name="KSO_WM_UNIT_LAYERLEVEL" val="1_1"/>
  <p:tag name="KSO_WM_BEAUTIFY_FLAG" val="#wm#"/>
  <p:tag name="KSO_WM_DIAGRAM_GROUP_CODE" val="l1-1"/>
</p:tagLst>
</file>

<file path=ppt/tags/tag384.xml><?xml version="1.0" encoding="utf-8"?>
<p:tagLst xmlns:p="http://schemas.openxmlformats.org/presentationml/2006/main">
  <p:tag name="KSO_WM_TAG_VERSION" val="1.0"/>
  <p:tag name="KSO_WM_BEAUTIFY_FLAG" val="#wm#"/>
  <p:tag name="KSO_WM_UNIT_TYPE" val="i"/>
  <p:tag name="KSO_WM_UNIT_ID" val="custom137_6*i*5"/>
  <p:tag name="KSO_WM_TEMPLATE_CATEGORY" val="custom"/>
  <p:tag name="KSO_WM_TEMPLATE_INDEX" val="137"/>
</p:tagLst>
</file>

<file path=ppt/tags/tag385.xml><?xml version="1.0" encoding="utf-8"?>
<p:tagLst xmlns:p="http://schemas.openxmlformats.org/presentationml/2006/main">
  <p:tag name="MH" val="20150410104420"/>
  <p:tag name="MH_LIBRARY" val="CONTENTS"/>
  <p:tag name="MH_TYPE" val="ENTRY"/>
  <p:tag name="MH_ORDER" val="2"/>
  <p:tag name="KSO_WM_TAG_VERSION" val="1.0"/>
  <p:tag name="KSO_WM_TEMPLATE_CATEGORY" val="custom"/>
  <p:tag name="KSO_WM_TEMPLATE_INDEX" val="137"/>
  <p:tag name="KSO_WM_UNIT_TYPE" val="l_h_f"/>
  <p:tag name="KSO_WM_UNIT_INDEX" val="1_2_1"/>
  <p:tag name="KSO_WM_UNIT_ID" val="custom137_6*l_h_f*1_2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86.xml><?xml version="1.0" encoding="utf-8"?>
<p:tagLst xmlns:p="http://schemas.openxmlformats.org/presentationml/2006/main">
  <p:tag name="MH" val="20150410104420"/>
  <p:tag name="MH_LIBRARY" val="CONTENTS"/>
  <p:tag name="MH_TYPE" val="NUMBER"/>
  <p:tag name="MH_ORDER" val="2"/>
  <p:tag name="KSO_WM_TAG_VERSION" val="1.0"/>
  <p:tag name="KSO_WM_TEMPLATE_CATEGORY" val="custom"/>
  <p:tag name="KSO_WM_TEMPLATE_INDEX" val="137"/>
  <p:tag name="KSO_WM_UNIT_TYPE" val="l_i"/>
  <p:tag name="KSO_WM_UNIT_INDEX" val="1_2"/>
  <p:tag name="KSO_WM_UNIT_ID" val="custom137_6*l_i*1_2"/>
  <p:tag name="KSO_WM_UNIT_CLEAR" val="1"/>
  <p:tag name="KSO_WM_UNIT_LAYERLEVEL" val="1_1"/>
  <p:tag name="KSO_WM_BEAUTIFY_FLAG" val="#wm#"/>
  <p:tag name="KSO_WM_DIAGRAM_GROUP_CODE" val="l1-1"/>
</p:tagLst>
</file>

<file path=ppt/tags/tag387.xml><?xml version="1.0" encoding="utf-8"?>
<p:tagLst xmlns:p="http://schemas.openxmlformats.org/presentationml/2006/main">
  <p:tag name="KSO_WM_TAG_VERSION" val="1.0"/>
  <p:tag name="KSO_WM_BEAUTIFY_FLAG" val="#wm#"/>
  <p:tag name="KSO_WM_UNIT_TYPE" val="i"/>
  <p:tag name="KSO_WM_UNIT_ID" val="custom137_6*i*10"/>
  <p:tag name="KSO_WM_TEMPLATE_CATEGORY" val="custom"/>
  <p:tag name="KSO_WM_TEMPLATE_INDEX" val="137"/>
</p:tagLst>
</file>

<file path=ppt/tags/tag388.xml><?xml version="1.0" encoding="utf-8"?>
<p:tagLst xmlns:p="http://schemas.openxmlformats.org/presentationml/2006/main">
  <p:tag name="MH" val="20150410104420"/>
  <p:tag name="MH_LIBRARY" val="CONTENTS"/>
  <p:tag name="MH_TYPE" val="ENTRY"/>
  <p:tag name="MH_ORDER" val="3"/>
  <p:tag name="KSO_WM_TAG_VERSION" val="1.0"/>
  <p:tag name="KSO_WM_TEMPLATE_CATEGORY" val="custom"/>
  <p:tag name="KSO_WM_TEMPLATE_INDEX" val="137"/>
  <p:tag name="KSO_WM_UNIT_TYPE" val="l_h_f"/>
  <p:tag name="KSO_WM_UNIT_INDEX" val="1_3_1"/>
  <p:tag name="KSO_WM_UNIT_ID" val="custom137_6*l_h_f*1_3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89.xml><?xml version="1.0" encoding="utf-8"?>
<p:tagLst xmlns:p="http://schemas.openxmlformats.org/presentationml/2006/main">
  <p:tag name="MH" val="20150410104420"/>
  <p:tag name="MH_LIBRARY" val="CONTENTS"/>
  <p:tag name="MH_TYPE" val="NUMBER"/>
  <p:tag name="MH_ORDER" val="3"/>
  <p:tag name="KSO_WM_TAG_VERSION" val="1.0"/>
  <p:tag name="KSO_WM_TEMPLATE_CATEGORY" val="custom"/>
  <p:tag name="KSO_WM_TEMPLATE_INDEX" val="137"/>
  <p:tag name="KSO_WM_UNIT_TYPE" val="l_i"/>
  <p:tag name="KSO_WM_UNIT_INDEX" val="1_3"/>
  <p:tag name="KSO_WM_UNIT_ID" val="custom137_6*l_i*1_3"/>
  <p:tag name="KSO_WM_UNIT_CLEAR" val="1"/>
  <p:tag name="KSO_WM_UNIT_LAYERLEVEL" val="1_1"/>
  <p:tag name="KSO_WM_BEAUTIFY_FLAG" val="#wm#"/>
  <p:tag name="KSO_WM_DIAGRAM_GROUP_CODE" val="l1-1"/>
</p:tagLst>
</file>

<file path=ppt/tags/tag39.xml><?xml version="1.0" encoding="utf-8"?>
<p:tagLst xmlns:p="http://schemas.openxmlformats.org/presentationml/2006/main">
  <p:tag name="KSO_WM_TEMPLATE_CATEGORY" val="custom"/>
  <p:tag name="KSO_WM_TEMPLATE_INDEX" val="137"/>
  <p:tag name="KSO_WM_UNIT_TYPE" val="l_i"/>
  <p:tag name="KSO_WM_UNIT_INDEX" val="1_2"/>
  <p:tag name="KSO_WM_UNIT_ID" val="custom137_14*l_i*1_2"/>
  <p:tag name="KSO_WM_UNIT_CLEAR" val="1"/>
  <p:tag name="KSO_WM_UNIT_LAYERLEVEL" val="1_1"/>
  <p:tag name="KSO_WM_BEAUTIFY_FLAG" val="#wm#"/>
  <p:tag name="KSO_WM_TAG_VERSION" val="1.0"/>
  <p:tag name="KSO_WM_DIAGRAM_GROUP_CODE" val="l1-2"/>
</p:tagLst>
</file>

<file path=ppt/tags/tag390.xml><?xml version="1.0" encoding="utf-8"?>
<p:tagLst xmlns:p="http://schemas.openxmlformats.org/presentationml/2006/main">
  <p:tag name="KSO_WM_TAG_VERSION" val="1.0"/>
  <p:tag name="KSO_WM_BEAUTIFY_FLAG" val="#wm#"/>
  <p:tag name="KSO_WM_UNIT_TYPE" val="i"/>
  <p:tag name="KSO_WM_UNIT_ID" val="custom137_6*i*15"/>
  <p:tag name="KSO_WM_TEMPLATE_CATEGORY" val="custom"/>
  <p:tag name="KSO_WM_TEMPLATE_INDEX" val="137"/>
</p:tagLst>
</file>

<file path=ppt/tags/tag391.xml><?xml version="1.0" encoding="utf-8"?>
<p:tagLst xmlns:p="http://schemas.openxmlformats.org/presentationml/2006/main">
  <p:tag name="MH" val="20150410104420"/>
  <p:tag name="MH_LIBRARY" val="CONTENTS"/>
  <p:tag name="MH_TYPE" val="ENTRY"/>
  <p:tag name="MH_ORDER" val="4"/>
  <p:tag name="KSO_WM_TAG_VERSION" val="1.0"/>
  <p:tag name="KSO_WM_TEMPLATE_CATEGORY" val="custom"/>
  <p:tag name="KSO_WM_TEMPLATE_INDEX" val="137"/>
  <p:tag name="KSO_WM_UNIT_TYPE" val="l_h_f"/>
  <p:tag name="KSO_WM_UNIT_INDEX" val="1_4_1"/>
  <p:tag name="KSO_WM_UNIT_ID" val="custom137_6*l_h_f*1_4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92.xml><?xml version="1.0" encoding="utf-8"?>
<p:tagLst xmlns:p="http://schemas.openxmlformats.org/presentationml/2006/main">
  <p:tag name="MH" val="20150410104420"/>
  <p:tag name="MH_LIBRARY" val="CONTENTS"/>
  <p:tag name="MH_TYPE" val="NUMBER"/>
  <p:tag name="MH_ORDER" val="4"/>
  <p:tag name="KSO_WM_TAG_VERSION" val="1.0"/>
  <p:tag name="KSO_WM_TEMPLATE_CATEGORY" val="custom"/>
  <p:tag name="KSO_WM_TEMPLATE_INDEX" val="137"/>
  <p:tag name="KSO_WM_UNIT_TYPE" val="l_i"/>
  <p:tag name="KSO_WM_UNIT_INDEX" val="1_4"/>
  <p:tag name="KSO_WM_UNIT_ID" val="custom137_6*l_i*1_4"/>
  <p:tag name="KSO_WM_UNIT_CLEAR" val="1"/>
  <p:tag name="KSO_WM_UNIT_LAYERLEVEL" val="1_1"/>
  <p:tag name="KSO_WM_BEAUTIFY_FLAG" val="#wm#"/>
  <p:tag name="KSO_WM_DIAGRAM_GROUP_CODE" val="l1-1"/>
</p:tagLst>
</file>

<file path=ppt/tags/tag393.xml><?xml version="1.0" encoding="utf-8"?>
<p:tagLst xmlns:p="http://schemas.openxmlformats.org/presentationml/2006/main">
  <p:tag name="KSO_WM_TAG_VERSION" val="1.0"/>
  <p:tag name="KSO_WM_BEAUTIFY_FLAG" val="#wm#"/>
  <p:tag name="KSO_WM_UNIT_TYPE" val="i"/>
  <p:tag name="KSO_WM_UNIT_ID" val="custom137_6*i*20"/>
  <p:tag name="KSO_WM_TEMPLATE_CATEGORY" val="custom"/>
  <p:tag name="KSO_WM_TEMPLATE_INDEX" val="137"/>
</p:tagLst>
</file>

<file path=ppt/tags/tag394.xml><?xml version="1.0" encoding="utf-8"?>
<p:tagLst xmlns:p="http://schemas.openxmlformats.org/presentationml/2006/main">
  <p:tag name="MH" val="20150410104420"/>
  <p:tag name="MH_LIBRARY" val="CONTENTS"/>
  <p:tag name="MH_TYPE" val="ENTRY"/>
  <p:tag name="MH_ORDER" val="5"/>
  <p:tag name="KSO_WM_TAG_VERSION" val="1.0"/>
  <p:tag name="KSO_WM_TEMPLATE_CATEGORY" val="custom"/>
  <p:tag name="KSO_WM_TEMPLATE_INDEX" val="137"/>
  <p:tag name="KSO_WM_UNIT_TYPE" val="l_h_f"/>
  <p:tag name="KSO_WM_UNIT_INDEX" val="1_5_1"/>
  <p:tag name="KSO_WM_UNIT_ID" val="custom137_6*l_h_f*1_5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395.xml><?xml version="1.0" encoding="utf-8"?>
<p:tagLst xmlns:p="http://schemas.openxmlformats.org/presentationml/2006/main">
  <p:tag name="MH" val="20150410104420"/>
  <p:tag name="MH_LIBRARY" val="CONTENTS"/>
  <p:tag name="MH_TYPE" val="NUMBER"/>
  <p:tag name="MH_ORDER" val="5"/>
  <p:tag name="KSO_WM_TAG_VERSION" val="1.0"/>
  <p:tag name="KSO_WM_TEMPLATE_CATEGORY" val="custom"/>
  <p:tag name="KSO_WM_TEMPLATE_INDEX" val="137"/>
  <p:tag name="KSO_WM_UNIT_TYPE" val="l_i"/>
  <p:tag name="KSO_WM_UNIT_INDEX" val="1_5"/>
  <p:tag name="KSO_WM_UNIT_ID" val="custom137_6*l_i*1_5"/>
  <p:tag name="KSO_WM_UNIT_CLEAR" val="1"/>
  <p:tag name="KSO_WM_UNIT_LAYERLEVEL" val="1_1"/>
  <p:tag name="KSO_WM_BEAUTIFY_FLAG" val="#wm#"/>
  <p:tag name="KSO_WM_DIAGRAM_GROUP_CODE" val="l1-1"/>
</p:tagLst>
</file>

<file path=ppt/tags/tag396.xml><?xml version="1.0" encoding="utf-8"?>
<p:tagLst xmlns:p="http://schemas.openxmlformats.org/presentationml/2006/main">
  <p:tag name="KSO_WM_TAG_VERSION" val="1.0"/>
  <p:tag name="KSO_WM_TEMPLATE_CATEGORY" val="custom"/>
  <p:tag name="KSO_WM_TEMPLATE_INDEX" val="137"/>
  <p:tag name="KSO_WM_UNIT_TYPE" val="l_i"/>
  <p:tag name="KSO_WM_UNIT_INDEX" val="1_6"/>
  <p:tag name="KSO_WM_UNIT_ID" val="custom137_6*l_i*1_6"/>
  <p:tag name="KSO_WM_UNIT_CLEAR" val="1"/>
  <p:tag name="KSO_WM_UNIT_LAYERLEVEL" val="1_1"/>
  <p:tag name="KSO_WM_BEAUTIFY_FLAG" val="#wm#"/>
  <p:tag name="KSO_WM_DIAGRAM_GROUP_CODE" val="l1-1"/>
</p:tagLst>
</file>

<file path=ppt/tags/tag397.xml><?xml version="1.0" encoding="utf-8"?>
<p:tagLst xmlns:p="http://schemas.openxmlformats.org/presentationml/2006/main">
  <p:tag name="KSO_WM_TAG_VERSION" val="1.0"/>
  <p:tag name="KSO_WM_TEMPLATE_CATEGORY" val="custom"/>
  <p:tag name="KSO_WM_TEMPLATE_INDEX" val="137"/>
  <p:tag name="KSO_WM_UNIT_TYPE" val="a"/>
  <p:tag name="KSO_WM_UNIT_INDEX" val="1"/>
  <p:tag name="KSO_WM_UNIT_ID" val="custom137_6*a*1"/>
  <p:tag name="KSO_WM_UNIT_CLEAR" val="1"/>
  <p:tag name="KSO_WM_UNIT_LAYERLEVEL" val="1"/>
  <p:tag name="KSO_WM_UNIT_VALUE" val="4"/>
  <p:tag name="KSO_WM_UNIT_ISCONTENTSTITLE" val="1"/>
  <p:tag name="KSO_WM_UNIT_HIGHLIGHT" val="0"/>
  <p:tag name="KSO_WM_UNIT_COMPATIBLE" val="0"/>
  <p:tag name="KSO_WM_BEAUTIFY_FLAG" val="#wm#"/>
  <p:tag name="KSO_WM_UNIT_PRESET_TEXT" val="目录"/>
</p:tagLst>
</file>

<file path=ppt/tags/tag398.xml><?xml version="1.0" encoding="utf-8"?>
<p:tagLst xmlns:p="http://schemas.openxmlformats.org/presentationml/2006/main">
  <p:tag name="MH" val="20150410104420"/>
  <p:tag name="MH_LIBRARY" val="CONTENTS"/>
  <p:tag name="MH_AUTOCOLOR" val="TRUE"/>
  <p:tag name="MH_TYPE" val="CONTENTS"/>
  <p:tag name="KSO_WM_TEMPLATE_CATEGORY" val="custom"/>
  <p:tag name="KSO_WM_TEMPLATE_INDEX" val="137"/>
  <p:tag name="KSO_WM_TAG_VERSION" val="1.0"/>
  <p:tag name="KSO_WM_SLIDE_ID" val="custom137_6"/>
  <p:tag name="KSO_WM_SLIDE_INDEX" val="6"/>
  <p:tag name="KSO_WM_SLIDE_ITEM_CNT" val="5"/>
  <p:tag name="KSO_WM_SLIDE_LAYOUT" val="a_l"/>
  <p:tag name="KSO_WM_SLIDE_LAYOUT_CNT" val="1_1"/>
  <p:tag name="KSO_WM_SLIDE_TYPE" val="contents"/>
  <p:tag name="KSO_WM_BEAUTIFY_FLAG" val="#wm#"/>
  <p:tag name="KSO_WM_SLIDE_POSITION" val="57*146"/>
  <p:tag name="KSO_WM_SLIDE_SIZE" val="579*290"/>
  <p:tag name="KSO_WM_DIAGRAM_GROUP_CODE" val="l1-1"/>
</p:tagLst>
</file>

<file path=ppt/tags/tag399.xml><?xml version="1.0" encoding="utf-8"?>
<p:tagLst xmlns:p="http://schemas.openxmlformats.org/presentationml/2006/main">
  <p:tag name="KSO_WM_TAG_VERSION" val="1.0"/>
  <p:tag name="KSO_WM_TEMPLATE_CATEGORY" val="diagram"/>
  <p:tag name="KSO_WM_TEMPLATE_INDEX" val="455"/>
  <p:tag name="KSO_WM_UNIT_TYPE" val="a"/>
  <p:tag name="KSO_WM_UNIT_INDEX" val="1"/>
  <p:tag name="KSO_WM_UNIT_ID" val="259*a*1"/>
  <p:tag name="KSO_WM_UNIT_CLEAR" val="1"/>
  <p:tag name="KSO_WM_UNIT_LAYERLEVEL" val="1"/>
  <p:tag name="KSO_WM_UNIT_VALUE" val="18"/>
  <p:tag name="KSO_WM_UNIT_ISCONTENTSTITLE" val="1"/>
  <p:tag name="KSO_WM_UNIT_HIGHLIGHT" val="0"/>
  <p:tag name="KSO_WM_UNIT_COMPATIBLE" val="1"/>
  <p:tag name="KSO_WM_UNIT_PRESET_TEXT_INDEX" val="3"/>
  <p:tag name="KSO_WM_UNIT_PRESET_TEXT_LEN" val="17"/>
  <p:tag name="KSO_WM_BEAUTIFY_FLAG" val="#wm#"/>
</p:tagLst>
</file>

<file path=ppt/tags/tag4.xml><?xml version="1.0" encoding="utf-8"?>
<p:tagLst xmlns:p="http://schemas.openxmlformats.org/presentationml/2006/main">
  <p:tag name="MH" val="20150410104420"/>
  <p:tag name="MH_LIBRARY" val="CONTENTS"/>
  <p:tag name="MH_TYPE" val="NUMBER"/>
  <p:tag name="MH_ORDER" val="NUMBER"/>
  <p:tag name="KSO_WM_TAG_VERSION" val="1.0"/>
  <p:tag name="KSO_WM_TEMPLATE_CATEGORY" val="custom"/>
  <p:tag name="KSO_WM_TEMPLATE_INDEX" val="137"/>
  <p:tag name="KSO_WM_UNIT_TYPE" val="e"/>
  <p:tag name="KSO_WM_UNIT_INDEX" val="1"/>
  <p:tag name="KSO_WM_UNIT_ID" val="custom137_8*e*1"/>
  <p:tag name="KSO_WM_UNIT_CLEAR" val="1"/>
  <p:tag name="KSO_WM_UNIT_LAYERLEVEL" val="1"/>
  <p:tag name="KSO_WM_UNIT_VALUE" val="1"/>
  <p:tag name="KSO_WM_UNIT_HIGHLIGHT" val="0"/>
  <p:tag name="KSO_WM_UNIT_COMPATIBLE" val="1"/>
  <p:tag name="KSO_WM_BEAUTIFY_FLAG" val="#wm#"/>
  <p:tag name="KSO_WM_UNIT_PRESET_TEXT" val="1"/>
</p:tagLst>
</file>

<file path=ppt/tags/tag40.xml><?xml version="1.0" encoding="utf-8"?>
<p:tagLst xmlns:p="http://schemas.openxmlformats.org/presentationml/2006/main">
  <p:tag name="KSO_WM_TEMPLATE_CATEGORY" val="custom"/>
  <p:tag name="KSO_WM_TEMPLATE_INDEX" val="137"/>
  <p:tag name="KSO_WM_UNIT_TYPE" val="l_i"/>
  <p:tag name="KSO_WM_UNIT_INDEX" val="1_3"/>
  <p:tag name="KSO_WM_UNIT_ID" val="custom137_14*l_i*1_3"/>
  <p:tag name="KSO_WM_UNIT_CLEAR" val="1"/>
  <p:tag name="KSO_WM_UNIT_LAYERLEVEL" val="1_1"/>
  <p:tag name="KSO_WM_BEAUTIFY_FLAG" val="#wm#"/>
  <p:tag name="KSO_WM_TAG_VERSION" val="1.0"/>
  <p:tag name="KSO_WM_DIAGRAM_GROUP_CODE" val="l1-2"/>
</p:tagLst>
</file>

<file path=ppt/tags/tag400.xml><?xml version="1.0" encoding="utf-8"?>
<p:tagLst xmlns:p="http://schemas.openxmlformats.org/presentationml/2006/main">
  <p:tag name="KSO_WM_TAG_VERSION" val="1.0"/>
  <p:tag name="KSO_WM_BEAUTIFY_FLAG" val="#wm#"/>
  <p:tag name="KSO_WM_UNIT_TYPE" val="i"/>
  <p:tag name="KSO_WM_UNIT_ID" val="150995203*i*1"/>
  <p:tag name="KSO_WM_TEMPLATE_CATEGORY" val="diagram"/>
  <p:tag name="KSO_WM_TEMPLATE_INDEX" val="455"/>
</p:tagLst>
</file>

<file path=ppt/tags/tag401.xml><?xml version="1.0" encoding="utf-8"?>
<p:tagLst xmlns:p="http://schemas.openxmlformats.org/presentationml/2006/main">
  <p:tag name="KSO_WM_TEMPLATE_CATEGORY" val="diagram"/>
  <p:tag name="KSO_WM_TEMPLATE_INDEX" val="455"/>
  <p:tag name="KSO_WM_UNIT_TYPE" val="l_i"/>
  <p:tag name="KSO_WM_UNIT_INDEX" val="1_1"/>
  <p:tag name="KSO_WM_UNIT_ID" val="259*l_i*1_1"/>
  <p:tag name="KSO_WM_UNIT_CLEAR" val="1"/>
  <p:tag name="KSO_WM_UNIT_LAYERLEVEL" val="1_1"/>
  <p:tag name="KSO_WM_BEAUTIFY_FLAG" val="#wm#"/>
  <p:tag name="KSO_WM_TAG_VERSION" val="1.0"/>
  <p:tag name="KSO_WM_DIAGRAM_GROUP_CODE" val="l1-1"/>
</p:tagLst>
</file>

<file path=ppt/tags/tag402.xml><?xml version="1.0" encoding="utf-8"?>
<p:tagLst xmlns:p="http://schemas.openxmlformats.org/presentationml/2006/main">
  <p:tag name="KSO_WM_TEMPLATE_CATEGORY" val="diagram"/>
  <p:tag name="KSO_WM_TEMPLATE_INDEX" val="455"/>
  <p:tag name="KSO_WM_UNIT_TYPE" val="l_h_a"/>
  <p:tag name="KSO_WM_UNIT_INDEX" val="1_1_1"/>
  <p:tag name="KSO_WM_UNIT_ID" val="259*l_h_a*1_1_1"/>
  <p:tag name="KSO_WM_UNIT_CLEAR" val="1"/>
  <p:tag name="KSO_WM_UNIT_LAYERLEVEL" val="1_1_1"/>
  <p:tag name="KSO_WM_UNIT_VALUE" val="12"/>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403.xml><?xml version="1.0" encoding="utf-8"?>
<p:tagLst xmlns:p="http://schemas.openxmlformats.org/presentationml/2006/main">
  <p:tag name="KSO_WM_TEMPLATE_CATEGORY" val="diagram"/>
  <p:tag name="KSO_WM_TEMPLATE_INDEX" val="455"/>
  <p:tag name="KSO_WM_UNIT_TYPE" val="l_i"/>
  <p:tag name="KSO_WM_UNIT_INDEX" val="1_2"/>
  <p:tag name="KSO_WM_UNIT_ID" val="259*l_i*1_2"/>
  <p:tag name="KSO_WM_UNIT_CLEAR" val="1"/>
  <p:tag name="KSO_WM_UNIT_LAYERLEVEL" val="1_1"/>
  <p:tag name="KSO_WM_BEAUTIFY_FLAG" val="#wm#"/>
  <p:tag name="KSO_WM_TAG_VERSION" val="1.0"/>
  <p:tag name="KSO_WM_DIAGRAM_GROUP_CODE" val="l1-1"/>
</p:tagLst>
</file>

<file path=ppt/tags/tag404.xml><?xml version="1.0" encoding="utf-8"?>
<p:tagLst xmlns:p="http://schemas.openxmlformats.org/presentationml/2006/main">
  <p:tag name="KSO_WM_TEMPLATE_CATEGORY" val="diagram"/>
  <p:tag name="KSO_WM_TEMPLATE_INDEX" val="455"/>
  <p:tag name="KSO_WM_UNIT_TYPE" val="l_i"/>
  <p:tag name="KSO_WM_UNIT_INDEX" val="1_3"/>
  <p:tag name="KSO_WM_UNIT_ID" val="259*l_i*1_3"/>
  <p:tag name="KSO_WM_UNIT_CLEAR" val="1"/>
  <p:tag name="KSO_WM_UNIT_LAYERLEVEL" val="1_1"/>
  <p:tag name="KSO_WM_BEAUTIFY_FLAG" val="#wm#"/>
  <p:tag name="KSO_WM_TAG_VERSION" val="1.0"/>
  <p:tag name="KSO_WM_DIAGRAM_GROUP_CODE" val="l1-1"/>
</p:tagLst>
</file>

<file path=ppt/tags/tag405.xml><?xml version="1.0" encoding="utf-8"?>
<p:tagLst xmlns:p="http://schemas.openxmlformats.org/presentationml/2006/main">
  <p:tag name="KSO_WM_TEMPLATE_CATEGORY" val="diagram"/>
  <p:tag name="KSO_WM_TEMPLATE_INDEX" val="455"/>
  <p:tag name="KSO_WM_UNIT_TYPE" val="l_h_f"/>
  <p:tag name="KSO_WM_UNIT_INDEX" val="1_1_1"/>
  <p:tag name="KSO_WM_UNIT_ID" val="259*l_h_f*1_1_1"/>
  <p:tag name="KSO_WM_UNIT_CLEAR" val="1"/>
  <p:tag name="KSO_WM_UNIT_LAYERLEVEL" val="1_1_1"/>
  <p:tag name="KSO_WM_UNIT_VALUE" val="39"/>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406.xml><?xml version="1.0" encoding="utf-8"?>
<p:tagLst xmlns:p="http://schemas.openxmlformats.org/presentationml/2006/main">
  <p:tag name="KSO_WM_TAG_VERSION" val="1.0"/>
  <p:tag name="KSO_WM_BEAUTIFY_FLAG" val="#wm#"/>
  <p:tag name="KSO_WM_UNIT_TYPE" val="i"/>
  <p:tag name="KSO_WM_UNIT_ID" val="150995203*i*12"/>
  <p:tag name="KSO_WM_TEMPLATE_CATEGORY" val="diagram"/>
  <p:tag name="KSO_WM_TEMPLATE_INDEX" val="455"/>
</p:tagLst>
</file>

<file path=ppt/tags/tag407.xml><?xml version="1.0" encoding="utf-8"?>
<p:tagLst xmlns:p="http://schemas.openxmlformats.org/presentationml/2006/main">
  <p:tag name="KSO_WM_TEMPLATE_CATEGORY" val="diagram"/>
  <p:tag name="KSO_WM_TEMPLATE_INDEX" val="455"/>
  <p:tag name="KSO_WM_UNIT_TYPE" val="l_i"/>
  <p:tag name="KSO_WM_UNIT_INDEX" val="1_4"/>
  <p:tag name="KSO_WM_UNIT_ID" val="259*l_i*1_4"/>
  <p:tag name="KSO_WM_UNIT_CLEAR" val="1"/>
  <p:tag name="KSO_WM_UNIT_LAYERLEVEL" val="1_1"/>
  <p:tag name="KSO_WM_BEAUTIFY_FLAG" val="#wm#"/>
  <p:tag name="KSO_WM_TAG_VERSION" val="1.0"/>
  <p:tag name="KSO_WM_DIAGRAM_GROUP_CODE" val="l1-1"/>
</p:tagLst>
</file>

<file path=ppt/tags/tag408.xml><?xml version="1.0" encoding="utf-8"?>
<p:tagLst xmlns:p="http://schemas.openxmlformats.org/presentationml/2006/main">
  <p:tag name="KSO_WM_TEMPLATE_CATEGORY" val="diagram"/>
  <p:tag name="KSO_WM_TEMPLATE_INDEX" val="455"/>
  <p:tag name="KSO_WM_UNIT_TYPE" val="l_h_a"/>
  <p:tag name="KSO_WM_UNIT_INDEX" val="1_2_1"/>
  <p:tag name="KSO_WM_UNIT_ID" val="259*l_h_a*1_2_1"/>
  <p:tag name="KSO_WM_UNIT_CLEAR" val="1"/>
  <p:tag name="KSO_WM_UNIT_LAYERLEVEL" val="1_1_1"/>
  <p:tag name="KSO_WM_UNIT_VALUE" val="12"/>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409.xml><?xml version="1.0" encoding="utf-8"?>
<p:tagLst xmlns:p="http://schemas.openxmlformats.org/presentationml/2006/main">
  <p:tag name="KSO_WM_TEMPLATE_CATEGORY" val="diagram"/>
  <p:tag name="KSO_WM_TEMPLATE_INDEX" val="455"/>
  <p:tag name="KSO_WM_UNIT_TYPE" val="l_i"/>
  <p:tag name="KSO_WM_UNIT_INDEX" val="1_5"/>
  <p:tag name="KSO_WM_UNIT_ID" val="259*l_i*1_5"/>
  <p:tag name="KSO_WM_UNIT_CLEAR" val="1"/>
  <p:tag name="KSO_WM_UNIT_LAYERLEVEL" val="1_1"/>
  <p:tag name="KSO_WM_BEAUTIFY_FLAG" val="#wm#"/>
  <p:tag name="KSO_WM_TAG_VERSION" val="1.0"/>
  <p:tag name="KSO_WM_DIAGRAM_GROUP_CODE" val="l1-1"/>
</p:tagLst>
</file>

<file path=ppt/tags/tag41.xml><?xml version="1.0" encoding="utf-8"?>
<p:tagLst xmlns:p="http://schemas.openxmlformats.org/presentationml/2006/main">
  <p:tag name="KSO_WM_TEMPLATE_CATEGORY" val="custom"/>
  <p:tag name="KSO_WM_TEMPLATE_INDEX" val="137"/>
  <p:tag name="KSO_WM_UNIT_TYPE" val="l_i"/>
  <p:tag name="KSO_WM_UNIT_INDEX" val="1_4"/>
  <p:tag name="KSO_WM_UNIT_ID" val="custom137_14*l_i*1_4"/>
  <p:tag name="KSO_WM_UNIT_CLEAR" val="1"/>
  <p:tag name="KSO_WM_UNIT_LAYERLEVEL" val="1_1"/>
  <p:tag name="KSO_WM_BEAUTIFY_FLAG" val="#wm#"/>
  <p:tag name="KSO_WM_TAG_VERSION" val="1.0"/>
  <p:tag name="KSO_WM_DIAGRAM_GROUP_CODE" val="l1-2"/>
</p:tagLst>
</file>

<file path=ppt/tags/tag410.xml><?xml version="1.0" encoding="utf-8"?>
<p:tagLst xmlns:p="http://schemas.openxmlformats.org/presentationml/2006/main">
  <p:tag name="KSO_WM_TEMPLATE_CATEGORY" val="diagram"/>
  <p:tag name="KSO_WM_TEMPLATE_INDEX" val="455"/>
  <p:tag name="KSO_WM_UNIT_TYPE" val="l_i"/>
  <p:tag name="KSO_WM_UNIT_INDEX" val="1_6"/>
  <p:tag name="KSO_WM_UNIT_ID" val="259*l_i*1_6"/>
  <p:tag name="KSO_WM_UNIT_CLEAR" val="1"/>
  <p:tag name="KSO_WM_UNIT_LAYERLEVEL" val="1_1"/>
  <p:tag name="KSO_WM_BEAUTIFY_FLAG" val="#wm#"/>
  <p:tag name="KSO_WM_TAG_VERSION" val="1.0"/>
  <p:tag name="KSO_WM_DIAGRAM_GROUP_CODE" val="l1-1"/>
</p:tagLst>
</file>

<file path=ppt/tags/tag411.xml><?xml version="1.0" encoding="utf-8"?>
<p:tagLst xmlns:p="http://schemas.openxmlformats.org/presentationml/2006/main">
  <p:tag name="KSO_WM_TEMPLATE_CATEGORY" val="diagram"/>
  <p:tag name="KSO_WM_TEMPLATE_INDEX" val="455"/>
  <p:tag name="KSO_WM_UNIT_TYPE" val="l_h_f"/>
  <p:tag name="KSO_WM_UNIT_INDEX" val="1_2_1"/>
  <p:tag name="KSO_WM_UNIT_ID" val="259*l_h_f*1_2_1"/>
  <p:tag name="KSO_WM_UNIT_CLEAR" val="1"/>
  <p:tag name="KSO_WM_UNIT_LAYERLEVEL" val="1_1_1"/>
  <p:tag name="KSO_WM_UNIT_VALUE" val="39"/>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412.xml><?xml version="1.0" encoding="utf-8"?>
<p:tagLst xmlns:p="http://schemas.openxmlformats.org/presentationml/2006/main">
  <p:tag name="KSO_WM_TAG_VERSION" val="1.0"/>
  <p:tag name="KSO_WM_BEAUTIFY_FLAG" val="#wm#"/>
  <p:tag name="KSO_WM_UNIT_TYPE" val="i"/>
  <p:tag name="KSO_WM_UNIT_ID" val="150995203*i*23"/>
  <p:tag name="KSO_WM_TEMPLATE_CATEGORY" val="diagram"/>
  <p:tag name="KSO_WM_TEMPLATE_INDEX" val="455"/>
</p:tagLst>
</file>

<file path=ppt/tags/tag413.xml><?xml version="1.0" encoding="utf-8"?>
<p:tagLst xmlns:p="http://schemas.openxmlformats.org/presentationml/2006/main">
  <p:tag name="KSO_WM_TEMPLATE_CATEGORY" val="diagram"/>
  <p:tag name="KSO_WM_TEMPLATE_INDEX" val="455"/>
  <p:tag name="KSO_WM_UNIT_TYPE" val="l_i"/>
  <p:tag name="KSO_WM_UNIT_INDEX" val="1_7"/>
  <p:tag name="KSO_WM_UNIT_ID" val="259*l_i*1_7"/>
  <p:tag name="KSO_WM_UNIT_CLEAR" val="1"/>
  <p:tag name="KSO_WM_UNIT_LAYERLEVEL" val="1_1"/>
  <p:tag name="KSO_WM_BEAUTIFY_FLAG" val="#wm#"/>
  <p:tag name="KSO_WM_TAG_VERSION" val="1.0"/>
  <p:tag name="KSO_WM_DIAGRAM_GROUP_CODE" val="l1-1"/>
</p:tagLst>
</file>

<file path=ppt/tags/tag414.xml><?xml version="1.0" encoding="utf-8"?>
<p:tagLst xmlns:p="http://schemas.openxmlformats.org/presentationml/2006/main">
  <p:tag name="KSO_WM_TEMPLATE_CATEGORY" val="diagram"/>
  <p:tag name="KSO_WM_TEMPLATE_INDEX" val="455"/>
  <p:tag name="KSO_WM_UNIT_TYPE" val="l_h_a"/>
  <p:tag name="KSO_WM_UNIT_INDEX" val="1_3_1"/>
  <p:tag name="KSO_WM_UNIT_ID" val="259*l_h_a*1_3_1"/>
  <p:tag name="KSO_WM_UNIT_CLEAR" val="1"/>
  <p:tag name="KSO_WM_UNIT_LAYERLEVEL" val="1_1_1"/>
  <p:tag name="KSO_WM_UNIT_VALUE" val="12"/>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415.xml><?xml version="1.0" encoding="utf-8"?>
<p:tagLst xmlns:p="http://schemas.openxmlformats.org/presentationml/2006/main">
  <p:tag name="KSO_WM_TEMPLATE_CATEGORY" val="diagram"/>
  <p:tag name="KSO_WM_TEMPLATE_INDEX" val="455"/>
  <p:tag name="KSO_WM_UNIT_TYPE" val="l_i"/>
  <p:tag name="KSO_WM_UNIT_INDEX" val="1_8"/>
  <p:tag name="KSO_WM_UNIT_ID" val="259*l_i*1_8"/>
  <p:tag name="KSO_WM_UNIT_CLEAR" val="1"/>
  <p:tag name="KSO_WM_UNIT_LAYERLEVEL" val="1_1"/>
  <p:tag name="KSO_WM_BEAUTIFY_FLAG" val="#wm#"/>
  <p:tag name="KSO_WM_TAG_VERSION" val="1.0"/>
  <p:tag name="KSO_WM_DIAGRAM_GROUP_CODE" val="l1-1"/>
</p:tagLst>
</file>

<file path=ppt/tags/tag416.xml><?xml version="1.0" encoding="utf-8"?>
<p:tagLst xmlns:p="http://schemas.openxmlformats.org/presentationml/2006/main">
  <p:tag name="KSO_WM_TEMPLATE_CATEGORY" val="diagram"/>
  <p:tag name="KSO_WM_TEMPLATE_INDEX" val="455"/>
  <p:tag name="KSO_WM_UNIT_TYPE" val="l_i"/>
  <p:tag name="KSO_WM_UNIT_INDEX" val="1_9"/>
  <p:tag name="KSO_WM_UNIT_ID" val="259*l_i*1_9"/>
  <p:tag name="KSO_WM_UNIT_CLEAR" val="1"/>
  <p:tag name="KSO_WM_UNIT_LAYERLEVEL" val="1_1"/>
  <p:tag name="KSO_WM_BEAUTIFY_FLAG" val="#wm#"/>
  <p:tag name="KSO_WM_TAG_VERSION" val="1.0"/>
  <p:tag name="KSO_WM_DIAGRAM_GROUP_CODE" val="l1-1"/>
</p:tagLst>
</file>

<file path=ppt/tags/tag417.xml><?xml version="1.0" encoding="utf-8"?>
<p:tagLst xmlns:p="http://schemas.openxmlformats.org/presentationml/2006/main">
  <p:tag name="KSO_WM_TEMPLATE_CATEGORY" val="diagram"/>
  <p:tag name="KSO_WM_TEMPLATE_INDEX" val="455"/>
  <p:tag name="KSO_WM_UNIT_TYPE" val="l_h_f"/>
  <p:tag name="KSO_WM_UNIT_INDEX" val="1_3_1"/>
  <p:tag name="KSO_WM_UNIT_ID" val="259*l_h_f*1_3_1"/>
  <p:tag name="KSO_WM_UNIT_CLEAR" val="1"/>
  <p:tag name="KSO_WM_UNIT_LAYERLEVEL" val="1_1_1"/>
  <p:tag name="KSO_WM_UNIT_VALUE" val="39"/>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418.xml><?xml version="1.0" encoding="utf-8"?>
<p:tagLst xmlns:p="http://schemas.openxmlformats.org/presentationml/2006/main">
  <p:tag name="KSO_WM_TAG_VERSION" val="1.0"/>
  <p:tag name="KSO_WM_BEAUTIFY_FLAG" val="#wm#"/>
  <p:tag name="KSO_WM_UNIT_TYPE" val="i"/>
  <p:tag name="KSO_WM_UNIT_ID" val="150995203*i*34"/>
  <p:tag name="KSO_WM_TEMPLATE_CATEGORY" val="diagram"/>
  <p:tag name="KSO_WM_TEMPLATE_INDEX" val="455"/>
</p:tagLst>
</file>

<file path=ppt/tags/tag419.xml><?xml version="1.0" encoding="utf-8"?>
<p:tagLst xmlns:p="http://schemas.openxmlformats.org/presentationml/2006/main">
  <p:tag name="KSO_WM_TEMPLATE_CATEGORY" val="diagram"/>
  <p:tag name="KSO_WM_TEMPLATE_INDEX" val="455"/>
  <p:tag name="KSO_WM_UNIT_TYPE" val="l_i"/>
  <p:tag name="KSO_WM_UNIT_INDEX" val="1_10"/>
  <p:tag name="KSO_WM_UNIT_ID" val="259*l_i*1_10"/>
  <p:tag name="KSO_WM_UNIT_CLEAR" val="1"/>
  <p:tag name="KSO_WM_UNIT_LAYERLEVEL" val="1_1"/>
  <p:tag name="KSO_WM_BEAUTIFY_FLAG" val="#wm#"/>
  <p:tag name="KSO_WM_TAG_VERSION" val="1.0"/>
  <p:tag name="KSO_WM_DIAGRAM_GROUP_CODE" val="l1-1"/>
</p:tagLst>
</file>

<file path=ppt/tags/tag42.xml><?xml version="1.0" encoding="utf-8"?>
<p:tagLst xmlns:p="http://schemas.openxmlformats.org/presentationml/2006/main">
  <p:tag name="KSO_WM_TEMPLATE_CATEGORY" val="custom"/>
  <p:tag name="KSO_WM_TEMPLATE_INDEX" val="137"/>
  <p:tag name="KSO_WM_UNIT_TYPE" val="l_h_a"/>
  <p:tag name="KSO_WM_UNIT_INDEX" val="1_1_1"/>
  <p:tag name="KSO_WM_UNIT_ID" val="custom137_14*l_h_a*1_1_1"/>
  <p:tag name="KSO_WM_UNIT_CLEAR" val="1"/>
  <p:tag name="KSO_WM_UNIT_LAYERLEVEL" val="1_1_1"/>
  <p:tag name="KSO_WM_UNIT_VALUE" val="3"/>
  <p:tag name="KSO_WM_UNIT_HIGHLIGHT" val="0"/>
  <p:tag name="KSO_WM_UNIT_COMPATIBLE" val="0"/>
  <p:tag name="KSO_WM_UNIT_PRESET_TEXT_INDEX" val="3"/>
  <p:tag name="KSO_WM_UNIT_PRESET_TEXT_LEN" val="4"/>
  <p:tag name="KSO_WM_BEAUTIFY_FLAG" val="#wm#"/>
  <p:tag name="KSO_WM_TAG_VERSION" val="1.0"/>
  <p:tag name="KSO_WM_DIAGRAM_GROUP_CODE" val="l1-2"/>
</p:tagLst>
</file>

<file path=ppt/tags/tag420.xml><?xml version="1.0" encoding="utf-8"?>
<p:tagLst xmlns:p="http://schemas.openxmlformats.org/presentationml/2006/main">
  <p:tag name="KSO_WM_TEMPLATE_CATEGORY" val="diagram"/>
  <p:tag name="KSO_WM_TEMPLATE_INDEX" val="455"/>
  <p:tag name="KSO_WM_UNIT_TYPE" val="l_h_a"/>
  <p:tag name="KSO_WM_UNIT_INDEX" val="1_4_1"/>
  <p:tag name="KSO_WM_UNIT_ID" val="259*l_h_a*1_4_1"/>
  <p:tag name="KSO_WM_UNIT_CLEAR" val="1"/>
  <p:tag name="KSO_WM_UNIT_LAYERLEVEL" val="1_1_1"/>
  <p:tag name="KSO_WM_UNIT_VALUE" val="12"/>
  <p:tag name="KSO_WM_UNIT_HIGHLIGHT" val="0"/>
  <p:tag name="KSO_WM_UNIT_COMPATIBLE" val="0"/>
  <p:tag name="KSO_WM_UNIT_PRESET_TEXT_INDEX" val="4"/>
  <p:tag name="KSO_WM_UNIT_PRESET_TEXT_LEN" val="5"/>
  <p:tag name="KSO_WM_BEAUTIFY_FLAG" val="#wm#"/>
  <p:tag name="KSO_WM_TAG_VERSION" val="1.0"/>
  <p:tag name="KSO_WM_DIAGRAM_GROUP_CODE" val="l1-1"/>
</p:tagLst>
</file>

<file path=ppt/tags/tag421.xml><?xml version="1.0" encoding="utf-8"?>
<p:tagLst xmlns:p="http://schemas.openxmlformats.org/presentationml/2006/main">
  <p:tag name="KSO_WM_TEMPLATE_CATEGORY" val="diagram"/>
  <p:tag name="KSO_WM_TEMPLATE_INDEX" val="455"/>
  <p:tag name="KSO_WM_UNIT_TYPE" val="l_i"/>
  <p:tag name="KSO_WM_UNIT_INDEX" val="1_11"/>
  <p:tag name="KSO_WM_UNIT_ID" val="259*l_i*1_11"/>
  <p:tag name="KSO_WM_UNIT_CLEAR" val="1"/>
  <p:tag name="KSO_WM_UNIT_LAYERLEVEL" val="1_1"/>
  <p:tag name="KSO_WM_BEAUTIFY_FLAG" val="#wm#"/>
  <p:tag name="KSO_WM_TAG_VERSION" val="1.0"/>
  <p:tag name="KSO_WM_DIAGRAM_GROUP_CODE" val="l1-1"/>
</p:tagLst>
</file>

<file path=ppt/tags/tag422.xml><?xml version="1.0" encoding="utf-8"?>
<p:tagLst xmlns:p="http://schemas.openxmlformats.org/presentationml/2006/main">
  <p:tag name="KSO_WM_TEMPLATE_CATEGORY" val="diagram"/>
  <p:tag name="KSO_WM_TEMPLATE_INDEX" val="455"/>
  <p:tag name="KSO_WM_UNIT_TYPE" val="l_i"/>
  <p:tag name="KSO_WM_UNIT_INDEX" val="1_12"/>
  <p:tag name="KSO_WM_UNIT_ID" val="259*l_i*1_12"/>
  <p:tag name="KSO_WM_UNIT_CLEAR" val="1"/>
  <p:tag name="KSO_WM_UNIT_LAYERLEVEL" val="1_1"/>
  <p:tag name="KSO_WM_BEAUTIFY_FLAG" val="#wm#"/>
  <p:tag name="KSO_WM_TAG_VERSION" val="1.0"/>
  <p:tag name="KSO_WM_DIAGRAM_GROUP_CODE" val="l1-1"/>
</p:tagLst>
</file>

<file path=ppt/tags/tag423.xml><?xml version="1.0" encoding="utf-8"?>
<p:tagLst xmlns:p="http://schemas.openxmlformats.org/presentationml/2006/main">
  <p:tag name="KSO_WM_TEMPLATE_CATEGORY" val="diagram"/>
  <p:tag name="KSO_WM_TEMPLATE_INDEX" val="455"/>
  <p:tag name="KSO_WM_UNIT_TYPE" val="l_h_f"/>
  <p:tag name="KSO_WM_UNIT_INDEX" val="1_4_1"/>
  <p:tag name="KSO_WM_UNIT_ID" val="259*l_h_f*1_4_1"/>
  <p:tag name="KSO_WM_UNIT_CLEAR" val="1"/>
  <p:tag name="KSO_WM_UNIT_LAYERLEVEL" val="1_1_1"/>
  <p:tag name="KSO_WM_UNIT_VALUE" val="39"/>
  <p:tag name="KSO_WM_UNIT_HIGHLIGHT" val="0"/>
  <p:tag name="KSO_WM_UNIT_COMPATIBLE" val="0"/>
  <p:tag name="KSO_WM_UNIT_PRESET_TEXT_INDEX" val="4"/>
  <p:tag name="KSO_WM_UNIT_PRESET_TEXT_LEN" val="57"/>
  <p:tag name="KSO_WM_BEAUTIFY_FLAG" val="#wm#"/>
  <p:tag name="KSO_WM_TAG_VERSION" val="1.0"/>
  <p:tag name="KSO_WM_DIAGRAM_GROUP_CODE" val="l1-1"/>
</p:tagLst>
</file>

<file path=ppt/tags/tag424.xml><?xml version="1.0" encoding="utf-8"?>
<p:tagLst xmlns:p="http://schemas.openxmlformats.org/presentationml/2006/main">
  <p:tag name="KSO_WM_SLIDE_ID" val="150995203"/>
  <p:tag name="KSO_WM_SLIDE_INDEX" val="4"/>
  <p:tag name="KSO_WM_SLIDE_ITEM_CNT" val="4"/>
  <p:tag name="KSO_WM_SLIDE_LAYOUT" val="a_l"/>
  <p:tag name="KSO_WM_SLIDE_LAYOUT_CNT" val="1_1"/>
  <p:tag name="KSO_WM_SLIDE_TYPE" val="contents"/>
  <p:tag name="KSO_WM_BEAUTIFY_FLAG" val="#wm#"/>
  <p:tag name="KSO_WM_TEMPLATE_CATEGORY" val="diagram"/>
  <p:tag name="KSO_WM_TEMPLATE_INDEX" val="455"/>
  <p:tag name="KSO_WM_DIAGRAM_GROUP_CODE" val="l1-1"/>
  <p:tag name="KSO_WM_TAG_VERSION" val="1.0"/>
</p:tagLst>
</file>

<file path=ppt/tags/tag425.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26.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27.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28.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29.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3.xml><?xml version="1.0" encoding="utf-8"?>
<p:tagLst xmlns:p="http://schemas.openxmlformats.org/presentationml/2006/main">
  <p:tag name="KSO_WM_TEMPLATE_CATEGORY" val="custom"/>
  <p:tag name="KSO_WM_TEMPLATE_INDEX" val="137"/>
  <p:tag name="KSO_WM_UNIT_TYPE" val="l_h_f"/>
  <p:tag name="KSO_WM_UNIT_INDEX" val="1_2_1"/>
  <p:tag name="KSO_WM_UNIT_ID" val="custom137_14*l_h_f*1_2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TAG_VERSION" val="1.0"/>
  <p:tag name="KSO_WM_DIAGRAM_GROUP_CODE" val="l1-2"/>
</p:tagLst>
</file>

<file path=ppt/tags/tag430.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31.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32.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33.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34.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35.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36.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37.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38.xml><?xml version="1.0" encoding="utf-8"?>
<p:tagLst xmlns:p="http://schemas.openxmlformats.org/presentationml/2006/main">
  <p:tag name="KSO_WM_TAG_VERSION" val="1.0"/>
  <p:tag name="KSO_WM_BEAUTIFY_FLAG" val="#wm#"/>
  <p:tag name="KSO_WM_TEMPLATE_CATEGORY" val="custom"/>
  <p:tag name="KSO_WM_TEMPLATE_INDEX" val="68"/>
  <p:tag name="KSO_WM_UNIT_TYPE" val="a"/>
  <p:tag name="KSO_WM_UNIT_INDEX" val="1"/>
  <p:tag name="KSO_WM_UNIT_ID" val="custom68_2*a*1"/>
  <p:tag name="KSO_WM_UNIT_CLEAR" val="1"/>
  <p:tag name="KSO_WM_UNIT_LAYERLEVEL" val="1"/>
  <p:tag name="KSO_WM_UNIT_VALUE" val="36"/>
  <p:tag name="KSO_WM_UNIT_ISCONTENTSTITLE" val="0"/>
  <p:tag name="KSO_WM_UNIT_HIGHLIGHT" val="0"/>
  <p:tag name="KSO_WM_UNIT_COMPATIBLE" val="0"/>
  <p:tag name="KSO_WM_UNIT_PRESET_TEXT_INDEX" val="0"/>
  <p:tag name="KSO_WM_UNIT_PRESET_TEXT_LEN" val="9"/>
</p:tagLst>
</file>

<file path=ppt/tags/tag439.xml><?xml version="1.0" encoding="utf-8"?>
<p:tagLst xmlns:p="http://schemas.openxmlformats.org/presentationml/2006/main">
  <p:tag name="KSO_WM_TAG_VERSION" val="1.0"/>
  <p:tag name="KSO_WM_BEAUTIFY_FLAG" val="#wm#"/>
  <p:tag name="KSO_WM_TEMPLATE_CATEGORY" val="custom"/>
  <p:tag name="KSO_WM_TEMPLATE_INDEX" val="68"/>
  <p:tag name="KSO_WM_UNIT_TYPE" val="f"/>
  <p:tag name="KSO_WM_UNIT_INDEX" val="1"/>
  <p:tag name="KSO_WM_UNIT_ID" val="custom68_2*f*1"/>
  <p:tag name="KSO_WM_UNIT_CLEAR" val="1"/>
  <p:tag name="KSO_WM_UNIT_LAYERLEVEL" val="1"/>
  <p:tag name="KSO_WM_UNIT_VALUE" val="312"/>
  <p:tag name="KSO_WM_UNIT_HIGHLIGHT" val="0"/>
  <p:tag name="KSO_WM_UNIT_COMPATIBLE" val="0"/>
  <p:tag name="KSO_WM_UNIT_PRESET_TEXT_INDEX" val="6"/>
  <p:tag name="KSO_WM_UNIT_PRESET_TEXT_LEN" val="50"/>
</p:tagLst>
</file>

<file path=ppt/tags/tag44.xml><?xml version="1.0" encoding="utf-8"?>
<p:tagLst xmlns:p="http://schemas.openxmlformats.org/presentationml/2006/main">
  <p:tag name="KSO_WM_TAG_VERSION" val="1.0"/>
  <p:tag name="KSO_WM_BEAUTIFY_FLAG" val="#wm#"/>
  <p:tag name="KSO_WM_UNIT_TYPE" val="i"/>
  <p:tag name="KSO_WM_UNIT_ID" val="custom137_14*i*13"/>
  <p:tag name="KSO_WM_TEMPLATE_CATEGORY" val="custom"/>
  <p:tag name="KSO_WM_TEMPLATE_INDEX" val="137"/>
</p:tagLst>
</file>

<file path=ppt/tags/tag440.xml><?xml version="1.0" encoding="utf-8"?>
<p:tagLst xmlns:p="http://schemas.openxmlformats.org/presentationml/2006/main">
  <p:tag name="KSO_WM_TEMPLATE_CATEGORY" val="custom"/>
  <p:tag name="KSO_WM_TEMPLATE_INDEX" val="68"/>
  <p:tag name="KSO_WM_TAG_VERSION" val="1.0"/>
  <p:tag name="KSO_WM_SLIDE_ID" val="custom68_2"/>
  <p:tag name="KSO_WM_SLIDE_INDEX" val="2"/>
  <p:tag name="KSO_WM_SLIDE_ITEM_CNT" val="1"/>
  <p:tag name="KSO_WM_SLIDE_LAYOUT" val="a_f"/>
  <p:tag name="KSO_WM_SLIDE_LAYOUT_CNT" val="1_1"/>
  <p:tag name="KSO_WM_SLIDE_TYPE" val="text"/>
  <p:tag name="KSO_WM_BEAUTIFY_FLAG" val="#wm#"/>
  <p:tag name="KSO_WM_SLIDE_POSITION" val="36*126"/>
  <p:tag name="KSO_WM_SLIDE_SIZE" val="648*356"/>
</p:tagLst>
</file>

<file path=ppt/tags/tag441.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42.xml><?xml version="1.0" encoding="utf-8"?>
<p:tagLst xmlns:p="http://schemas.openxmlformats.org/presentationml/2006/main">
  <p:tag name="KSO_WM_TAG_VERSION" val="1.0"/>
  <p:tag name="KSO_WM_BEAUTIFY_FLAG" val="#wm#"/>
  <p:tag name="KSO_WM_TEMPLATE_CATEGORY" val="custom"/>
  <p:tag name="KSO_WM_TEMPLATE_INDEX" val="68"/>
  <p:tag name="KSO_WM_UNIT_TYPE" val="a"/>
  <p:tag name="KSO_WM_UNIT_INDEX" val="1"/>
  <p:tag name="KSO_WM_UNIT_ID" val="custom68_2*a*1"/>
  <p:tag name="KSO_WM_UNIT_CLEAR" val="1"/>
  <p:tag name="KSO_WM_UNIT_LAYERLEVEL" val="1"/>
  <p:tag name="KSO_WM_UNIT_VALUE" val="36"/>
  <p:tag name="KSO_WM_UNIT_ISCONTENTSTITLE" val="0"/>
  <p:tag name="KSO_WM_UNIT_HIGHLIGHT" val="0"/>
  <p:tag name="KSO_WM_UNIT_COMPATIBLE" val="0"/>
  <p:tag name="KSO_WM_UNIT_PRESET_TEXT_INDEX" val="0"/>
  <p:tag name="KSO_WM_UNIT_PRESET_TEXT_LEN" val="9"/>
</p:tagLst>
</file>

<file path=ppt/tags/tag443.xml><?xml version="1.0" encoding="utf-8"?>
<p:tagLst xmlns:p="http://schemas.openxmlformats.org/presentationml/2006/main">
  <p:tag name="KSO_WM_TAG_VERSION" val="1.0"/>
  <p:tag name="KSO_WM_BEAUTIFY_FLAG" val="#wm#"/>
  <p:tag name="KSO_WM_TEMPLATE_CATEGORY" val="custom"/>
  <p:tag name="KSO_WM_TEMPLATE_INDEX" val="68"/>
  <p:tag name="KSO_WM_UNIT_TYPE" val="f"/>
  <p:tag name="KSO_WM_UNIT_INDEX" val="1"/>
  <p:tag name="KSO_WM_UNIT_ID" val="custom68_2*f*1"/>
  <p:tag name="KSO_WM_UNIT_CLEAR" val="1"/>
  <p:tag name="KSO_WM_UNIT_LAYERLEVEL" val="1"/>
  <p:tag name="KSO_WM_UNIT_VALUE" val="312"/>
  <p:tag name="KSO_WM_UNIT_HIGHLIGHT" val="0"/>
  <p:tag name="KSO_WM_UNIT_COMPATIBLE" val="0"/>
  <p:tag name="KSO_WM_UNIT_PRESET_TEXT_INDEX" val="6"/>
  <p:tag name="KSO_WM_UNIT_PRESET_TEXT_LEN" val="50"/>
</p:tagLst>
</file>

<file path=ppt/tags/tag444.xml><?xml version="1.0" encoding="utf-8"?>
<p:tagLst xmlns:p="http://schemas.openxmlformats.org/presentationml/2006/main">
  <p:tag name="KSO_WM_TEMPLATE_CATEGORY" val="custom"/>
  <p:tag name="KSO_WM_TEMPLATE_INDEX" val="68"/>
  <p:tag name="KSO_WM_TAG_VERSION" val="1.0"/>
  <p:tag name="KSO_WM_SLIDE_ID" val="custom68_2"/>
  <p:tag name="KSO_WM_SLIDE_INDEX" val="2"/>
  <p:tag name="KSO_WM_SLIDE_ITEM_CNT" val="1"/>
  <p:tag name="KSO_WM_SLIDE_LAYOUT" val="a_f"/>
  <p:tag name="KSO_WM_SLIDE_LAYOUT_CNT" val="1_1"/>
  <p:tag name="KSO_WM_SLIDE_TYPE" val="text"/>
  <p:tag name="KSO_WM_BEAUTIFY_FLAG" val="#wm#"/>
  <p:tag name="KSO_WM_SLIDE_POSITION" val="36*126"/>
  <p:tag name="KSO_WM_SLIDE_SIZE" val="648*356"/>
</p:tagLst>
</file>

<file path=ppt/tags/tag445.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46.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47.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48.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49.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5.xml><?xml version="1.0" encoding="utf-8"?>
<p:tagLst xmlns:p="http://schemas.openxmlformats.org/presentationml/2006/main">
  <p:tag name="KSO_WM_TEMPLATE_CATEGORY" val="custom"/>
  <p:tag name="KSO_WM_TEMPLATE_INDEX" val="137"/>
  <p:tag name="KSO_WM_UNIT_TYPE" val="l_i"/>
  <p:tag name="KSO_WM_UNIT_INDEX" val="1_5"/>
  <p:tag name="KSO_WM_UNIT_ID" val="custom137_14*l_i*1_5"/>
  <p:tag name="KSO_WM_UNIT_CLEAR" val="1"/>
  <p:tag name="KSO_WM_UNIT_LAYERLEVEL" val="1_1"/>
  <p:tag name="KSO_WM_BEAUTIFY_FLAG" val="#wm#"/>
  <p:tag name="KSO_WM_TAG_VERSION" val="1.0"/>
  <p:tag name="KSO_WM_DIAGRAM_GROUP_CODE" val="l1-2"/>
</p:tagLst>
</file>

<file path=ppt/tags/tag450.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51.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52.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53.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54.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55.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56.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57.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58.xml><?xml version="1.0" encoding="utf-8"?>
<p:tagLst xmlns:p="http://schemas.openxmlformats.org/presentationml/2006/main">
  <p:tag name="KSO_WM_TAG_VERSION" val="1.0"/>
  <p:tag name="KSO_WM_BEAUTIFY_FLAG" val="#wm#"/>
  <p:tag name="KSO_WM_UNIT_TYPE" val="i"/>
  <p:tag name="KSO_WM_UNIT_ID" val="custom137_24*i*0"/>
  <p:tag name="KSO_WM_TEMPLATE_CATEGORY" val="custom"/>
  <p:tag name="KSO_WM_TEMPLATE_INDEX" val="137"/>
</p:tagLst>
</file>

<file path=ppt/tags/tag459.xml><?xml version="1.0" encoding="utf-8"?>
<p:tagLst xmlns:p="http://schemas.openxmlformats.org/presentationml/2006/main">
  <p:tag name="KSO_WM_TAG_VERSION" val="1.0"/>
  <p:tag name="KSO_WM_TEMPLATE_CATEGORY" val="custom"/>
  <p:tag name="KSO_WM_TEMPLATE_INDEX" val="137"/>
  <p:tag name="KSO_WM_UNIT_TYPE" val="m_i"/>
  <p:tag name="KSO_WM_UNIT_INDEX" val="1_1"/>
  <p:tag name="KSO_WM_UNIT_ID" val="custom137_24*m_i*1_1"/>
  <p:tag name="KSO_WM_UNIT_CLEAR" val="1"/>
  <p:tag name="KSO_WM_UNIT_LAYERLEVEL" val="1_1"/>
  <p:tag name="KSO_WM_BEAUTIFY_FLAG" val="#wm#"/>
  <p:tag name="KSO_WM_DIAGRAM_GROUP_CODE" val="m1-1"/>
</p:tagLst>
</file>

<file path=ppt/tags/tag46.xml><?xml version="1.0" encoding="utf-8"?>
<p:tagLst xmlns:p="http://schemas.openxmlformats.org/presentationml/2006/main">
  <p:tag name="KSO_WM_TEMPLATE_CATEGORY" val="custom"/>
  <p:tag name="KSO_WM_TEMPLATE_INDEX" val="137"/>
  <p:tag name="KSO_WM_UNIT_TYPE" val="l_i"/>
  <p:tag name="KSO_WM_UNIT_INDEX" val="1_6"/>
  <p:tag name="KSO_WM_UNIT_ID" val="custom137_14*l_i*1_6"/>
  <p:tag name="KSO_WM_UNIT_CLEAR" val="1"/>
  <p:tag name="KSO_WM_UNIT_LAYERLEVEL" val="1_1"/>
  <p:tag name="KSO_WM_BEAUTIFY_FLAG" val="#wm#"/>
  <p:tag name="KSO_WM_TAG_VERSION" val="1.0"/>
  <p:tag name="KSO_WM_DIAGRAM_GROUP_CODE" val="l1-2"/>
</p:tagLst>
</file>

<file path=ppt/tags/tag460.xml><?xml version="1.0" encoding="utf-8"?>
<p:tagLst xmlns:p="http://schemas.openxmlformats.org/presentationml/2006/main">
  <p:tag name="KSO_WM_TAG_VERSION" val="1.0"/>
  <p:tag name="KSO_WM_TEMPLATE_CATEGORY" val="custom"/>
  <p:tag name="KSO_WM_TEMPLATE_INDEX" val="137"/>
  <p:tag name="KSO_WM_UNIT_TYPE" val="m_i"/>
  <p:tag name="KSO_WM_UNIT_INDEX" val="1_2"/>
  <p:tag name="KSO_WM_UNIT_ID" val="custom137_24*m_i*1_2"/>
  <p:tag name="KSO_WM_UNIT_CLEAR" val="1"/>
  <p:tag name="KSO_WM_UNIT_LAYERLEVEL" val="1_1"/>
  <p:tag name="KSO_WM_BEAUTIFY_FLAG" val="#wm#"/>
  <p:tag name="KSO_WM_DIAGRAM_GROUP_CODE" val="m1-1"/>
</p:tagLst>
</file>

<file path=ppt/tags/tag461.xml><?xml version="1.0" encoding="utf-8"?>
<p:tagLst xmlns:p="http://schemas.openxmlformats.org/presentationml/2006/main">
  <p:tag name="KSO_WM_TAG_VERSION" val="1.0"/>
  <p:tag name="KSO_WM_TEMPLATE_CATEGORY" val="custom"/>
  <p:tag name="KSO_WM_TEMPLATE_INDEX" val="137"/>
  <p:tag name="KSO_WM_UNIT_TYPE" val="m_i"/>
  <p:tag name="KSO_WM_UNIT_INDEX" val="1_3"/>
  <p:tag name="KSO_WM_UNIT_ID" val="custom137_24*m_i*1_3"/>
  <p:tag name="KSO_WM_UNIT_CLEAR" val="1"/>
  <p:tag name="KSO_WM_UNIT_LAYERLEVEL" val="1_1"/>
  <p:tag name="KSO_WM_BEAUTIFY_FLAG" val="#wm#"/>
  <p:tag name="KSO_WM_DIAGRAM_GROUP_CODE" val="m1-1"/>
</p:tagLst>
</file>

<file path=ppt/tags/tag462.xml><?xml version="1.0" encoding="utf-8"?>
<p:tagLst xmlns:p="http://schemas.openxmlformats.org/presentationml/2006/main">
  <p:tag name="KSO_WM_TAG_VERSION" val="1.0"/>
  <p:tag name="KSO_WM_TEMPLATE_CATEGORY" val="custom"/>
  <p:tag name="KSO_WM_TEMPLATE_INDEX" val="137"/>
  <p:tag name="KSO_WM_UNIT_TYPE" val="m_h_f"/>
  <p:tag name="KSO_WM_UNIT_INDEX" val="1_1_1"/>
  <p:tag name="KSO_WM_UNIT_ID" val="custom137_24*m_h_f*1_1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BEAUTIFY_FLAG" val="#wm#"/>
  <p:tag name="KSO_WM_DIAGRAM_GROUP_CODE" val="m1-1"/>
</p:tagLst>
</file>

<file path=ppt/tags/tag463.xml><?xml version="1.0" encoding="utf-8"?>
<p:tagLst xmlns:p="http://schemas.openxmlformats.org/presentationml/2006/main">
  <p:tag name="KSO_WM_TAG_VERSION" val="1.0"/>
  <p:tag name="KSO_WM_BEAUTIFY_FLAG" val="#wm#"/>
  <p:tag name="KSO_WM_UNIT_TYPE" val="i"/>
  <p:tag name="KSO_WM_UNIT_ID" val="custom137_24*i*8"/>
  <p:tag name="KSO_WM_TEMPLATE_CATEGORY" val="custom"/>
  <p:tag name="KSO_WM_TEMPLATE_INDEX" val="137"/>
</p:tagLst>
</file>

<file path=ppt/tags/tag464.xml><?xml version="1.0" encoding="utf-8"?>
<p:tagLst xmlns:p="http://schemas.openxmlformats.org/presentationml/2006/main">
  <p:tag name="KSO_WM_TAG_VERSION" val="1.0"/>
  <p:tag name="KSO_WM_TEMPLATE_CATEGORY" val="custom"/>
  <p:tag name="KSO_WM_TEMPLATE_INDEX" val="137"/>
  <p:tag name="KSO_WM_UNIT_TYPE" val="m_i"/>
  <p:tag name="KSO_WM_UNIT_INDEX" val="1_4"/>
  <p:tag name="KSO_WM_UNIT_ID" val="custom137_24*m_i*1_4"/>
  <p:tag name="KSO_WM_UNIT_CLEAR" val="1"/>
  <p:tag name="KSO_WM_UNIT_LAYERLEVEL" val="1_1"/>
  <p:tag name="KSO_WM_BEAUTIFY_FLAG" val="#wm#"/>
  <p:tag name="KSO_WM_DIAGRAM_GROUP_CODE" val="m1-1"/>
</p:tagLst>
</file>

<file path=ppt/tags/tag465.xml><?xml version="1.0" encoding="utf-8"?>
<p:tagLst xmlns:p="http://schemas.openxmlformats.org/presentationml/2006/main">
  <p:tag name="KSO_WM_TAG_VERSION" val="1.0"/>
  <p:tag name="KSO_WM_TEMPLATE_CATEGORY" val="custom"/>
  <p:tag name="KSO_WM_TEMPLATE_INDEX" val="137"/>
  <p:tag name="KSO_WM_UNIT_TYPE" val="m_i"/>
  <p:tag name="KSO_WM_UNIT_INDEX" val="1_5"/>
  <p:tag name="KSO_WM_UNIT_ID" val="custom137_24*m_i*1_5"/>
  <p:tag name="KSO_WM_UNIT_CLEAR" val="1"/>
  <p:tag name="KSO_WM_UNIT_LAYERLEVEL" val="1_1"/>
  <p:tag name="KSO_WM_BEAUTIFY_FLAG" val="#wm#"/>
  <p:tag name="KSO_WM_DIAGRAM_GROUP_CODE" val="m1-1"/>
</p:tagLst>
</file>

<file path=ppt/tags/tag466.xml><?xml version="1.0" encoding="utf-8"?>
<p:tagLst xmlns:p="http://schemas.openxmlformats.org/presentationml/2006/main">
  <p:tag name="KSO_WM_TAG_VERSION" val="1.0"/>
  <p:tag name="KSO_WM_TEMPLATE_CATEGORY" val="custom"/>
  <p:tag name="KSO_WM_TEMPLATE_INDEX" val="137"/>
  <p:tag name="KSO_WM_UNIT_TYPE" val="m_i"/>
  <p:tag name="KSO_WM_UNIT_INDEX" val="1_6"/>
  <p:tag name="KSO_WM_UNIT_ID" val="custom137_24*m_i*1_6"/>
  <p:tag name="KSO_WM_UNIT_CLEAR" val="1"/>
  <p:tag name="KSO_WM_UNIT_LAYERLEVEL" val="1_1"/>
  <p:tag name="KSO_WM_BEAUTIFY_FLAG" val="#wm#"/>
  <p:tag name="KSO_WM_DIAGRAM_GROUP_CODE" val="m1-1"/>
</p:tagLst>
</file>

<file path=ppt/tags/tag467.xml><?xml version="1.0" encoding="utf-8"?>
<p:tagLst xmlns:p="http://schemas.openxmlformats.org/presentationml/2006/main">
  <p:tag name="KSO_WM_TAG_VERSION" val="1.0"/>
  <p:tag name="KSO_WM_TEMPLATE_CATEGORY" val="custom"/>
  <p:tag name="KSO_WM_TEMPLATE_INDEX" val="137"/>
  <p:tag name="KSO_WM_UNIT_TYPE" val="m_h_f"/>
  <p:tag name="KSO_WM_UNIT_INDEX" val="1_3_1"/>
  <p:tag name="KSO_WM_UNIT_ID" val="custom137_24*m_h_f*1_3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BEAUTIFY_FLAG" val="#wm#"/>
  <p:tag name="KSO_WM_DIAGRAM_GROUP_CODE" val="m1-1"/>
</p:tagLst>
</file>

<file path=ppt/tags/tag468.xml><?xml version="1.0" encoding="utf-8"?>
<p:tagLst xmlns:p="http://schemas.openxmlformats.org/presentationml/2006/main">
  <p:tag name="KSO_WM_TAG_VERSION" val="1.0"/>
  <p:tag name="KSO_WM_BEAUTIFY_FLAG" val="#wm#"/>
  <p:tag name="KSO_WM_UNIT_TYPE" val="i"/>
  <p:tag name="KSO_WM_UNIT_ID" val="custom137_24*i*16"/>
  <p:tag name="KSO_WM_TEMPLATE_CATEGORY" val="custom"/>
  <p:tag name="KSO_WM_TEMPLATE_INDEX" val="137"/>
</p:tagLst>
</file>

<file path=ppt/tags/tag469.xml><?xml version="1.0" encoding="utf-8"?>
<p:tagLst xmlns:p="http://schemas.openxmlformats.org/presentationml/2006/main">
  <p:tag name="KSO_WM_TAG_VERSION" val="1.0"/>
  <p:tag name="KSO_WM_TEMPLATE_CATEGORY" val="custom"/>
  <p:tag name="KSO_WM_TEMPLATE_INDEX" val="137"/>
  <p:tag name="KSO_WM_UNIT_TYPE" val="m_i"/>
  <p:tag name="KSO_WM_UNIT_INDEX" val="1_7"/>
  <p:tag name="KSO_WM_UNIT_ID" val="custom137_24*m_i*1_7"/>
  <p:tag name="KSO_WM_UNIT_CLEAR" val="1"/>
  <p:tag name="KSO_WM_UNIT_LAYERLEVEL" val="1_1"/>
  <p:tag name="KSO_WM_BEAUTIFY_FLAG" val="#wm#"/>
  <p:tag name="KSO_WM_DIAGRAM_GROUP_CODE" val="m1-1"/>
</p:tagLst>
</file>

<file path=ppt/tags/tag47.xml><?xml version="1.0" encoding="utf-8"?>
<p:tagLst xmlns:p="http://schemas.openxmlformats.org/presentationml/2006/main">
  <p:tag name="KSO_WM_TEMPLATE_CATEGORY" val="custom"/>
  <p:tag name="KSO_WM_TEMPLATE_INDEX" val="137"/>
  <p:tag name="KSO_WM_UNIT_TYPE" val="l_i"/>
  <p:tag name="KSO_WM_UNIT_INDEX" val="1_7"/>
  <p:tag name="KSO_WM_UNIT_ID" val="custom137_14*l_i*1_7"/>
  <p:tag name="KSO_WM_UNIT_CLEAR" val="1"/>
  <p:tag name="KSO_WM_UNIT_LAYERLEVEL" val="1_1"/>
  <p:tag name="KSO_WM_BEAUTIFY_FLAG" val="#wm#"/>
  <p:tag name="KSO_WM_TAG_VERSION" val="1.0"/>
  <p:tag name="KSO_WM_DIAGRAM_GROUP_CODE" val="l1-2"/>
</p:tagLst>
</file>

<file path=ppt/tags/tag470.xml><?xml version="1.0" encoding="utf-8"?>
<p:tagLst xmlns:p="http://schemas.openxmlformats.org/presentationml/2006/main">
  <p:tag name="KSO_WM_TAG_VERSION" val="1.0"/>
  <p:tag name="KSO_WM_TEMPLATE_CATEGORY" val="custom"/>
  <p:tag name="KSO_WM_TEMPLATE_INDEX" val="137"/>
  <p:tag name="KSO_WM_UNIT_TYPE" val="m_i"/>
  <p:tag name="KSO_WM_UNIT_INDEX" val="1_8"/>
  <p:tag name="KSO_WM_UNIT_ID" val="custom137_24*m_i*1_8"/>
  <p:tag name="KSO_WM_UNIT_CLEAR" val="1"/>
  <p:tag name="KSO_WM_UNIT_LAYERLEVEL" val="1_1"/>
  <p:tag name="KSO_WM_BEAUTIFY_FLAG" val="#wm#"/>
  <p:tag name="KSO_WM_DIAGRAM_GROUP_CODE" val="m1-1"/>
</p:tagLst>
</file>

<file path=ppt/tags/tag471.xml><?xml version="1.0" encoding="utf-8"?>
<p:tagLst xmlns:p="http://schemas.openxmlformats.org/presentationml/2006/main">
  <p:tag name="KSO_WM_TAG_VERSION" val="1.0"/>
  <p:tag name="KSO_WM_TEMPLATE_CATEGORY" val="custom"/>
  <p:tag name="KSO_WM_TEMPLATE_INDEX" val="137"/>
  <p:tag name="KSO_WM_UNIT_TYPE" val="m_i"/>
  <p:tag name="KSO_WM_UNIT_INDEX" val="1_9"/>
  <p:tag name="KSO_WM_UNIT_ID" val="custom137_24*m_i*1_9"/>
  <p:tag name="KSO_WM_UNIT_CLEAR" val="1"/>
  <p:tag name="KSO_WM_UNIT_LAYERLEVEL" val="1_1"/>
  <p:tag name="KSO_WM_BEAUTIFY_FLAG" val="#wm#"/>
  <p:tag name="KSO_WM_DIAGRAM_GROUP_CODE" val="m1-1"/>
</p:tagLst>
</file>

<file path=ppt/tags/tag472.xml><?xml version="1.0" encoding="utf-8"?>
<p:tagLst xmlns:p="http://schemas.openxmlformats.org/presentationml/2006/main">
  <p:tag name="KSO_WM_TAG_VERSION" val="1.0"/>
  <p:tag name="KSO_WM_TEMPLATE_CATEGORY" val="custom"/>
  <p:tag name="KSO_WM_TEMPLATE_INDEX" val="137"/>
  <p:tag name="KSO_WM_UNIT_TYPE" val="m_h_f"/>
  <p:tag name="KSO_WM_UNIT_INDEX" val="1_5_1"/>
  <p:tag name="KSO_WM_UNIT_ID" val="custom137_24*m_h_f*1_5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BEAUTIFY_FLAG" val="#wm#"/>
  <p:tag name="KSO_WM_DIAGRAM_GROUP_CODE" val="m1-1"/>
</p:tagLst>
</file>

<file path=ppt/tags/tag473.xml><?xml version="1.0" encoding="utf-8"?>
<p:tagLst xmlns:p="http://schemas.openxmlformats.org/presentationml/2006/main">
  <p:tag name="KSO_WM_TAG_VERSION" val="1.0"/>
  <p:tag name="KSO_WM_BEAUTIFY_FLAG" val="#wm#"/>
  <p:tag name="KSO_WM_UNIT_TYPE" val="i"/>
  <p:tag name="KSO_WM_UNIT_ID" val="custom137_24*i*24"/>
  <p:tag name="KSO_WM_TEMPLATE_CATEGORY" val="custom"/>
  <p:tag name="KSO_WM_TEMPLATE_INDEX" val="137"/>
</p:tagLst>
</file>

<file path=ppt/tags/tag474.xml><?xml version="1.0" encoding="utf-8"?>
<p:tagLst xmlns:p="http://schemas.openxmlformats.org/presentationml/2006/main">
  <p:tag name="KSO_WM_TAG_VERSION" val="1.0"/>
  <p:tag name="KSO_WM_TEMPLATE_CATEGORY" val="custom"/>
  <p:tag name="KSO_WM_TEMPLATE_INDEX" val="137"/>
  <p:tag name="KSO_WM_UNIT_TYPE" val="m_i"/>
  <p:tag name="KSO_WM_UNIT_INDEX" val="1_10"/>
  <p:tag name="KSO_WM_UNIT_ID" val="custom137_24*m_i*1_10"/>
  <p:tag name="KSO_WM_UNIT_CLEAR" val="1"/>
  <p:tag name="KSO_WM_UNIT_LAYERLEVEL" val="1_1"/>
  <p:tag name="KSO_WM_BEAUTIFY_FLAG" val="#wm#"/>
  <p:tag name="KSO_WM_DIAGRAM_GROUP_CODE" val="m1-1"/>
</p:tagLst>
</file>

<file path=ppt/tags/tag475.xml><?xml version="1.0" encoding="utf-8"?>
<p:tagLst xmlns:p="http://schemas.openxmlformats.org/presentationml/2006/main">
  <p:tag name="KSO_WM_TAG_VERSION" val="1.0"/>
  <p:tag name="KSO_WM_TEMPLATE_CATEGORY" val="custom"/>
  <p:tag name="KSO_WM_TEMPLATE_INDEX" val="137"/>
  <p:tag name="KSO_WM_UNIT_TYPE" val="m_i"/>
  <p:tag name="KSO_WM_UNIT_INDEX" val="1_11"/>
  <p:tag name="KSO_WM_UNIT_ID" val="custom137_24*m_i*1_11"/>
  <p:tag name="KSO_WM_UNIT_CLEAR" val="1"/>
  <p:tag name="KSO_WM_UNIT_LAYERLEVEL" val="1_1"/>
  <p:tag name="KSO_WM_BEAUTIFY_FLAG" val="#wm#"/>
  <p:tag name="KSO_WM_DIAGRAM_GROUP_CODE" val="m1-1"/>
</p:tagLst>
</file>

<file path=ppt/tags/tag476.xml><?xml version="1.0" encoding="utf-8"?>
<p:tagLst xmlns:p="http://schemas.openxmlformats.org/presentationml/2006/main">
  <p:tag name="KSO_WM_TAG_VERSION" val="1.0"/>
  <p:tag name="KSO_WM_TEMPLATE_CATEGORY" val="custom"/>
  <p:tag name="KSO_WM_TEMPLATE_INDEX" val="137"/>
  <p:tag name="KSO_WM_UNIT_TYPE" val="m_i"/>
  <p:tag name="KSO_WM_UNIT_INDEX" val="1_12"/>
  <p:tag name="KSO_WM_UNIT_ID" val="custom137_24*m_i*1_12"/>
  <p:tag name="KSO_WM_UNIT_CLEAR" val="1"/>
  <p:tag name="KSO_WM_UNIT_LAYERLEVEL" val="1_1"/>
  <p:tag name="KSO_WM_BEAUTIFY_FLAG" val="#wm#"/>
  <p:tag name="KSO_WM_DIAGRAM_GROUP_CODE" val="m1-1"/>
</p:tagLst>
</file>

<file path=ppt/tags/tag477.xml><?xml version="1.0" encoding="utf-8"?>
<p:tagLst xmlns:p="http://schemas.openxmlformats.org/presentationml/2006/main">
  <p:tag name="KSO_WM_TAG_VERSION" val="1.0"/>
  <p:tag name="KSO_WM_TEMPLATE_CATEGORY" val="custom"/>
  <p:tag name="KSO_WM_TEMPLATE_INDEX" val="137"/>
  <p:tag name="KSO_WM_UNIT_TYPE" val="m_h_f"/>
  <p:tag name="KSO_WM_UNIT_INDEX" val="1_2_1"/>
  <p:tag name="KSO_WM_UNIT_ID" val="custom137_24*m_h_f*1_2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BEAUTIFY_FLAG" val="#wm#"/>
  <p:tag name="KSO_WM_DIAGRAM_GROUP_CODE" val="m1-1"/>
</p:tagLst>
</file>

<file path=ppt/tags/tag478.xml><?xml version="1.0" encoding="utf-8"?>
<p:tagLst xmlns:p="http://schemas.openxmlformats.org/presentationml/2006/main">
  <p:tag name="KSO_WM_TAG_VERSION" val="1.0"/>
  <p:tag name="KSO_WM_BEAUTIFY_FLAG" val="#wm#"/>
  <p:tag name="KSO_WM_UNIT_TYPE" val="i"/>
  <p:tag name="KSO_WM_UNIT_ID" val="custom137_24*i*32"/>
  <p:tag name="KSO_WM_TEMPLATE_CATEGORY" val="custom"/>
  <p:tag name="KSO_WM_TEMPLATE_INDEX" val="137"/>
</p:tagLst>
</file>

<file path=ppt/tags/tag479.xml><?xml version="1.0" encoding="utf-8"?>
<p:tagLst xmlns:p="http://schemas.openxmlformats.org/presentationml/2006/main">
  <p:tag name="KSO_WM_TAG_VERSION" val="1.0"/>
  <p:tag name="KSO_WM_TEMPLATE_CATEGORY" val="custom"/>
  <p:tag name="KSO_WM_TEMPLATE_INDEX" val="137"/>
  <p:tag name="KSO_WM_UNIT_TYPE" val="m_i"/>
  <p:tag name="KSO_WM_UNIT_INDEX" val="1_13"/>
  <p:tag name="KSO_WM_UNIT_ID" val="custom137_24*m_i*1_13"/>
  <p:tag name="KSO_WM_UNIT_CLEAR" val="1"/>
  <p:tag name="KSO_WM_UNIT_LAYERLEVEL" val="1_1"/>
  <p:tag name="KSO_WM_BEAUTIFY_FLAG" val="#wm#"/>
  <p:tag name="KSO_WM_DIAGRAM_GROUP_CODE" val="m1-1"/>
</p:tagLst>
</file>

<file path=ppt/tags/tag48.xml><?xml version="1.0" encoding="utf-8"?>
<p:tagLst xmlns:p="http://schemas.openxmlformats.org/presentationml/2006/main">
  <p:tag name="KSO_WM_TEMPLATE_CATEGORY" val="custom"/>
  <p:tag name="KSO_WM_TEMPLATE_INDEX" val="137"/>
  <p:tag name="KSO_WM_UNIT_TYPE" val="l_i"/>
  <p:tag name="KSO_WM_UNIT_INDEX" val="1_8"/>
  <p:tag name="KSO_WM_UNIT_ID" val="custom137_14*l_i*1_8"/>
  <p:tag name="KSO_WM_UNIT_CLEAR" val="1"/>
  <p:tag name="KSO_WM_UNIT_LAYERLEVEL" val="1_1"/>
  <p:tag name="KSO_WM_BEAUTIFY_FLAG" val="#wm#"/>
  <p:tag name="KSO_WM_TAG_VERSION" val="1.0"/>
  <p:tag name="KSO_WM_DIAGRAM_GROUP_CODE" val="l1-2"/>
</p:tagLst>
</file>

<file path=ppt/tags/tag480.xml><?xml version="1.0" encoding="utf-8"?>
<p:tagLst xmlns:p="http://schemas.openxmlformats.org/presentationml/2006/main">
  <p:tag name="KSO_WM_TAG_VERSION" val="1.0"/>
  <p:tag name="KSO_WM_TEMPLATE_CATEGORY" val="custom"/>
  <p:tag name="KSO_WM_TEMPLATE_INDEX" val="137"/>
  <p:tag name="KSO_WM_UNIT_TYPE" val="m_i"/>
  <p:tag name="KSO_WM_UNIT_INDEX" val="1_14"/>
  <p:tag name="KSO_WM_UNIT_ID" val="custom137_24*m_i*1_14"/>
  <p:tag name="KSO_WM_UNIT_CLEAR" val="1"/>
  <p:tag name="KSO_WM_UNIT_LAYERLEVEL" val="1_1"/>
  <p:tag name="KSO_WM_BEAUTIFY_FLAG" val="#wm#"/>
  <p:tag name="KSO_WM_DIAGRAM_GROUP_CODE" val="m1-1"/>
</p:tagLst>
</file>

<file path=ppt/tags/tag481.xml><?xml version="1.0" encoding="utf-8"?>
<p:tagLst xmlns:p="http://schemas.openxmlformats.org/presentationml/2006/main">
  <p:tag name="KSO_WM_TAG_VERSION" val="1.0"/>
  <p:tag name="KSO_WM_TEMPLATE_CATEGORY" val="custom"/>
  <p:tag name="KSO_WM_TEMPLATE_INDEX" val="137"/>
  <p:tag name="KSO_WM_UNIT_TYPE" val="m_i"/>
  <p:tag name="KSO_WM_UNIT_INDEX" val="1_15"/>
  <p:tag name="KSO_WM_UNIT_ID" val="custom137_24*m_i*1_15"/>
  <p:tag name="KSO_WM_UNIT_CLEAR" val="1"/>
  <p:tag name="KSO_WM_UNIT_LAYERLEVEL" val="1_1"/>
  <p:tag name="KSO_WM_BEAUTIFY_FLAG" val="#wm#"/>
  <p:tag name="KSO_WM_DIAGRAM_GROUP_CODE" val="m1-1"/>
</p:tagLst>
</file>

<file path=ppt/tags/tag482.xml><?xml version="1.0" encoding="utf-8"?>
<p:tagLst xmlns:p="http://schemas.openxmlformats.org/presentationml/2006/main">
  <p:tag name="KSO_WM_TAG_VERSION" val="1.0"/>
  <p:tag name="KSO_WM_TEMPLATE_CATEGORY" val="custom"/>
  <p:tag name="KSO_WM_TEMPLATE_INDEX" val="137"/>
  <p:tag name="KSO_WM_UNIT_TYPE" val="m_h_f"/>
  <p:tag name="KSO_WM_UNIT_INDEX" val="1_4_1"/>
  <p:tag name="KSO_WM_UNIT_ID" val="custom137_24*m_h_f*1_4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BEAUTIFY_FLAG" val="#wm#"/>
  <p:tag name="KSO_WM_DIAGRAM_GROUP_CODE" val="m1-1"/>
</p:tagLst>
</file>

<file path=ppt/tags/tag483.xml><?xml version="1.0" encoding="utf-8"?>
<p:tagLst xmlns:p="http://schemas.openxmlformats.org/presentationml/2006/main">
  <p:tag name="KSO_WM_TAG_VERSION" val="1.0"/>
  <p:tag name="KSO_WM_TEMPLATE_CATEGORY" val="custom"/>
  <p:tag name="KSO_WM_TEMPLATE_INDEX" val="137"/>
  <p:tag name="KSO_WM_UNIT_TYPE" val="a"/>
  <p:tag name="KSO_WM_UNIT_INDEX" val="1"/>
  <p:tag name="KSO_WM_UNIT_ID" val="custom137_24*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 name="KSO_WM_BEAUTIFY_FLAG" val="#wm#"/>
</p:tagLst>
</file>

<file path=ppt/tags/tag484.xml><?xml version="1.0" encoding="utf-8"?>
<p:tagLst xmlns:p="http://schemas.openxmlformats.org/presentationml/2006/main">
  <p:tag name="KSO_WM_TEMPLATE_CATEGORY" val="custom"/>
  <p:tag name="KSO_WM_TEMPLATE_INDEX" val="137"/>
  <p:tag name="KSO_WM_TAG_VERSION" val="1.0"/>
  <p:tag name="KSO_WM_SLIDE_ID" val="custom137_24"/>
  <p:tag name="KSO_WM_SLIDE_INDEX" val="24"/>
  <p:tag name="KSO_WM_SLIDE_ITEM_CNT" val="5"/>
  <p:tag name="KSO_WM_SLIDE_LAYOUT" val="a_m"/>
  <p:tag name="KSO_WM_SLIDE_LAYOUT_CNT" val="1_1"/>
  <p:tag name="KSO_WM_SLIDE_TYPE" val="text"/>
  <p:tag name="KSO_WM_BEAUTIFY_FLAG" val="#wm#"/>
  <p:tag name="KSO_WM_SLIDE_POSITION" val="28*142"/>
  <p:tag name="KSO_WM_SLIDE_SIZE" val="656*361"/>
  <p:tag name="KSO_WM_DIAGRAM_GROUP_CODE" val="m1-1"/>
</p:tagLst>
</file>

<file path=ppt/tags/tag485.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86.xml><?xml version="1.0" encoding="utf-8"?>
<p:tagLst xmlns:p="http://schemas.openxmlformats.org/presentationml/2006/main">
  <p:tag name="KSO_WM_TAG_VERSION" val="1.0"/>
  <p:tag name="KSO_WM_TEMPLATE_CATEGORY" val="diagram"/>
  <p:tag name="KSO_WM_TEMPLATE_INDEX" val="551"/>
  <p:tag name="KSO_WM_UNIT_TYPE" val="l_h_f"/>
  <p:tag name="KSO_WM_UNIT_INDEX" val="1_1_1"/>
  <p:tag name="KSO_WM_UNIT_ID" val="150995249*l_h_f*1_1_1"/>
  <p:tag name="KSO_WM_UNIT_CLEAR" val="1"/>
  <p:tag name="KSO_WM_UNIT_LAYERLEVEL" val="1_1_1"/>
  <p:tag name="KSO_WM_UNIT_VALUE" val="20"/>
  <p:tag name="KSO_WM_UNIT_HIGHLIGHT" val="0"/>
  <p:tag name="KSO_WM_UNIT_COMPATIBLE" val="0"/>
  <p:tag name="KSO_WM_UNIT_PRESET_TEXT" val="Lorem ipsum"/>
  <p:tag name="KSO_WM_BEAUTIFY_FLAG" val="#wm#"/>
  <p:tag name="KSO_WM_DIAGRAM_GROUP_CODE" val="l1-1"/>
</p:tagLst>
</file>

<file path=ppt/tags/tag487.xml><?xml version="1.0" encoding="utf-8"?>
<p:tagLst xmlns:p="http://schemas.openxmlformats.org/presentationml/2006/main">
  <p:tag name="KSO_WM_TAG_VERSION" val="1.0"/>
  <p:tag name="KSO_WM_TEMPLATE_CATEGORY" val="diagram"/>
  <p:tag name="KSO_WM_TEMPLATE_INDEX" val="551"/>
  <p:tag name="KSO_WM_UNIT_TYPE" val="l_h_f"/>
  <p:tag name="KSO_WM_UNIT_INDEX" val="1_3_1"/>
  <p:tag name="KSO_WM_UNIT_ID" val="150995249*l_h_f*1_3_1"/>
  <p:tag name="KSO_WM_UNIT_CLEAR" val="1"/>
  <p:tag name="KSO_WM_UNIT_LAYERLEVEL" val="1_1_1"/>
  <p:tag name="KSO_WM_UNIT_VALUE" val="20"/>
  <p:tag name="KSO_WM_UNIT_HIGHLIGHT" val="0"/>
  <p:tag name="KSO_WM_UNIT_COMPATIBLE" val="0"/>
  <p:tag name="KSO_WM_UNIT_PRESET_TEXT" val="Lorem ipsum"/>
  <p:tag name="KSO_WM_BEAUTIFY_FLAG" val="#wm#"/>
  <p:tag name="KSO_WM_DIAGRAM_GROUP_CODE" val="l1-1"/>
</p:tagLst>
</file>

<file path=ppt/tags/tag488.xml><?xml version="1.0" encoding="utf-8"?>
<p:tagLst xmlns:p="http://schemas.openxmlformats.org/presentationml/2006/main">
  <p:tag name="KSO_WM_TAG_VERSION" val="1.0"/>
  <p:tag name="KSO_WM_TEMPLATE_CATEGORY" val="diagram"/>
  <p:tag name="KSO_WM_TEMPLATE_INDEX" val="551"/>
  <p:tag name="KSO_WM_UNIT_TYPE" val="l_h_f"/>
  <p:tag name="KSO_WM_UNIT_INDEX" val="1_2_1"/>
  <p:tag name="KSO_WM_UNIT_ID" val="150995249*l_h_f*1_2_1"/>
  <p:tag name="KSO_WM_UNIT_CLEAR" val="1"/>
  <p:tag name="KSO_WM_UNIT_LAYERLEVEL" val="1_1_1"/>
  <p:tag name="KSO_WM_UNIT_VALUE" val="20"/>
  <p:tag name="KSO_WM_UNIT_HIGHLIGHT" val="0"/>
  <p:tag name="KSO_WM_UNIT_COMPATIBLE" val="0"/>
  <p:tag name="KSO_WM_UNIT_PRESET_TEXT" val="Lorem ipsum"/>
  <p:tag name="KSO_WM_BEAUTIFY_FLAG" val="#wm#"/>
  <p:tag name="KSO_WM_DIAGRAM_GROUP_CODE" val="l1-1"/>
</p:tagLst>
</file>

<file path=ppt/tags/tag489.xml><?xml version="1.0" encoding="utf-8"?>
<p:tagLst xmlns:p="http://schemas.openxmlformats.org/presentationml/2006/main">
  <p:tag name="KSO_WM_TAG_VERSION" val="1.0"/>
  <p:tag name="KSO_WM_TEMPLATE_CATEGORY" val="diagram"/>
  <p:tag name="KSO_WM_TEMPLATE_INDEX" val="551"/>
  <p:tag name="KSO_WM_UNIT_TYPE" val="l_h_f"/>
  <p:tag name="KSO_WM_UNIT_INDEX" val="1_4_1"/>
  <p:tag name="KSO_WM_UNIT_ID" val="150995249*l_h_f*1_4_1"/>
  <p:tag name="KSO_WM_UNIT_CLEAR" val="1"/>
  <p:tag name="KSO_WM_UNIT_LAYERLEVEL" val="1_1_1"/>
  <p:tag name="KSO_WM_UNIT_VALUE" val="20"/>
  <p:tag name="KSO_WM_UNIT_HIGHLIGHT" val="0"/>
  <p:tag name="KSO_WM_UNIT_COMPATIBLE" val="0"/>
  <p:tag name="KSO_WM_UNIT_PRESET_TEXT" val="Lorem ipsum"/>
  <p:tag name="KSO_WM_BEAUTIFY_FLAG" val="#wm#"/>
  <p:tag name="KSO_WM_DIAGRAM_GROUP_CODE" val="l1-1"/>
</p:tagLst>
</file>

<file path=ppt/tags/tag49.xml><?xml version="1.0" encoding="utf-8"?>
<p:tagLst xmlns:p="http://schemas.openxmlformats.org/presentationml/2006/main">
  <p:tag name="KSO_WM_TEMPLATE_CATEGORY" val="custom"/>
  <p:tag name="KSO_WM_TEMPLATE_INDEX" val="137"/>
  <p:tag name="KSO_WM_UNIT_TYPE" val="l_h_a"/>
  <p:tag name="KSO_WM_UNIT_INDEX" val="1_2_1"/>
  <p:tag name="KSO_WM_UNIT_ID" val="custom137_14*l_h_a*1_2_1"/>
  <p:tag name="KSO_WM_UNIT_CLEAR" val="1"/>
  <p:tag name="KSO_WM_UNIT_LAYERLEVEL" val="1_1_1"/>
  <p:tag name="KSO_WM_UNIT_VALUE" val="3"/>
  <p:tag name="KSO_WM_UNIT_HIGHLIGHT" val="0"/>
  <p:tag name="KSO_WM_UNIT_COMPATIBLE" val="0"/>
  <p:tag name="KSO_WM_UNIT_PRESET_TEXT_INDEX" val="3"/>
  <p:tag name="KSO_WM_UNIT_PRESET_TEXT_LEN" val="4"/>
  <p:tag name="KSO_WM_BEAUTIFY_FLAG" val="#wm#"/>
  <p:tag name="KSO_WM_TAG_VERSION" val="1.0"/>
  <p:tag name="KSO_WM_DIAGRAM_GROUP_CODE" val="l1-2"/>
</p:tagLst>
</file>

<file path=ppt/tags/tag490.xml><?xml version="1.0" encoding="utf-8"?>
<p:tagLst xmlns:p="http://schemas.openxmlformats.org/presentationml/2006/main">
  <p:tag name="KSO_WM_SLIDE_ID" val="150995249"/>
  <p:tag name="KSO_WM_SLIDE_INDEX" val="4"/>
  <p:tag name="KSO_WM_SLIDE_ITEM_CNT" val="4"/>
  <p:tag name="KSO_WM_SLIDE_LAYOUT" val="a_l"/>
  <p:tag name="KSO_WM_SLIDE_LAYOUT_CNT" val="1_1"/>
  <p:tag name="KSO_WM_SLIDE_TYPE" val="contents"/>
  <p:tag name="KSO_WM_BEAUTIFY_FLAG" val="#wm#"/>
  <p:tag name="KSO_WM_TEMPLATE_CATEGORY" val="diagram"/>
  <p:tag name="KSO_WM_TEMPLATE_INDEX" val="551"/>
  <p:tag name="KSO_WM_DIAGRAM_GROUP_CODE" val="l1-1"/>
  <p:tag name="KSO_WM_TAG_VERSION" val="1.0"/>
</p:tagLst>
</file>

<file path=ppt/tags/tag491.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92.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93.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94.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95.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96.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97.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98.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499.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xml><?xml version="1.0" encoding="utf-8"?>
<p:tagLst xmlns:p="http://schemas.openxmlformats.org/presentationml/2006/main">
  <p:tag name="KSO_WM_TAG_VERSION" val="1.0"/>
  <p:tag name="KSO_WM_TEMPLATE_CATEGORY" val="custom"/>
  <p:tag name="KSO_WM_TEMPLATE_INDEX" val="137"/>
  <p:tag name="KSO_WM_UNIT_TYPE" val="a"/>
  <p:tag name="KSO_WM_UNIT_INDEX" val="1"/>
  <p:tag name="KSO_WM_UNIT_ID" val="custom137_8*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 name="KSO_WM_BEAUTIFY_FLAG" val="#wm#"/>
</p:tagLst>
</file>

<file path=ppt/tags/tag50.xml><?xml version="1.0" encoding="utf-8"?>
<p:tagLst xmlns:p="http://schemas.openxmlformats.org/presentationml/2006/main">
  <p:tag name="KSO_WM_TEMPLATE_CATEGORY" val="custom"/>
  <p:tag name="KSO_WM_TEMPLATE_INDEX" val="137"/>
  <p:tag name="KSO_WM_UNIT_TYPE" val="l_h_f"/>
  <p:tag name="KSO_WM_UNIT_INDEX" val="1_3_1"/>
  <p:tag name="KSO_WM_UNIT_ID" val="custom137_14*l_h_f*1_3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TAG_VERSION" val="1.0"/>
  <p:tag name="KSO_WM_DIAGRAM_GROUP_CODE" val="l1-2"/>
</p:tagLst>
</file>

<file path=ppt/tags/tag500.xml><?xml version="1.0" encoding="utf-8"?>
<p:tagLst xmlns:p="http://schemas.openxmlformats.org/presentationml/2006/main">
  <p:tag name="KSO_WM_TAG_VERSION" val="1.0"/>
  <p:tag name="KSO_WM_BEAUTIFY_FLAG" val="#wm#"/>
  <p:tag name="KSO_WM_UNIT_TYPE" val="i"/>
  <p:tag name="KSO_WM_UNIT_ID" val="custom137_6*i*0"/>
  <p:tag name="KSO_WM_TEMPLATE_CATEGORY" val="custom"/>
  <p:tag name="KSO_WM_TEMPLATE_INDEX" val="137"/>
</p:tagLst>
</file>

<file path=ppt/tags/tag501.xml><?xml version="1.0" encoding="utf-8"?>
<p:tagLst xmlns:p="http://schemas.openxmlformats.org/presentationml/2006/main">
  <p:tag name="MH" val="20150410104420"/>
  <p:tag name="MH_LIBRARY" val="CONTENTS"/>
  <p:tag name="MH_TYPE" val="ENTRY"/>
  <p:tag name="MH_ORDER" val="1"/>
  <p:tag name="KSO_WM_TAG_VERSION" val="1.0"/>
  <p:tag name="KSO_WM_TEMPLATE_CATEGORY" val="custom"/>
  <p:tag name="KSO_WM_TEMPLATE_INDEX" val="137"/>
  <p:tag name="KSO_WM_UNIT_TYPE" val="l_h_f"/>
  <p:tag name="KSO_WM_UNIT_INDEX" val="1_1_1"/>
  <p:tag name="KSO_WM_UNIT_ID" val="custom137_6*l_h_f*1_1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02.xml><?xml version="1.0" encoding="utf-8"?>
<p:tagLst xmlns:p="http://schemas.openxmlformats.org/presentationml/2006/main">
  <p:tag name="MH" val="20150410104420"/>
  <p:tag name="MH_LIBRARY" val="CONTENTS"/>
  <p:tag name="MH_TYPE" val="NUMBER"/>
  <p:tag name="MH_ORDER" val="1"/>
  <p:tag name="KSO_WM_TAG_VERSION" val="1.0"/>
  <p:tag name="KSO_WM_TEMPLATE_CATEGORY" val="custom"/>
  <p:tag name="KSO_WM_TEMPLATE_INDEX" val="137"/>
  <p:tag name="KSO_WM_UNIT_TYPE" val="l_i"/>
  <p:tag name="KSO_WM_UNIT_INDEX" val="1_1"/>
  <p:tag name="KSO_WM_UNIT_ID" val="custom137_6*l_i*1_1"/>
  <p:tag name="KSO_WM_UNIT_CLEAR" val="1"/>
  <p:tag name="KSO_WM_UNIT_LAYERLEVEL" val="1_1"/>
  <p:tag name="KSO_WM_BEAUTIFY_FLAG" val="#wm#"/>
  <p:tag name="KSO_WM_DIAGRAM_GROUP_CODE" val="l1-1"/>
</p:tagLst>
</file>

<file path=ppt/tags/tag503.xml><?xml version="1.0" encoding="utf-8"?>
<p:tagLst xmlns:p="http://schemas.openxmlformats.org/presentationml/2006/main">
  <p:tag name="KSO_WM_TAG_VERSION" val="1.0"/>
  <p:tag name="KSO_WM_BEAUTIFY_FLAG" val="#wm#"/>
  <p:tag name="KSO_WM_UNIT_TYPE" val="i"/>
  <p:tag name="KSO_WM_UNIT_ID" val="custom137_6*i*5"/>
  <p:tag name="KSO_WM_TEMPLATE_CATEGORY" val="custom"/>
  <p:tag name="KSO_WM_TEMPLATE_INDEX" val="137"/>
</p:tagLst>
</file>

<file path=ppt/tags/tag504.xml><?xml version="1.0" encoding="utf-8"?>
<p:tagLst xmlns:p="http://schemas.openxmlformats.org/presentationml/2006/main">
  <p:tag name="MH" val="20150410104420"/>
  <p:tag name="MH_LIBRARY" val="CONTENTS"/>
  <p:tag name="MH_TYPE" val="ENTRY"/>
  <p:tag name="MH_ORDER" val="2"/>
  <p:tag name="KSO_WM_TAG_VERSION" val="1.0"/>
  <p:tag name="KSO_WM_TEMPLATE_CATEGORY" val="custom"/>
  <p:tag name="KSO_WM_TEMPLATE_INDEX" val="137"/>
  <p:tag name="KSO_WM_UNIT_TYPE" val="l_h_f"/>
  <p:tag name="KSO_WM_UNIT_INDEX" val="1_2_1"/>
  <p:tag name="KSO_WM_UNIT_ID" val="custom137_6*l_h_f*1_2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05.xml><?xml version="1.0" encoding="utf-8"?>
<p:tagLst xmlns:p="http://schemas.openxmlformats.org/presentationml/2006/main">
  <p:tag name="MH" val="20150410104420"/>
  <p:tag name="MH_LIBRARY" val="CONTENTS"/>
  <p:tag name="MH_TYPE" val="NUMBER"/>
  <p:tag name="MH_ORDER" val="2"/>
  <p:tag name="KSO_WM_TAG_VERSION" val="1.0"/>
  <p:tag name="KSO_WM_TEMPLATE_CATEGORY" val="custom"/>
  <p:tag name="KSO_WM_TEMPLATE_INDEX" val="137"/>
  <p:tag name="KSO_WM_UNIT_TYPE" val="l_i"/>
  <p:tag name="KSO_WM_UNIT_INDEX" val="1_2"/>
  <p:tag name="KSO_WM_UNIT_ID" val="custom137_6*l_i*1_2"/>
  <p:tag name="KSO_WM_UNIT_CLEAR" val="1"/>
  <p:tag name="KSO_WM_UNIT_LAYERLEVEL" val="1_1"/>
  <p:tag name="KSO_WM_BEAUTIFY_FLAG" val="#wm#"/>
  <p:tag name="KSO_WM_DIAGRAM_GROUP_CODE" val="l1-1"/>
</p:tagLst>
</file>

<file path=ppt/tags/tag506.xml><?xml version="1.0" encoding="utf-8"?>
<p:tagLst xmlns:p="http://schemas.openxmlformats.org/presentationml/2006/main">
  <p:tag name="KSO_WM_TAG_VERSION" val="1.0"/>
  <p:tag name="KSO_WM_BEAUTIFY_FLAG" val="#wm#"/>
  <p:tag name="KSO_WM_UNIT_TYPE" val="i"/>
  <p:tag name="KSO_WM_UNIT_ID" val="custom137_6*i*10"/>
  <p:tag name="KSO_WM_TEMPLATE_CATEGORY" val="custom"/>
  <p:tag name="KSO_WM_TEMPLATE_INDEX" val="137"/>
</p:tagLst>
</file>

<file path=ppt/tags/tag507.xml><?xml version="1.0" encoding="utf-8"?>
<p:tagLst xmlns:p="http://schemas.openxmlformats.org/presentationml/2006/main">
  <p:tag name="MH" val="20150410104420"/>
  <p:tag name="MH_LIBRARY" val="CONTENTS"/>
  <p:tag name="MH_TYPE" val="ENTRY"/>
  <p:tag name="MH_ORDER" val="3"/>
  <p:tag name="KSO_WM_TAG_VERSION" val="1.0"/>
  <p:tag name="KSO_WM_TEMPLATE_CATEGORY" val="custom"/>
  <p:tag name="KSO_WM_TEMPLATE_INDEX" val="137"/>
  <p:tag name="KSO_WM_UNIT_TYPE" val="l_h_f"/>
  <p:tag name="KSO_WM_UNIT_INDEX" val="1_3_1"/>
  <p:tag name="KSO_WM_UNIT_ID" val="custom137_6*l_h_f*1_3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08.xml><?xml version="1.0" encoding="utf-8"?>
<p:tagLst xmlns:p="http://schemas.openxmlformats.org/presentationml/2006/main">
  <p:tag name="MH" val="20150410104420"/>
  <p:tag name="MH_LIBRARY" val="CONTENTS"/>
  <p:tag name="MH_TYPE" val="NUMBER"/>
  <p:tag name="MH_ORDER" val="3"/>
  <p:tag name="KSO_WM_TAG_VERSION" val="1.0"/>
  <p:tag name="KSO_WM_TEMPLATE_CATEGORY" val="custom"/>
  <p:tag name="KSO_WM_TEMPLATE_INDEX" val="137"/>
  <p:tag name="KSO_WM_UNIT_TYPE" val="l_i"/>
  <p:tag name="KSO_WM_UNIT_INDEX" val="1_3"/>
  <p:tag name="KSO_WM_UNIT_ID" val="custom137_6*l_i*1_3"/>
  <p:tag name="KSO_WM_UNIT_CLEAR" val="1"/>
  <p:tag name="KSO_WM_UNIT_LAYERLEVEL" val="1_1"/>
  <p:tag name="KSO_WM_BEAUTIFY_FLAG" val="#wm#"/>
  <p:tag name="KSO_WM_DIAGRAM_GROUP_CODE" val="l1-1"/>
</p:tagLst>
</file>

<file path=ppt/tags/tag509.xml><?xml version="1.0" encoding="utf-8"?>
<p:tagLst xmlns:p="http://schemas.openxmlformats.org/presentationml/2006/main">
  <p:tag name="KSO_WM_TAG_VERSION" val="1.0"/>
  <p:tag name="KSO_WM_BEAUTIFY_FLAG" val="#wm#"/>
  <p:tag name="KSO_WM_UNIT_TYPE" val="i"/>
  <p:tag name="KSO_WM_UNIT_ID" val="custom137_6*i*15"/>
  <p:tag name="KSO_WM_TEMPLATE_CATEGORY" val="custom"/>
  <p:tag name="KSO_WM_TEMPLATE_INDEX" val="137"/>
</p:tagLst>
</file>

<file path=ppt/tags/tag51.xml><?xml version="1.0" encoding="utf-8"?>
<p:tagLst xmlns:p="http://schemas.openxmlformats.org/presentationml/2006/main">
  <p:tag name="KSO_WM_TAG_VERSION" val="1.0"/>
  <p:tag name="KSO_WM_BEAUTIFY_FLAG" val="#wm#"/>
  <p:tag name="KSO_WM_UNIT_TYPE" val="i"/>
  <p:tag name="KSO_WM_UNIT_ID" val="custom137_14*i*25"/>
  <p:tag name="KSO_WM_TEMPLATE_CATEGORY" val="custom"/>
  <p:tag name="KSO_WM_TEMPLATE_INDEX" val="137"/>
</p:tagLst>
</file>

<file path=ppt/tags/tag510.xml><?xml version="1.0" encoding="utf-8"?>
<p:tagLst xmlns:p="http://schemas.openxmlformats.org/presentationml/2006/main">
  <p:tag name="MH" val="20150410104420"/>
  <p:tag name="MH_LIBRARY" val="CONTENTS"/>
  <p:tag name="MH_TYPE" val="ENTRY"/>
  <p:tag name="MH_ORDER" val="4"/>
  <p:tag name="KSO_WM_TAG_VERSION" val="1.0"/>
  <p:tag name="KSO_WM_TEMPLATE_CATEGORY" val="custom"/>
  <p:tag name="KSO_WM_TEMPLATE_INDEX" val="137"/>
  <p:tag name="KSO_WM_UNIT_TYPE" val="l_h_f"/>
  <p:tag name="KSO_WM_UNIT_INDEX" val="1_4_1"/>
  <p:tag name="KSO_WM_UNIT_ID" val="custom137_6*l_h_f*1_4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11.xml><?xml version="1.0" encoding="utf-8"?>
<p:tagLst xmlns:p="http://schemas.openxmlformats.org/presentationml/2006/main">
  <p:tag name="MH" val="20150410104420"/>
  <p:tag name="MH_LIBRARY" val="CONTENTS"/>
  <p:tag name="MH_TYPE" val="NUMBER"/>
  <p:tag name="MH_ORDER" val="4"/>
  <p:tag name="KSO_WM_TAG_VERSION" val="1.0"/>
  <p:tag name="KSO_WM_TEMPLATE_CATEGORY" val="custom"/>
  <p:tag name="KSO_WM_TEMPLATE_INDEX" val="137"/>
  <p:tag name="KSO_WM_UNIT_TYPE" val="l_i"/>
  <p:tag name="KSO_WM_UNIT_INDEX" val="1_4"/>
  <p:tag name="KSO_WM_UNIT_ID" val="custom137_6*l_i*1_4"/>
  <p:tag name="KSO_WM_UNIT_CLEAR" val="1"/>
  <p:tag name="KSO_WM_UNIT_LAYERLEVEL" val="1_1"/>
  <p:tag name="KSO_WM_BEAUTIFY_FLAG" val="#wm#"/>
  <p:tag name="KSO_WM_DIAGRAM_GROUP_CODE" val="l1-1"/>
</p:tagLst>
</file>

<file path=ppt/tags/tag512.xml><?xml version="1.0" encoding="utf-8"?>
<p:tagLst xmlns:p="http://schemas.openxmlformats.org/presentationml/2006/main">
  <p:tag name="KSO_WM_TAG_VERSION" val="1.0"/>
  <p:tag name="KSO_WM_BEAUTIFY_FLAG" val="#wm#"/>
  <p:tag name="KSO_WM_UNIT_TYPE" val="i"/>
  <p:tag name="KSO_WM_UNIT_ID" val="custom137_6*i*20"/>
  <p:tag name="KSO_WM_TEMPLATE_CATEGORY" val="custom"/>
  <p:tag name="KSO_WM_TEMPLATE_INDEX" val="137"/>
</p:tagLst>
</file>

<file path=ppt/tags/tag513.xml><?xml version="1.0" encoding="utf-8"?>
<p:tagLst xmlns:p="http://schemas.openxmlformats.org/presentationml/2006/main">
  <p:tag name="MH" val="20150410104420"/>
  <p:tag name="MH_LIBRARY" val="CONTENTS"/>
  <p:tag name="MH_TYPE" val="ENTRY"/>
  <p:tag name="MH_ORDER" val="5"/>
  <p:tag name="KSO_WM_TAG_VERSION" val="1.0"/>
  <p:tag name="KSO_WM_TEMPLATE_CATEGORY" val="custom"/>
  <p:tag name="KSO_WM_TEMPLATE_INDEX" val="137"/>
  <p:tag name="KSO_WM_UNIT_TYPE" val="l_h_f"/>
  <p:tag name="KSO_WM_UNIT_INDEX" val="1_5_1"/>
  <p:tag name="KSO_WM_UNIT_ID" val="custom137_6*l_h_f*1_5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14.xml><?xml version="1.0" encoding="utf-8"?>
<p:tagLst xmlns:p="http://schemas.openxmlformats.org/presentationml/2006/main">
  <p:tag name="MH" val="20150410104420"/>
  <p:tag name="MH_LIBRARY" val="CONTENTS"/>
  <p:tag name="MH_TYPE" val="NUMBER"/>
  <p:tag name="MH_ORDER" val="5"/>
  <p:tag name="KSO_WM_TAG_VERSION" val="1.0"/>
  <p:tag name="KSO_WM_TEMPLATE_CATEGORY" val="custom"/>
  <p:tag name="KSO_WM_TEMPLATE_INDEX" val="137"/>
  <p:tag name="KSO_WM_UNIT_TYPE" val="l_i"/>
  <p:tag name="KSO_WM_UNIT_INDEX" val="1_5"/>
  <p:tag name="KSO_WM_UNIT_ID" val="custom137_6*l_i*1_5"/>
  <p:tag name="KSO_WM_UNIT_CLEAR" val="1"/>
  <p:tag name="KSO_WM_UNIT_LAYERLEVEL" val="1_1"/>
  <p:tag name="KSO_WM_BEAUTIFY_FLAG" val="#wm#"/>
  <p:tag name="KSO_WM_DIAGRAM_GROUP_CODE" val="l1-1"/>
</p:tagLst>
</file>

<file path=ppt/tags/tag515.xml><?xml version="1.0" encoding="utf-8"?>
<p:tagLst xmlns:p="http://schemas.openxmlformats.org/presentationml/2006/main">
  <p:tag name="KSO_WM_TAG_VERSION" val="1.0"/>
  <p:tag name="KSO_WM_TEMPLATE_CATEGORY" val="custom"/>
  <p:tag name="KSO_WM_TEMPLATE_INDEX" val="137"/>
  <p:tag name="KSO_WM_UNIT_TYPE" val="l_i"/>
  <p:tag name="KSO_WM_UNIT_INDEX" val="1_6"/>
  <p:tag name="KSO_WM_UNIT_ID" val="custom137_6*l_i*1_6"/>
  <p:tag name="KSO_WM_UNIT_CLEAR" val="1"/>
  <p:tag name="KSO_WM_UNIT_LAYERLEVEL" val="1_1"/>
  <p:tag name="KSO_WM_BEAUTIFY_FLAG" val="#wm#"/>
  <p:tag name="KSO_WM_DIAGRAM_GROUP_CODE" val="l1-1"/>
</p:tagLst>
</file>

<file path=ppt/tags/tag516.xml><?xml version="1.0" encoding="utf-8"?>
<p:tagLst xmlns:p="http://schemas.openxmlformats.org/presentationml/2006/main">
  <p:tag name="KSO_WM_TAG_VERSION" val="1.0"/>
  <p:tag name="KSO_WM_TEMPLATE_CATEGORY" val="custom"/>
  <p:tag name="KSO_WM_TEMPLATE_INDEX" val="137"/>
  <p:tag name="KSO_WM_UNIT_TYPE" val="a"/>
  <p:tag name="KSO_WM_UNIT_INDEX" val="1"/>
  <p:tag name="KSO_WM_UNIT_ID" val="custom137_6*a*1"/>
  <p:tag name="KSO_WM_UNIT_CLEAR" val="1"/>
  <p:tag name="KSO_WM_UNIT_LAYERLEVEL" val="1"/>
  <p:tag name="KSO_WM_UNIT_VALUE" val="4"/>
  <p:tag name="KSO_WM_UNIT_ISCONTENTSTITLE" val="1"/>
  <p:tag name="KSO_WM_UNIT_HIGHLIGHT" val="0"/>
  <p:tag name="KSO_WM_UNIT_COMPATIBLE" val="0"/>
  <p:tag name="KSO_WM_BEAUTIFY_FLAG" val="#wm#"/>
  <p:tag name="KSO_WM_UNIT_PRESET_TEXT" val="目录"/>
</p:tagLst>
</file>

<file path=ppt/tags/tag517.xml><?xml version="1.0" encoding="utf-8"?>
<p:tagLst xmlns:p="http://schemas.openxmlformats.org/presentationml/2006/main">
  <p:tag name="MH" val="20150410104420"/>
  <p:tag name="MH_LIBRARY" val="CONTENTS"/>
  <p:tag name="MH_AUTOCOLOR" val="TRUE"/>
  <p:tag name="MH_TYPE" val="CONTENTS"/>
  <p:tag name="KSO_WM_TEMPLATE_CATEGORY" val="custom"/>
  <p:tag name="KSO_WM_TEMPLATE_INDEX" val="137"/>
  <p:tag name="KSO_WM_TAG_VERSION" val="1.0"/>
  <p:tag name="KSO_WM_SLIDE_ID" val="custom137_6"/>
  <p:tag name="KSO_WM_SLIDE_INDEX" val="6"/>
  <p:tag name="KSO_WM_SLIDE_ITEM_CNT" val="5"/>
  <p:tag name="KSO_WM_SLIDE_LAYOUT" val="a_l"/>
  <p:tag name="KSO_WM_SLIDE_LAYOUT_CNT" val="1_1"/>
  <p:tag name="KSO_WM_SLIDE_TYPE" val="contents"/>
  <p:tag name="KSO_WM_BEAUTIFY_FLAG" val="#wm#"/>
  <p:tag name="KSO_WM_SLIDE_POSITION" val="57*146"/>
  <p:tag name="KSO_WM_SLIDE_SIZE" val="579*290"/>
  <p:tag name="KSO_WM_DIAGRAM_GROUP_CODE" val="l1-1"/>
</p:tagLst>
</file>

<file path=ppt/tags/tag518.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19.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2.xml><?xml version="1.0" encoding="utf-8"?>
<p:tagLst xmlns:p="http://schemas.openxmlformats.org/presentationml/2006/main">
  <p:tag name="KSO_WM_TEMPLATE_CATEGORY" val="custom"/>
  <p:tag name="KSO_WM_TEMPLATE_INDEX" val="137"/>
  <p:tag name="KSO_WM_UNIT_TYPE" val="l_i"/>
  <p:tag name="KSO_WM_UNIT_INDEX" val="1_9"/>
  <p:tag name="KSO_WM_UNIT_ID" val="custom137_14*l_i*1_9"/>
  <p:tag name="KSO_WM_UNIT_CLEAR" val="1"/>
  <p:tag name="KSO_WM_UNIT_LAYERLEVEL" val="1_1"/>
  <p:tag name="KSO_WM_BEAUTIFY_FLAG" val="#wm#"/>
  <p:tag name="KSO_WM_TAG_VERSION" val="1.0"/>
  <p:tag name="KSO_WM_DIAGRAM_GROUP_CODE" val="l1-2"/>
</p:tagLst>
</file>

<file path=ppt/tags/tag520.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21.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22.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23.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24.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25.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26.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27.xml><?xml version="1.0" encoding="utf-8"?>
<p:tagLst xmlns:p="http://schemas.openxmlformats.org/presentationml/2006/main">
  <p:tag name="KSO_WM_TAG_VERSION" val="1.0"/>
  <p:tag name="KSO_WM_BEAUTIFY_FLAG" val="#wm#"/>
  <p:tag name="KSO_WM_UNIT_TYPE" val="i"/>
  <p:tag name="KSO_WM_UNIT_ID" val="custom137_7*i*0"/>
  <p:tag name="KSO_WM_TEMPLATE_CATEGORY" val="custom"/>
  <p:tag name="KSO_WM_TEMPLATE_INDEX" val="137"/>
</p:tagLst>
</file>

<file path=ppt/tags/tag528.xml><?xml version="1.0" encoding="utf-8"?>
<p:tagLst xmlns:p="http://schemas.openxmlformats.org/presentationml/2006/main">
  <p:tag name="MH" val="20150410104420"/>
  <p:tag name="MH_LIBRARY" val="CONTENTS"/>
  <p:tag name="MH_TYPE" val="ENTRY"/>
  <p:tag name="MH_ORDER" val="1"/>
  <p:tag name="KSO_WM_TAG_VERSION" val="1.0"/>
  <p:tag name="KSO_WM_TEMPLATE_CATEGORY" val="custom"/>
  <p:tag name="KSO_WM_TEMPLATE_INDEX" val="137"/>
  <p:tag name="KSO_WM_UNIT_TYPE" val="l_h_f"/>
  <p:tag name="KSO_WM_UNIT_INDEX" val="1_1_1"/>
  <p:tag name="KSO_WM_UNIT_ID" val="custom137_7*l_h_f*1_1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29.xml><?xml version="1.0" encoding="utf-8"?>
<p:tagLst xmlns:p="http://schemas.openxmlformats.org/presentationml/2006/main">
  <p:tag name="MH" val="20150410104420"/>
  <p:tag name="MH_LIBRARY" val="CONTENTS"/>
  <p:tag name="MH_TYPE" val="NUMBER"/>
  <p:tag name="MH_ORDER" val="1"/>
  <p:tag name="KSO_WM_TAG_VERSION" val="1.0"/>
  <p:tag name="KSO_WM_TEMPLATE_CATEGORY" val="custom"/>
  <p:tag name="KSO_WM_TEMPLATE_INDEX" val="137"/>
  <p:tag name="KSO_WM_UNIT_TYPE" val="l_i"/>
  <p:tag name="KSO_WM_UNIT_INDEX" val="1_1"/>
  <p:tag name="KSO_WM_UNIT_ID" val="custom137_7*l_i*1_1"/>
  <p:tag name="KSO_WM_UNIT_CLEAR" val="1"/>
  <p:tag name="KSO_WM_UNIT_LAYERLEVEL" val="1_1"/>
  <p:tag name="KSO_WM_BEAUTIFY_FLAG" val="#wm#"/>
  <p:tag name="KSO_WM_DIAGRAM_GROUP_CODE" val="l1-1"/>
</p:tagLst>
</file>

<file path=ppt/tags/tag53.xml><?xml version="1.0" encoding="utf-8"?>
<p:tagLst xmlns:p="http://schemas.openxmlformats.org/presentationml/2006/main">
  <p:tag name="KSO_WM_TEMPLATE_CATEGORY" val="custom"/>
  <p:tag name="KSO_WM_TEMPLATE_INDEX" val="137"/>
  <p:tag name="KSO_WM_UNIT_TYPE" val="l_i"/>
  <p:tag name="KSO_WM_UNIT_INDEX" val="1_10"/>
  <p:tag name="KSO_WM_UNIT_ID" val="custom137_14*l_i*1_10"/>
  <p:tag name="KSO_WM_UNIT_CLEAR" val="1"/>
  <p:tag name="KSO_WM_UNIT_LAYERLEVEL" val="1_1"/>
  <p:tag name="KSO_WM_BEAUTIFY_FLAG" val="#wm#"/>
  <p:tag name="KSO_WM_TAG_VERSION" val="1.0"/>
  <p:tag name="KSO_WM_DIAGRAM_GROUP_CODE" val="l1-2"/>
</p:tagLst>
</file>

<file path=ppt/tags/tag530.xml><?xml version="1.0" encoding="utf-8"?>
<p:tagLst xmlns:p="http://schemas.openxmlformats.org/presentationml/2006/main">
  <p:tag name="KSO_WM_TAG_VERSION" val="1.0"/>
  <p:tag name="KSO_WM_BEAUTIFY_FLAG" val="#wm#"/>
  <p:tag name="KSO_WM_UNIT_TYPE" val="i"/>
  <p:tag name="KSO_WM_UNIT_ID" val="custom137_7*i*5"/>
  <p:tag name="KSO_WM_TEMPLATE_CATEGORY" val="custom"/>
  <p:tag name="KSO_WM_TEMPLATE_INDEX" val="137"/>
</p:tagLst>
</file>

<file path=ppt/tags/tag531.xml><?xml version="1.0" encoding="utf-8"?>
<p:tagLst xmlns:p="http://schemas.openxmlformats.org/presentationml/2006/main">
  <p:tag name="MH" val="20150410104420"/>
  <p:tag name="MH_LIBRARY" val="CONTENTS"/>
  <p:tag name="MH_TYPE" val="ENTRY"/>
  <p:tag name="MH_ORDER" val="2"/>
  <p:tag name="KSO_WM_TAG_VERSION" val="1.0"/>
  <p:tag name="KSO_WM_TEMPLATE_CATEGORY" val="custom"/>
  <p:tag name="KSO_WM_TEMPLATE_INDEX" val="137"/>
  <p:tag name="KSO_WM_UNIT_TYPE" val="l_h_f"/>
  <p:tag name="KSO_WM_UNIT_INDEX" val="1_2_1"/>
  <p:tag name="KSO_WM_UNIT_ID" val="custom137_7*l_h_f*1_2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32.xml><?xml version="1.0" encoding="utf-8"?>
<p:tagLst xmlns:p="http://schemas.openxmlformats.org/presentationml/2006/main">
  <p:tag name="MH" val="20150410104420"/>
  <p:tag name="MH_LIBRARY" val="CONTENTS"/>
  <p:tag name="MH_TYPE" val="NUMBER"/>
  <p:tag name="MH_ORDER" val="2"/>
  <p:tag name="KSO_WM_TAG_VERSION" val="1.0"/>
  <p:tag name="KSO_WM_TEMPLATE_CATEGORY" val="custom"/>
  <p:tag name="KSO_WM_TEMPLATE_INDEX" val="137"/>
  <p:tag name="KSO_WM_UNIT_TYPE" val="l_i"/>
  <p:tag name="KSO_WM_UNIT_INDEX" val="1_2"/>
  <p:tag name="KSO_WM_UNIT_ID" val="custom137_7*l_i*1_2"/>
  <p:tag name="KSO_WM_UNIT_CLEAR" val="1"/>
  <p:tag name="KSO_WM_UNIT_LAYERLEVEL" val="1_1"/>
  <p:tag name="KSO_WM_BEAUTIFY_FLAG" val="#wm#"/>
  <p:tag name="KSO_WM_DIAGRAM_GROUP_CODE" val="l1-1"/>
</p:tagLst>
</file>

<file path=ppt/tags/tag533.xml><?xml version="1.0" encoding="utf-8"?>
<p:tagLst xmlns:p="http://schemas.openxmlformats.org/presentationml/2006/main">
  <p:tag name="KSO_WM_TAG_VERSION" val="1.0"/>
  <p:tag name="KSO_WM_BEAUTIFY_FLAG" val="#wm#"/>
  <p:tag name="KSO_WM_UNIT_TYPE" val="i"/>
  <p:tag name="KSO_WM_UNIT_ID" val="custom137_7*i*10"/>
  <p:tag name="KSO_WM_TEMPLATE_CATEGORY" val="custom"/>
  <p:tag name="KSO_WM_TEMPLATE_INDEX" val="137"/>
</p:tagLst>
</file>

<file path=ppt/tags/tag534.xml><?xml version="1.0" encoding="utf-8"?>
<p:tagLst xmlns:p="http://schemas.openxmlformats.org/presentationml/2006/main">
  <p:tag name="MH" val="20150410104420"/>
  <p:tag name="MH_LIBRARY" val="CONTENTS"/>
  <p:tag name="MH_TYPE" val="ENTRY"/>
  <p:tag name="MH_ORDER" val="3"/>
  <p:tag name="KSO_WM_TAG_VERSION" val="1.0"/>
  <p:tag name="KSO_WM_TEMPLATE_CATEGORY" val="custom"/>
  <p:tag name="KSO_WM_TEMPLATE_INDEX" val="137"/>
  <p:tag name="KSO_WM_UNIT_TYPE" val="l_h_f"/>
  <p:tag name="KSO_WM_UNIT_INDEX" val="1_3_1"/>
  <p:tag name="KSO_WM_UNIT_ID" val="custom137_7*l_h_f*1_3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35.xml><?xml version="1.0" encoding="utf-8"?>
<p:tagLst xmlns:p="http://schemas.openxmlformats.org/presentationml/2006/main">
  <p:tag name="MH" val="20150410104420"/>
  <p:tag name="MH_LIBRARY" val="CONTENTS"/>
  <p:tag name="MH_TYPE" val="NUMBER"/>
  <p:tag name="MH_ORDER" val="3"/>
  <p:tag name="KSO_WM_TAG_VERSION" val="1.0"/>
  <p:tag name="KSO_WM_TEMPLATE_CATEGORY" val="custom"/>
  <p:tag name="KSO_WM_TEMPLATE_INDEX" val="137"/>
  <p:tag name="KSO_WM_UNIT_TYPE" val="l_i"/>
  <p:tag name="KSO_WM_UNIT_INDEX" val="1_3"/>
  <p:tag name="KSO_WM_UNIT_ID" val="custom137_7*l_i*1_3"/>
  <p:tag name="KSO_WM_UNIT_CLEAR" val="1"/>
  <p:tag name="KSO_WM_UNIT_LAYERLEVEL" val="1_1"/>
  <p:tag name="KSO_WM_BEAUTIFY_FLAG" val="#wm#"/>
  <p:tag name="KSO_WM_DIAGRAM_GROUP_CODE" val="l1-1"/>
</p:tagLst>
</file>

<file path=ppt/tags/tag536.xml><?xml version="1.0" encoding="utf-8"?>
<p:tagLst xmlns:p="http://schemas.openxmlformats.org/presentationml/2006/main">
  <p:tag name="KSO_WM_TAG_VERSION" val="1.0"/>
  <p:tag name="KSO_WM_BEAUTIFY_FLAG" val="#wm#"/>
  <p:tag name="KSO_WM_UNIT_TYPE" val="i"/>
  <p:tag name="KSO_WM_UNIT_ID" val="custom137_7*i*15"/>
  <p:tag name="KSO_WM_TEMPLATE_CATEGORY" val="custom"/>
  <p:tag name="KSO_WM_TEMPLATE_INDEX" val="137"/>
</p:tagLst>
</file>

<file path=ppt/tags/tag537.xml><?xml version="1.0" encoding="utf-8"?>
<p:tagLst xmlns:p="http://schemas.openxmlformats.org/presentationml/2006/main">
  <p:tag name="MH" val="20150410104420"/>
  <p:tag name="MH_LIBRARY" val="CONTENTS"/>
  <p:tag name="MH_TYPE" val="ENTRY"/>
  <p:tag name="MH_ORDER" val="4"/>
  <p:tag name="KSO_WM_TAG_VERSION" val="1.0"/>
  <p:tag name="KSO_WM_TEMPLATE_CATEGORY" val="custom"/>
  <p:tag name="KSO_WM_TEMPLATE_INDEX" val="137"/>
  <p:tag name="KSO_WM_UNIT_TYPE" val="l_h_f"/>
  <p:tag name="KSO_WM_UNIT_INDEX" val="1_4_1"/>
  <p:tag name="KSO_WM_UNIT_ID" val="custom137_7*l_h_f*1_4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38.xml><?xml version="1.0" encoding="utf-8"?>
<p:tagLst xmlns:p="http://schemas.openxmlformats.org/presentationml/2006/main">
  <p:tag name="MH" val="20150410104420"/>
  <p:tag name="MH_LIBRARY" val="CONTENTS"/>
  <p:tag name="MH_TYPE" val="NUMBER"/>
  <p:tag name="MH_ORDER" val="4"/>
  <p:tag name="KSO_WM_TAG_VERSION" val="1.0"/>
  <p:tag name="KSO_WM_TEMPLATE_CATEGORY" val="custom"/>
  <p:tag name="KSO_WM_TEMPLATE_INDEX" val="137"/>
  <p:tag name="KSO_WM_UNIT_TYPE" val="l_i"/>
  <p:tag name="KSO_WM_UNIT_INDEX" val="1_4"/>
  <p:tag name="KSO_WM_UNIT_ID" val="custom137_7*l_i*1_4"/>
  <p:tag name="KSO_WM_UNIT_CLEAR" val="1"/>
  <p:tag name="KSO_WM_UNIT_LAYERLEVEL" val="1_1"/>
  <p:tag name="KSO_WM_BEAUTIFY_FLAG" val="#wm#"/>
  <p:tag name="KSO_WM_DIAGRAM_GROUP_CODE" val="l1-1"/>
</p:tagLst>
</file>

<file path=ppt/tags/tag539.xml><?xml version="1.0" encoding="utf-8"?>
<p:tagLst xmlns:p="http://schemas.openxmlformats.org/presentationml/2006/main">
  <p:tag name="KSO_WM_TAG_VERSION" val="1.0"/>
  <p:tag name="KSO_WM_BEAUTIFY_FLAG" val="#wm#"/>
  <p:tag name="KSO_WM_UNIT_TYPE" val="i"/>
  <p:tag name="KSO_WM_UNIT_ID" val="custom137_7*i*20"/>
  <p:tag name="KSO_WM_TEMPLATE_CATEGORY" val="custom"/>
  <p:tag name="KSO_WM_TEMPLATE_INDEX" val="137"/>
</p:tagLst>
</file>

<file path=ppt/tags/tag54.xml><?xml version="1.0" encoding="utf-8"?>
<p:tagLst xmlns:p="http://schemas.openxmlformats.org/presentationml/2006/main">
  <p:tag name="KSO_WM_TEMPLATE_CATEGORY" val="custom"/>
  <p:tag name="KSO_WM_TEMPLATE_INDEX" val="137"/>
  <p:tag name="KSO_WM_UNIT_TYPE" val="l_i"/>
  <p:tag name="KSO_WM_UNIT_INDEX" val="1_11"/>
  <p:tag name="KSO_WM_UNIT_ID" val="custom137_14*l_i*1_11"/>
  <p:tag name="KSO_WM_UNIT_CLEAR" val="1"/>
  <p:tag name="KSO_WM_UNIT_LAYERLEVEL" val="1_1"/>
  <p:tag name="KSO_WM_BEAUTIFY_FLAG" val="#wm#"/>
  <p:tag name="KSO_WM_TAG_VERSION" val="1.0"/>
  <p:tag name="KSO_WM_DIAGRAM_GROUP_CODE" val="l1-2"/>
</p:tagLst>
</file>

<file path=ppt/tags/tag540.xml><?xml version="1.0" encoding="utf-8"?>
<p:tagLst xmlns:p="http://schemas.openxmlformats.org/presentationml/2006/main">
  <p:tag name="MH" val="20150410104420"/>
  <p:tag name="MH_LIBRARY" val="CONTENTS"/>
  <p:tag name="MH_TYPE" val="ENTRY"/>
  <p:tag name="MH_ORDER" val="5"/>
  <p:tag name="KSO_WM_TAG_VERSION" val="1.0"/>
  <p:tag name="KSO_WM_TEMPLATE_CATEGORY" val="custom"/>
  <p:tag name="KSO_WM_TEMPLATE_INDEX" val="137"/>
  <p:tag name="KSO_WM_UNIT_TYPE" val="l_h_f"/>
  <p:tag name="KSO_WM_UNIT_INDEX" val="1_5_1"/>
  <p:tag name="KSO_WM_UNIT_ID" val="custom137_7*l_h_f*1_5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41.xml><?xml version="1.0" encoding="utf-8"?>
<p:tagLst xmlns:p="http://schemas.openxmlformats.org/presentationml/2006/main">
  <p:tag name="MH" val="20150410104420"/>
  <p:tag name="MH_LIBRARY" val="CONTENTS"/>
  <p:tag name="MH_TYPE" val="NUMBER"/>
  <p:tag name="MH_ORDER" val="5"/>
  <p:tag name="KSO_WM_TAG_VERSION" val="1.0"/>
  <p:tag name="KSO_WM_TEMPLATE_CATEGORY" val="custom"/>
  <p:tag name="KSO_WM_TEMPLATE_INDEX" val="137"/>
  <p:tag name="KSO_WM_UNIT_TYPE" val="l_i"/>
  <p:tag name="KSO_WM_UNIT_INDEX" val="1_5"/>
  <p:tag name="KSO_WM_UNIT_ID" val="custom137_7*l_i*1_5"/>
  <p:tag name="KSO_WM_UNIT_CLEAR" val="1"/>
  <p:tag name="KSO_WM_UNIT_LAYERLEVEL" val="1_1"/>
  <p:tag name="KSO_WM_BEAUTIFY_FLAG" val="#wm#"/>
  <p:tag name="KSO_WM_DIAGRAM_GROUP_CODE" val="l1-1"/>
</p:tagLst>
</file>

<file path=ppt/tags/tag542.xml><?xml version="1.0" encoding="utf-8"?>
<p:tagLst xmlns:p="http://schemas.openxmlformats.org/presentationml/2006/main">
  <p:tag name="KSO_WM_TAG_VERSION" val="1.0"/>
  <p:tag name="KSO_WM_BEAUTIFY_FLAG" val="#wm#"/>
  <p:tag name="KSO_WM_UNIT_TYPE" val="i"/>
  <p:tag name="KSO_WM_UNIT_ID" val="custom137_7*i*25"/>
  <p:tag name="KSO_WM_TEMPLATE_CATEGORY" val="custom"/>
  <p:tag name="KSO_WM_TEMPLATE_INDEX" val="137"/>
</p:tagLst>
</file>

<file path=ppt/tags/tag543.xml><?xml version="1.0" encoding="utf-8"?>
<p:tagLst xmlns:p="http://schemas.openxmlformats.org/presentationml/2006/main">
  <p:tag name="MH" val="20150410104420"/>
  <p:tag name="MH_LIBRARY" val="CONTENTS"/>
  <p:tag name="MH_TYPE" val="ENTRY"/>
  <p:tag name="MH_ORDER" val="6"/>
  <p:tag name="KSO_WM_TAG_VERSION" val="1.0"/>
  <p:tag name="KSO_WM_TEMPLATE_CATEGORY" val="custom"/>
  <p:tag name="KSO_WM_TEMPLATE_INDEX" val="137"/>
  <p:tag name="KSO_WM_UNIT_TYPE" val="l_h_f"/>
  <p:tag name="KSO_WM_UNIT_INDEX" val="1_6_1"/>
  <p:tag name="KSO_WM_UNIT_ID" val="custom137_7*l_h_f*1_6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DIAGRAM_GROUP_CODE" val="l1-1"/>
</p:tagLst>
</file>

<file path=ppt/tags/tag544.xml><?xml version="1.0" encoding="utf-8"?>
<p:tagLst xmlns:p="http://schemas.openxmlformats.org/presentationml/2006/main">
  <p:tag name="MH" val="20150410104420"/>
  <p:tag name="MH_LIBRARY" val="CONTENTS"/>
  <p:tag name="MH_TYPE" val="NUMBER"/>
  <p:tag name="MH_ORDER" val="6"/>
  <p:tag name="KSO_WM_TAG_VERSION" val="1.0"/>
  <p:tag name="KSO_WM_TEMPLATE_CATEGORY" val="custom"/>
  <p:tag name="KSO_WM_TEMPLATE_INDEX" val="137"/>
  <p:tag name="KSO_WM_UNIT_TYPE" val="l_i"/>
  <p:tag name="KSO_WM_UNIT_INDEX" val="1_6"/>
  <p:tag name="KSO_WM_UNIT_ID" val="custom137_7*l_i*1_6"/>
  <p:tag name="KSO_WM_UNIT_CLEAR" val="1"/>
  <p:tag name="KSO_WM_UNIT_LAYERLEVEL" val="1_1"/>
  <p:tag name="KSO_WM_BEAUTIFY_FLAG" val="#wm#"/>
  <p:tag name="KSO_WM_DIAGRAM_GROUP_CODE" val="l1-1"/>
</p:tagLst>
</file>

<file path=ppt/tags/tag545.xml><?xml version="1.0" encoding="utf-8"?>
<p:tagLst xmlns:p="http://schemas.openxmlformats.org/presentationml/2006/main">
  <p:tag name="KSO_WM_TAG_VERSION" val="1.0"/>
  <p:tag name="KSO_WM_TEMPLATE_CATEGORY" val="custom"/>
  <p:tag name="KSO_WM_TEMPLATE_INDEX" val="137"/>
  <p:tag name="KSO_WM_UNIT_TYPE" val="l_i"/>
  <p:tag name="KSO_WM_UNIT_INDEX" val="1_7"/>
  <p:tag name="KSO_WM_UNIT_ID" val="custom137_7*l_i*1_7"/>
  <p:tag name="KSO_WM_UNIT_CLEAR" val="1"/>
  <p:tag name="KSO_WM_UNIT_LAYERLEVEL" val="1_1"/>
  <p:tag name="KSO_WM_BEAUTIFY_FLAG" val="#wm#"/>
  <p:tag name="KSO_WM_DIAGRAM_GROUP_CODE" val="l1-1"/>
</p:tagLst>
</file>

<file path=ppt/tags/tag546.xml><?xml version="1.0" encoding="utf-8"?>
<p:tagLst xmlns:p="http://schemas.openxmlformats.org/presentationml/2006/main">
  <p:tag name="MH" val="20150410104420"/>
  <p:tag name="MH_LIBRARY" val="CONTENTS"/>
  <p:tag name="MH_AUTOCOLOR" val="TRUE"/>
  <p:tag name="MH_TYPE" val="CONTENTS"/>
  <p:tag name="KSO_WM_TEMPLATE_CATEGORY" val="custom"/>
  <p:tag name="KSO_WM_TEMPLATE_INDEX" val="137"/>
  <p:tag name="KSO_WM_TAG_VERSION" val="1.0"/>
  <p:tag name="KSO_WM_SLIDE_ID" val="custom137_7"/>
  <p:tag name="KSO_WM_SLIDE_INDEX" val="7"/>
  <p:tag name="KSO_WM_SLIDE_ITEM_CNT" val="6"/>
  <p:tag name="KSO_WM_SLIDE_LAYOUT" val="a_l"/>
  <p:tag name="KSO_WM_SLIDE_LAYOUT_CNT" val="1_1"/>
  <p:tag name="KSO_WM_SLIDE_TYPE" val="contents"/>
  <p:tag name="KSO_WM_BEAUTIFY_FLAG" val="#wm#"/>
  <p:tag name="KSO_WM_DIAGRAM_GROUP_CODE" val="l1-1"/>
</p:tagLst>
</file>

<file path=ppt/tags/tag547.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48.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49.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xml><?xml version="1.0" encoding="utf-8"?>
<p:tagLst xmlns:p="http://schemas.openxmlformats.org/presentationml/2006/main">
  <p:tag name="KSO_WM_TEMPLATE_CATEGORY" val="custom"/>
  <p:tag name="KSO_WM_TEMPLATE_INDEX" val="137"/>
  <p:tag name="KSO_WM_UNIT_TYPE" val="l_i"/>
  <p:tag name="KSO_WM_UNIT_INDEX" val="1_12"/>
  <p:tag name="KSO_WM_UNIT_ID" val="custom137_14*l_i*1_12"/>
  <p:tag name="KSO_WM_UNIT_CLEAR" val="1"/>
  <p:tag name="KSO_WM_UNIT_LAYERLEVEL" val="1_1"/>
  <p:tag name="KSO_WM_BEAUTIFY_FLAG" val="#wm#"/>
  <p:tag name="KSO_WM_TAG_VERSION" val="1.0"/>
  <p:tag name="KSO_WM_DIAGRAM_GROUP_CODE" val="l1-2"/>
</p:tagLst>
</file>

<file path=ppt/tags/tag550.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1.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2.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3.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4.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5.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6.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7.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8.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59.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6.xml><?xml version="1.0" encoding="utf-8"?>
<p:tagLst xmlns:p="http://schemas.openxmlformats.org/presentationml/2006/main">
  <p:tag name="KSO_WM_TEMPLATE_CATEGORY" val="custom"/>
  <p:tag name="KSO_WM_TEMPLATE_INDEX" val="137"/>
  <p:tag name="KSO_WM_UNIT_TYPE" val="l_h_a"/>
  <p:tag name="KSO_WM_UNIT_INDEX" val="1_3_1"/>
  <p:tag name="KSO_WM_UNIT_ID" val="custom137_14*l_h_a*1_3_1"/>
  <p:tag name="KSO_WM_UNIT_CLEAR" val="1"/>
  <p:tag name="KSO_WM_UNIT_LAYERLEVEL" val="1_1_1"/>
  <p:tag name="KSO_WM_UNIT_VALUE" val="3"/>
  <p:tag name="KSO_WM_UNIT_HIGHLIGHT" val="0"/>
  <p:tag name="KSO_WM_UNIT_COMPATIBLE" val="0"/>
  <p:tag name="KSO_WM_UNIT_PRESET_TEXT_INDEX" val="3"/>
  <p:tag name="KSO_WM_UNIT_PRESET_TEXT_LEN" val="4"/>
  <p:tag name="KSO_WM_BEAUTIFY_FLAG" val="#wm#"/>
  <p:tag name="KSO_WM_TAG_VERSION" val="1.0"/>
  <p:tag name="KSO_WM_DIAGRAM_GROUP_CODE" val="l1-2"/>
</p:tagLst>
</file>

<file path=ppt/tags/tag560.xml><?xml version="1.0" encoding="utf-8"?>
<p:tagLst xmlns:p="http://schemas.openxmlformats.org/presentationml/2006/main">
  <p:tag name="KSO_WM_SLIDE_ID" val="custom68_12"/>
  <p:tag name="KSO_WM_SLIDE_INDEX" val="12"/>
  <p:tag name="KSO_WM_SLIDE_LAYOUT" val="a_b_e"/>
  <p:tag name="KSO_WM_SLIDE_LAYOUT_CNT" val="1_1_1"/>
  <p:tag name="KSO_WM_SLIDE_TYPE" val="sectionTitle"/>
  <p:tag name="KSO_WM_BEAUTIFY_FLAG" val="#wm#"/>
  <p:tag name="KSO_WM_SLIDE_ITEM_CNT" val="2"/>
  <p:tag name="KSO_WM_TEMPLATE_CATEGORY" val="custom"/>
  <p:tag name="KSO_WM_TEMPLATE_INDEX" val="68"/>
  <p:tag name="KSO_WM_TAG_VERSION" val="1.0"/>
</p:tagLst>
</file>

<file path=ppt/tags/tag561.xml><?xml version="1.0" encoding="utf-8"?>
<p:tagLst xmlns:p="http://schemas.openxmlformats.org/presentationml/2006/main">
  <p:tag name="KSO_WM_TEMPLATE_CATEGORY" val="diagram"/>
  <p:tag name="KSO_WM_TEMPLATE_INDEX" val="638"/>
  <p:tag name="KSO_WM_UNIT_TYPE" val="a"/>
  <p:tag name="KSO_WM_UNIT_INDEX" val="1"/>
  <p:tag name="KSO_WM_UNIT_ID" val="259*a*1"/>
  <p:tag name="KSO_WM_UNIT_CLEAR" val="1"/>
  <p:tag name="KSO_WM_UNIT_LAYERLEVEL" val="1"/>
  <p:tag name="KSO_WM_UNIT_ISCONTENTSTITLE" val="1"/>
  <p:tag name="KSO_WM_UNIT_VALUE" val="40"/>
  <p:tag name="KSO_WM_UNIT_HIGHLIGHT" val="0"/>
  <p:tag name="KSO_WM_UNIT_COMPATIBLE" val="1"/>
  <p:tag name="KSO_WM_BEAUTIFY_FLAG" val="#wm#"/>
  <p:tag name="KSO_WM_UNIT_PRESET_TEXT_INDEX" val="4"/>
  <p:tag name="KSO_WM_UNIT_PRESET_TEXT_LEN" val="12"/>
  <p:tag name="KSO_WM_TAG_VERSION" val="1.0"/>
</p:tagLst>
</file>

<file path=ppt/tags/tag562.xml><?xml version="1.0" encoding="utf-8"?>
<p:tagLst xmlns:p="http://schemas.openxmlformats.org/presentationml/2006/main">
  <p:tag name="KSO_WM_TEMPLATE_CATEGORY" val="diagram"/>
  <p:tag name="KSO_WM_TEMPLATE_INDEX" val="638"/>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Lst>
</file>

<file path=ppt/tags/tag563.xml><?xml version="1.0" encoding="utf-8"?>
<p:tagLst xmlns:p="http://schemas.openxmlformats.org/presentationml/2006/main">
  <p:tag name="KSO_WM_TEMPLATE_CATEGORY" val="diagram"/>
  <p:tag name="KSO_WM_TEMPLATE_INDEX" val="638"/>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Lst>
</file>

<file path=ppt/tags/tag564.xml><?xml version="1.0" encoding="utf-8"?>
<p:tagLst xmlns:p="http://schemas.openxmlformats.org/presentationml/2006/main">
  <p:tag name="KSO_WM_TEMPLATE_CATEGORY" val="diagram"/>
  <p:tag name="KSO_WM_TEMPLATE_INDEX" val="638"/>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Lst>
</file>

<file path=ppt/tags/tag565.xml><?xml version="1.0" encoding="utf-8"?>
<p:tagLst xmlns:p="http://schemas.openxmlformats.org/presentationml/2006/main">
  <p:tag name="KSO_WM_BEAUTIFY_FLAG" val="#wm#"/>
  <p:tag name="KSO_WM_UNIT_TYPE" val="i"/>
  <p:tag name="KSO_WM_UNIT_ID" val="150995203*i*4"/>
  <p:tag name="KSO_WM_TEMPLATE_CATEGORY" val="diagram"/>
  <p:tag name="KSO_WM_TEMPLATE_INDEX" val="638"/>
  <p:tag name="KSO_WM_TAG_VERSION" val="1.0"/>
</p:tagLst>
</file>

<file path=ppt/tags/tag566.xml><?xml version="1.0" encoding="utf-8"?>
<p:tagLst xmlns:p="http://schemas.openxmlformats.org/presentationml/2006/main">
  <p:tag name="KSO_WM_TEMPLATE_CATEGORY" val="diagram"/>
  <p:tag name="KSO_WM_TEMPLATE_INDEX" val="638"/>
  <p:tag name="KSO_WM_UNIT_TYPE" val="l_h_f"/>
  <p:tag name="KSO_WM_UNIT_INDEX" val="1_1_1"/>
  <p:tag name="KSO_WM_UNIT_ID" val="259*l_h_f*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567.xml><?xml version="1.0" encoding="utf-8"?>
<p:tagLst xmlns:p="http://schemas.openxmlformats.org/presentationml/2006/main">
  <p:tag name="KSO_WM_TEMPLATE_CATEGORY" val="diagram"/>
  <p:tag name="KSO_WM_TEMPLATE_INDEX" val="638"/>
  <p:tag name="KSO_WM_UNIT_TYPE" val="l_i"/>
  <p:tag name="KSO_WM_UNIT_INDEX" val="1_4"/>
  <p:tag name="KSO_WM_UNIT_ID" val="259*l_i*1_4"/>
  <p:tag name="KSO_WM_UNIT_CLEAR" val="1"/>
  <p:tag name="KSO_WM_UNIT_LAYERLEVEL" val="1_1"/>
  <p:tag name="KSO_WM_BEAUTIFY_FLAG" val="#wm#"/>
  <p:tag name="KSO_WM_DIAGRAM_GROUP_CODE" val="l1-1"/>
  <p:tag name="KSO_WM_TAG_VERSION" val="1.0"/>
</p:tagLst>
</file>

<file path=ppt/tags/tag568.xml><?xml version="1.0" encoding="utf-8"?>
<p:tagLst xmlns:p="http://schemas.openxmlformats.org/presentationml/2006/main">
  <p:tag name="KSO_WM_TEMPLATE_CATEGORY" val="diagram"/>
  <p:tag name="KSO_WM_TEMPLATE_INDEX" val="638"/>
  <p:tag name="KSO_WM_UNIT_TYPE" val="l_i"/>
  <p:tag name="KSO_WM_UNIT_INDEX" val="1_5"/>
  <p:tag name="KSO_WM_UNIT_ID" val="259*l_i*1_5"/>
  <p:tag name="KSO_WM_UNIT_CLEAR" val="1"/>
  <p:tag name="KSO_WM_UNIT_LAYERLEVEL" val="1_1"/>
  <p:tag name="KSO_WM_BEAUTIFY_FLAG" val="#wm#"/>
  <p:tag name="KSO_WM_DIAGRAM_GROUP_CODE" val="l1-1"/>
  <p:tag name="KSO_WM_TAG_VERSION" val="1.0"/>
</p:tagLst>
</file>

<file path=ppt/tags/tag569.xml><?xml version="1.0" encoding="utf-8"?>
<p:tagLst xmlns:p="http://schemas.openxmlformats.org/presentationml/2006/main">
  <p:tag name="KSO_WM_BEAUTIFY_FLAG" val="#wm#"/>
  <p:tag name="KSO_WM_UNIT_TYPE" val="i"/>
  <p:tag name="KSO_WM_UNIT_ID" val="150995203*i*11"/>
  <p:tag name="KSO_WM_TEMPLATE_CATEGORY" val="diagram"/>
  <p:tag name="KSO_WM_TEMPLATE_INDEX" val="638"/>
  <p:tag name="KSO_WM_TAG_VERSION" val="1.0"/>
</p:tagLst>
</file>

<file path=ppt/tags/tag57.xml><?xml version="1.0" encoding="utf-8"?>
<p:tagLst xmlns:p="http://schemas.openxmlformats.org/presentationml/2006/main">
  <p:tag name="KSO_WM_TEMPLATE_CATEGORY" val="custom"/>
  <p:tag name="KSO_WM_TEMPLATE_INDEX" val="137"/>
  <p:tag name="KSO_WM_UNIT_TYPE" val="l_h_f"/>
  <p:tag name="KSO_WM_UNIT_INDEX" val="1_4_1"/>
  <p:tag name="KSO_WM_UNIT_ID" val="custom137_14*l_h_f*1_4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TAG_VERSION" val="1.0"/>
  <p:tag name="KSO_WM_DIAGRAM_GROUP_CODE" val="l1-2"/>
</p:tagLst>
</file>

<file path=ppt/tags/tag570.xml><?xml version="1.0" encoding="utf-8"?>
<p:tagLst xmlns:p="http://schemas.openxmlformats.org/presentationml/2006/main">
  <p:tag name="KSO_WM_TEMPLATE_CATEGORY" val="diagram"/>
  <p:tag name="KSO_WM_TEMPLATE_INDEX" val="638"/>
  <p:tag name="KSO_WM_UNIT_TYPE" val="l_h_f"/>
  <p:tag name="KSO_WM_UNIT_INDEX" val="1_1_2"/>
  <p:tag name="KSO_WM_UNIT_ID" val="259*l_h_f*1_1_2"/>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571.xml><?xml version="1.0" encoding="utf-8"?>
<p:tagLst xmlns:p="http://schemas.openxmlformats.org/presentationml/2006/main">
  <p:tag name="KSO_WM_TEMPLATE_CATEGORY" val="diagram"/>
  <p:tag name="KSO_WM_TEMPLATE_INDEX" val="638"/>
  <p:tag name="KSO_WM_UNIT_TYPE" val="l_i"/>
  <p:tag name="KSO_WM_UNIT_INDEX" val="1_6"/>
  <p:tag name="KSO_WM_UNIT_ID" val="259*l_i*1_6"/>
  <p:tag name="KSO_WM_UNIT_CLEAR" val="1"/>
  <p:tag name="KSO_WM_UNIT_LAYERLEVEL" val="1_1"/>
  <p:tag name="KSO_WM_BEAUTIFY_FLAG" val="#wm#"/>
  <p:tag name="KSO_WM_DIAGRAM_GROUP_CODE" val="l1-1"/>
  <p:tag name="KSO_WM_TAG_VERSION" val="1.0"/>
</p:tagLst>
</file>

<file path=ppt/tags/tag572.xml><?xml version="1.0" encoding="utf-8"?>
<p:tagLst xmlns:p="http://schemas.openxmlformats.org/presentationml/2006/main">
  <p:tag name="KSO_WM_TEMPLATE_CATEGORY" val="diagram"/>
  <p:tag name="KSO_WM_TEMPLATE_INDEX" val="638"/>
  <p:tag name="KSO_WM_UNIT_TYPE" val="l_i"/>
  <p:tag name="KSO_WM_UNIT_INDEX" val="1_7"/>
  <p:tag name="KSO_WM_UNIT_ID" val="259*l_i*1_7"/>
  <p:tag name="KSO_WM_UNIT_CLEAR" val="1"/>
  <p:tag name="KSO_WM_UNIT_LAYERLEVEL" val="1_1"/>
  <p:tag name="KSO_WM_BEAUTIFY_FLAG" val="#wm#"/>
  <p:tag name="KSO_WM_DIAGRAM_GROUP_CODE" val="l1-1"/>
  <p:tag name="KSO_WM_TAG_VERSION" val="1.0"/>
</p:tagLst>
</file>

<file path=ppt/tags/tag573.xml><?xml version="1.0" encoding="utf-8"?>
<p:tagLst xmlns:p="http://schemas.openxmlformats.org/presentationml/2006/main">
  <p:tag name="KSO_WM_BEAUTIFY_FLAG" val="#wm#"/>
  <p:tag name="KSO_WM_UNIT_TYPE" val="i"/>
  <p:tag name="KSO_WM_UNIT_ID" val="150995203*i*18"/>
  <p:tag name="KSO_WM_TEMPLATE_CATEGORY" val="diagram"/>
  <p:tag name="KSO_WM_TEMPLATE_INDEX" val="638"/>
  <p:tag name="KSO_WM_TAG_VERSION" val="1.0"/>
</p:tagLst>
</file>

<file path=ppt/tags/tag574.xml><?xml version="1.0" encoding="utf-8"?>
<p:tagLst xmlns:p="http://schemas.openxmlformats.org/presentationml/2006/main">
  <p:tag name="KSO_WM_TEMPLATE_CATEGORY" val="diagram"/>
  <p:tag name="KSO_WM_TEMPLATE_INDEX" val="638"/>
  <p:tag name="KSO_WM_UNIT_TYPE" val="l_h_f"/>
  <p:tag name="KSO_WM_UNIT_INDEX" val="1_1_3"/>
  <p:tag name="KSO_WM_UNIT_ID" val="259*l_h_f*1_1_3"/>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575.xml><?xml version="1.0" encoding="utf-8"?>
<p:tagLst xmlns:p="http://schemas.openxmlformats.org/presentationml/2006/main">
  <p:tag name="KSO_WM_TEMPLATE_CATEGORY" val="diagram"/>
  <p:tag name="KSO_WM_TEMPLATE_INDEX" val="638"/>
  <p:tag name="KSO_WM_UNIT_TYPE" val="l_i"/>
  <p:tag name="KSO_WM_UNIT_INDEX" val="1_8"/>
  <p:tag name="KSO_WM_UNIT_ID" val="259*l_i*1_8"/>
  <p:tag name="KSO_WM_UNIT_CLEAR" val="1"/>
  <p:tag name="KSO_WM_UNIT_LAYERLEVEL" val="1_1"/>
  <p:tag name="KSO_WM_BEAUTIFY_FLAG" val="#wm#"/>
  <p:tag name="KSO_WM_DIAGRAM_GROUP_CODE" val="l1-1"/>
  <p:tag name="KSO_WM_TAG_VERSION" val="1.0"/>
</p:tagLst>
</file>

<file path=ppt/tags/tag576.xml><?xml version="1.0" encoding="utf-8"?>
<p:tagLst xmlns:p="http://schemas.openxmlformats.org/presentationml/2006/main">
  <p:tag name="KSO_WM_TEMPLATE_CATEGORY" val="diagram"/>
  <p:tag name="KSO_WM_TEMPLATE_INDEX" val="638"/>
  <p:tag name="KSO_WM_UNIT_TYPE" val="l_i"/>
  <p:tag name="KSO_WM_UNIT_INDEX" val="1_9"/>
  <p:tag name="KSO_WM_UNIT_ID" val="259*l_i*1_9"/>
  <p:tag name="KSO_WM_UNIT_CLEAR" val="1"/>
  <p:tag name="KSO_WM_UNIT_LAYERLEVEL" val="1_1"/>
  <p:tag name="KSO_WM_BEAUTIFY_FLAG" val="#wm#"/>
  <p:tag name="KSO_WM_DIAGRAM_GROUP_CODE" val="l1-1"/>
  <p:tag name="KSO_WM_TAG_VERSION" val="1.0"/>
</p:tagLst>
</file>

<file path=ppt/tags/tag577.xml><?xml version="1.0" encoding="utf-8"?>
<p:tagLst xmlns:p="http://schemas.openxmlformats.org/presentationml/2006/main">
  <p:tag name="KSO_WM_BEAUTIFY_FLAG" val="#wm#"/>
  <p:tag name="KSO_WM_UNIT_TYPE" val="i"/>
  <p:tag name="KSO_WM_UNIT_ID" val="150995203*i*25"/>
  <p:tag name="KSO_WM_TEMPLATE_CATEGORY" val="diagram"/>
  <p:tag name="KSO_WM_TEMPLATE_INDEX" val="638"/>
  <p:tag name="KSO_WM_TAG_VERSION" val="1.0"/>
</p:tagLst>
</file>

<file path=ppt/tags/tag578.xml><?xml version="1.0" encoding="utf-8"?>
<p:tagLst xmlns:p="http://schemas.openxmlformats.org/presentationml/2006/main">
  <p:tag name="KSO_WM_TEMPLATE_CATEGORY" val="diagram"/>
  <p:tag name="KSO_WM_TEMPLATE_INDEX" val="638"/>
  <p:tag name="KSO_WM_UNIT_TYPE" val="l_h_f"/>
  <p:tag name="KSO_WM_UNIT_INDEX" val="1_1_4"/>
  <p:tag name="KSO_WM_UNIT_ID" val="259*l_h_f*1_1_4"/>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579.xml><?xml version="1.0" encoding="utf-8"?>
<p:tagLst xmlns:p="http://schemas.openxmlformats.org/presentationml/2006/main">
  <p:tag name="KSO_WM_TEMPLATE_CATEGORY" val="diagram"/>
  <p:tag name="KSO_WM_TEMPLATE_INDEX" val="638"/>
  <p:tag name="KSO_WM_UNIT_TYPE" val="l_i"/>
  <p:tag name="KSO_WM_UNIT_INDEX" val="1_10"/>
  <p:tag name="KSO_WM_UNIT_ID" val="259*l_i*1_10"/>
  <p:tag name="KSO_WM_UNIT_CLEAR" val="1"/>
  <p:tag name="KSO_WM_UNIT_LAYERLEVEL" val="1_1"/>
  <p:tag name="KSO_WM_BEAUTIFY_FLAG" val="#wm#"/>
  <p:tag name="KSO_WM_DIAGRAM_GROUP_CODE" val="l1-1"/>
  <p:tag name="KSO_WM_TAG_VERSION" val="1.0"/>
</p:tagLst>
</file>

<file path=ppt/tags/tag58.xml><?xml version="1.0" encoding="utf-8"?>
<p:tagLst xmlns:p="http://schemas.openxmlformats.org/presentationml/2006/main">
  <p:tag name="KSO_WM_TAG_VERSION" val="1.0"/>
  <p:tag name="KSO_WM_BEAUTIFY_FLAG" val="#wm#"/>
  <p:tag name="KSO_WM_UNIT_TYPE" val="i"/>
  <p:tag name="KSO_WM_UNIT_ID" val="custom137_14*i*37"/>
  <p:tag name="KSO_WM_TEMPLATE_CATEGORY" val="custom"/>
  <p:tag name="KSO_WM_TEMPLATE_INDEX" val="137"/>
</p:tagLst>
</file>

<file path=ppt/tags/tag580.xml><?xml version="1.0" encoding="utf-8"?>
<p:tagLst xmlns:p="http://schemas.openxmlformats.org/presentationml/2006/main">
  <p:tag name="KSO_WM_TEMPLATE_CATEGORY" val="diagram"/>
  <p:tag name="KSO_WM_TEMPLATE_INDEX" val="638"/>
  <p:tag name="KSO_WM_UNIT_TYPE" val="l_i"/>
  <p:tag name="KSO_WM_UNIT_INDEX" val="1_11"/>
  <p:tag name="KSO_WM_UNIT_ID" val="259*l_i*1_11"/>
  <p:tag name="KSO_WM_UNIT_CLEAR" val="1"/>
  <p:tag name="KSO_WM_UNIT_LAYERLEVEL" val="1_1"/>
  <p:tag name="KSO_WM_BEAUTIFY_FLAG" val="#wm#"/>
  <p:tag name="KSO_WM_DIAGRAM_GROUP_CODE" val="l1-1"/>
  <p:tag name="KSO_WM_TAG_VERSION" val="1.0"/>
</p:tagLst>
</file>

<file path=ppt/tags/tag581.xml><?xml version="1.0" encoding="utf-8"?>
<p:tagLst xmlns:p="http://schemas.openxmlformats.org/presentationml/2006/main">
  <p:tag name="KSO_WM_SLIDE_ID" val="150995203"/>
  <p:tag name="KSO_WM_SLIDE_INDEX" val="4"/>
  <p:tag name="KSO_WM_SLIDE_ITEM_CNT" val="4"/>
  <p:tag name="KSO_WM_SLIDE_LAYOUT" val="l_a"/>
  <p:tag name="KSO_WM_SLIDE_LAYOUT_CNT" val="1_1"/>
  <p:tag name="KSO_WM_SLIDE_TYPE" val="contents"/>
  <p:tag name="KSO_WM_BEAUTIFY_FLAG" val="#wm#"/>
  <p:tag name="KSO_WM_SLIDE_POSITION" val="60*0"/>
  <p:tag name="KSO_WM_SLIDE_SIZE" val="644*540"/>
  <p:tag name="KSO_WM_TEMPLATE_CATEGORY" val="diagram"/>
  <p:tag name="KSO_WM_TEMPLATE_INDEX" val="638"/>
  <p:tag name="KSO_WM_DIAGRAM_GROUP_CODE" val="l1-1"/>
  <p:tag name="KSO_WM_TAG_VERSION" val="1.0"/>
</p:tagLst>
</file>

<file path=ppt/tags/tag582.xml><?xml version="1.0" encoding="utf-8"?>
<p:tagLst xmlns:p="http://schemas.openxmlformats.org/presentationml/2006/main">
  <p:tag name="KSO_WM_TEMPLATE_CATEGORY" val="diagram"/>
  <p:tag name="KSO_WM_TEMPLATE_INDEX" val="638"/>
  <p:tag name="KSO_WM_UNIT_TYPE" val="a"/>
  <p:tag name="KSO_WM_UNIT_INDEX" val="1"/>
  <p:tag name="KSO_WM_UNIT_ID" val="259*a*1"/>
  <p:tag name="KSO_WM_UNIT_CLEAR" val="1"/>
  <p:tag name="KSO_WM_UNIT_LAYERLEVEL" val="1"/>
  <p:tag name="KSO_WM_UNIT_ISCONTENTSTITLE" val="1"/>
  <p:tag name="KSO_WM_UNIT_VALUE" val="40"/>
  <p:tag name="KSO_WM_UNIT_HIGHLIGHT" val="0"/>
  <p:tag name="KSO_WM_UNIT_COMPATIBLE" val="1"/>
  <p:tag name="KSO_WM_BEAUTIFY_FLAG" val="#wm#"/>
  <p:tag name="KSO_WM_UNIT_PRESET_TEXT_INDEX" val="4"/>
  <p:tag name="KSO_WM_UNIT_PRESET_TEXT_LEN" val="12"/>
  <p:tag name="KSO_WM_TAG_VERSION" val="1.0"/>
</p:tagLst>
</file>

<file path=ppt/tags/tag583.xml><?xml version="1.0" encoding="utf-8"?>
<p:tagLst xmlns:p="http://schemas.openxmlformats.org/presentationml/2006/main">
  <p:tag name="KSO_WM_TEMPLATE_CATEGORY" val="diagram"/>
  <p:tag name="KSO_WM_TEMPLATE_INDEX" val="638"/>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Lst>
</file>

<file path=ppt/tags/tag584.xml><?xml version="1.0" encoding="utf-8"?>
<p:tagLst xmlns:p="http://schemas.openxmlformats.org/presentationml/2006/main">
  <p:tag name="KSO_WM_TEMPLATE_CATEGORY" val="diagram"/>
  <p:tag name="KSO_WM_TEMPLATE_INDEX" val="638"/>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Lst>
</file>

<file path=ppt/tags/tag585.xml><?xml version="1.0" encoding="utf-8"?>
<p:tagLst xmlns:p="http://schemas.openxmlformats.org/presentationml/2006/main">
  <p:tag name="KSO_WM_TEMPLATE_CATEGORY" val="diagram"/>
  <p:tag name="KSO_WM_TEMPLATE_INDEX" val="638"/>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Lst>
</file>

<file path=ppt/tags/tag586.xml><?xml version="1.0" encoding="utf-8"?>
<p:tagLst xmlns:p="http://schemas.openxmlformats.org/presentationml/2006/main">
  <p:tag name="KSO_WM_BEAUTIFY_FLAG" val="#wm#"/>
  <p:tag name="KSO_WM_UNIT_TYPE" val="i"/>
  <p:tag name="KSO_WM_UNIT_ID" val="150995203*i*4"/>
  <p:tag name="KSO_WM_TEMPLATE_CATEGORY" val="diagram"/>
  <p:tag name="KSO_WM_TEMPLATE_INDEX" val="638"/>
  <p:tag name="KSO_WM_TAG_VERSION" val="1.0"/>
</p:tagLst>
</file>

<file path=ppt/tags/tag587.xml><?xml version="1.0" encoding="utf-8"?>
<p:tagLst xmlns:p="http://schemas.openxmlformats.org/presentationml/2006/main">
  <p:tag name="KSO_WM_TEMPLATE_CATEGORY" val="diagram"/>
  <p:tag name="KSO_WM_TEMPLATE_INDEX" val="638"/>
  <p:tag name="KSO_WM_UNIT_TYPE" val="l_h_f"/>
  <p:tag name="KSO_WM_UNIT_INDEX" val="1_1_1"/>
  <p:tag name="KSO_WM_UNIT_ID" val="259*l_h_f*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588.xml><?xml version="1.0" encoding="utf-8"?>
<p:tagLst xmlns:p="http://schemas.openxmlformats.org/presentationml/2006/main">
  <p:tag name="KSO_WM_TEMPLATE_CATEGORY" val="diagram"/>
  <p:tag name="KSO_WM_TEMPLATE_INDEX" val="638"/>
  <p:tag name="KSO_WM_UNIT_TYPE" val="l_i"/>
  <p:tag name="KSO_WM_UNIT_INDEX" val="1_4"/>
  <p:tag name="KSO_WM_UNIT_ID" val="259*l_i*1_4"/>
  <p:tag name="KSO_WM_UNIT_CLEAR" val="1"/>
  <p:tag name="KSO_WM_UNIT_LAYERLEVEL" val="1_1"/>
  <p:tag name="KSO_WM_BEAUTIFY_FLAG" val="#wm#"/>
  <p:tag name="KSO_WM_DIAGRAM_GROUP_CODE" val="l1-1"/>
  <p:tag name="KSO_WM_TAG_VERSION" val="1.0"/>
</p:tagLst>
</file>

<file path=ppt/tags/tag589.xml><?xml version="1.0" encoding="utf-8"?>
<p:tagLst xmlns:p="http://schemas.openxmlformats.org/presentationml/2006/main">
  <p:tag name="KSO_WM_TEMPLATE_CATEGORY" val="diagram"/>
  <p:tag name="KSO_WM_TEMPLATE_INDEX" val="638"/>
  <p:tag name="KSO_WM_UNIT_TYPE" val="l_i"/>
  <p:tag name="KSO_WM_UNIT_INDEX" val="1_5"/>
  <p:tag name="KSO_WM_UNIT_ID" val="259*l_i*1_5"/>
  <p:tag name="KSO_WM_UNIT_CLEAR" val="1"/>
  <p:tag name="KSO_WM_UNIT_LAYERLEVEL" val="1_1"/>
  <p:tag name="KSO_WM_BEAUTIFY_FLAG" val="#wm#"/>
  <p:tag name="KSO_WM_DIAGRAM_GROUP_CODE" val="l1-1"/>
  <p:tag name="KSO_WM_TAG_VERSION" val="1.0"/>
</p:tagLst>
</file>

<file path=ppt/tags/tag59.xml><?xml version="1.0" encoding="utf-8"?>
<p:tagLst xmlns:p="http://schemas.openxmlformats.org/presentationml/2006/main">
  <p:tag name="KSO_WM_TEMPLATE_CATEGORY" val="custom"/>
  <p:tag name="KSO_WM_TEMPLATE_INDEX" val="137"/>
  <p:tag name="KSO_WM_UNIT_TYPE" val="l_i"/>
  <p:tag name="KSO_WM_UNIT_INDEX" val="1_13"/>
  <p:tag name="KSO_WM_UNIT_ID" val="custom137_14*l_i*1_13"/>
  <p:tag name="KSO_WM_UNIT_CLEAR" val="1"/>
  <p:tag name="KSO_WM_UNIT_LAYERLEVEL" val="1_1"/>
  <p:tag name="KSO_WM_BEAUTIFY_FLAG" val="#wm#"/>
  <p:tag name="KSO_WM_TAG_VERSION" val="1.0"/>
  <p:tag name="KSO_WM_DIAGRAM_GROUP_CODE" val="l1-2"/>
</p:tagLst>
</file>

<file path=ppt/tags/tag590.xml><?xml version="1.0" encoding="utf-8"?>
<p:tagLst xmlns:p="http://schemas.openxmlformats.org/presentationml/2006/main">
  <p:tag name="KSO_WM_BEAUTIFY_FLAG" val="#wm#"/>
  <p:tag name="KSO_WM_UNIT_TYPE" val="i"/>
  <p:tag name="KSO_WM_UNIT_ID" val="150995203*i*11"/>
  <p:tag name="KSO_WM_TEMPLATE_CATEGORY" val="diagram"/>
  <p:tag name="KSO_WM_TEMPLATE_INDEX" val="638"/>
  <p:tag name="KSO_WM_TAG_VERSION" val="1.0"/>
</p:tagLst>
</file>

<file path=ppt/tags/tag591.xml><?xml version="1.0" encoding="utf-8"?>
<p:tagLst xmlns:p="http://schemas.openxmlformats.org/presentationml/2006/main">
  <p:tag name="KSO_WM_TEMPLATE_CATEGORY" val="diagram"/>
  <p:tag name="KSO_WM_TEMPLATE_INDEX" val="638"/>
  <p:tag name="KSO_WM_UNIT_TYPE" val="l_h_f"/>
  <p:tag name="KSO_WM_UNIT_INDEX" val="1_1_2"/>
  <p:tag name="KSO_WM_UNIT_ID" val="259*l_h_f*1_1_2"/>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592.xml><?xml version="1.0" encoding="utf-8"?>
<p:tagLst xmlns:p="http://schemas.openxmlformats.org/presentationml/2006/main">
  <p:tag name="KSO_WM_TEMPLATE_CATEGORY" val="diagram"/>
  <p:tag name="KSO_WM_TEMPLATE_INDEX" val="638"/>
  <p:tag name="KSO_WM_UNIT_TYPE" val="l_i"/>
  <p:tag name="KSO_WM_UNIT_INDEX" val="1_6"/>
  <p:tag name="KSO_WM_UNIT_ID" val="259*l_i*1_6"/>
  <p:tag name="KSO_WM_UNIT_CLEAR" val="1"/>
  <p:tag name="KSO_WM_UNIT_LAYERLEVEL" val="1_1"/>
  <p:tag name="KSO_WM_BEAUTIFY_FLAG" val="#wm#"/>
  <p:tag name="KSO_WM_DIAGRAM_GROUP_CODE" val="l1-1"/>
  <p:tag name="KSO_WM_TAG_VERSION" val="1.0"/>
</p:tagLst>
</file>

<file path=ppt/tags/tag593.xml><?xml version="1.0" encoding="utf-8"?>
<p:tagLst xmlns:p="http://schemas.openxmlformats.org/presentationml/2006/main">
  <p:tag name="KSO_WM_TEMPLATE_CATEGORY" val="diagram"/>
  <p:tag name="KSO_WM_TEMPLATE_INDEX" val="638"/>
  <p:tag name="KSO_WM_UNIT_TYPE" val="l_i"/>
  <p:tag name="KSO_WM_UNIT_INDEX" val="1_7"/>
  <p:tag name="KSO_WM_UNIT_ID" val="259*l_i*1_7"/>
  <p:tag name="KSO_WM_UNIT_CLEAR" val="1"/>
  <p:tag name="KSO_WM_UNIT_LAYERLEVEL" val="1_1"/>
  <p:tag name="KSO_WM_BEAUTIFY_FLAG" val="#wm#"/>
  <p:tag name="KSO_WM_DIAGRAM_GROUP_CODE" val="l1-1"/>
  <p:tag name="KSO_WM_TAG_VERSION" val="1.0"/>
</p:tagLst>
</file>

<file path=ppt/tags/tag594.xml><?xml version="1.0" encoding="utf-8"?>
<p:tagLst xmlns:p="http://schemas.openxmlformats.org/presentationml/2006/main">
  <p:tag name="KSO_WM_BEAUTIFY_FLAG" val="#wm#"/>
  <p:tag name="KSO_WM_UNIT_TYPE" val="i"/>
  <p:tag name="KSO_WM_UNIT_ID" val="150995203*i*18"/>
  <p:tag name="KSO_WM_TEMPLATE_CATEGORY" val="diagram"/>
  <p:tag name="KSO_WM_TEMPLATE_INDEX" val="638"/>
  <p:tag name="KSO_WM_TAG_VERSION" val="1.0"/>
</p:tagLst>
</file>

<file path=ppt/tags/tag595.xml><?xml version="1.0" encoding="utf-8"?>
<p:tagLst xmlns:p="http://schemas.openxmlformats.org/presentationml/2006/main">
  <p:tag name="KSO_WM_TEMPLATE_CATEGORY" val="diagram"/>
  <p:tag name="KSO_WM_TEMPLATE_INDEX" val="638"/>
  <p:tag name="KSO_WM_UNIT_TYPE" val="l_h_f"/>
  <p:tag name="KSO_WM_UNIT_INDEX" val="1_1_3"/>
  <p:tag name="KSO_WM_UNIT_ID" val="259*l_h_f*1_1_3"/>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596.xml><?xml version="1.0" encoding="utf-8"?>
<p:tagLst xmlns:p="http://schemas.openxmlformats.org/presentationml/2006/main">
  <p:tag name="KSO_WM_TEMPLATE_CATEGORY" val="diagram"/>
  <p:tag name="KSO_WM_TEMPLATE_INDEX" val="638"/>
  <p:tag name="KSO_WM_UNIT_TYPE" val="l_i"/>
  <p:tag name="KSO_WM_UNIT_INDEX" val="1_8"/>
  <p:tag name="KSO_WM_UNIT_ID" val="259*l_i*1_8"/>
  <p:tag name="KSO_WM_UNIT_CLEAR" val="1"/>
  <p:tag name="KSO_WM_UNIT_LAYERLEVEL" val="1_1"/>
  <p:tag name="KSO_WM_BEAUTIFY_FLAG" val="#wm#"/>
  <p:tag name="KSO_WM_DIAGRAM_GROUP_CODE" val="l1-1"/>
  <p:tag name="KSO_WM_TAG_VERSION" val="1.0"/>
</p:tagLst>
</file>

<file path=ppt/tags/tag597.xml><?xml version="1.0" encoding="utf-8"?>
<p:tagLst xmlns:p="http://schemas.openxmlformats.org/presentationml/2006/main">
  <p:tag name="KSO_WM_TEMPLATE_CATEGORY" val="diagram"/>
  <p:tag name="KSO_WM_TEMPLATE_INDEX" val="638"/>
  <p:tag name="KSO_WM_UNIT_TYPE" val="l_i"/>
  <p:tag name="KSO_WM_UNIT_INDEX" val="1_9"/>
  <p:tag name="KSO_WM_UNIT_ID" val="259*l_i*1_9"/>
  <p:tag name="KSO_WM_UNIT_CLEAR" val="1"/>
  <p:tag name="KSO_WM_UNIT_LAYERLEVEL" val="1_1"/>
  <p:tag name="KSO_WM_BEAUTIFY_FLAG" val="#wm#"/>
  <p:tag name="KSO_WM_DIAGRAM_GROUP_CODE" val="l1-1"/>
  <p:tag name="KSO_WM_TAG_VERSION" val="1.0"/>
</p:tagLst>
</file>

<file path=ppt/tags/tag598.xml><?xml version="1.0" encoding="utf-8"?>
<p:tagLst xmlns:p="http://schemas.openxmlformats.org/presentationml/2006/main">
  <p:tag name="KSO_WM_BEAUTIFY_FLAG" val="#wm#"/>
  <p:tag name="KSO_WM_UNIT_TYPE" val="i"/>
  <p:tag name="KSO_WM_UNIT_ID" val="150995203*i*25"/>
  <p:tag name="KSO_WM_TEMPLATE_CATEGORY" val="diagram"/>
  <p:tag name="KSO_WM_TEMPLATE_INDEX" val="638"/>
  <p:tag name="KSO_WM_TAG_VERSION" val="1.0"/>
</p:tagLst>
</file>

<file path=ppt/tags/tag599.xml><?xml version="1.0" encoding="utf-8"?>
<p:tagLst xmlns:p="http://schemas.openxmlformats.org/presentationml/2006/main">
  <p:tag name="KSO_WM_TEMPLATE_CATEGORY" val="diagram"/>
  <p:tag name="KSO_WM_TEMPLATE_INDEX" val="638"/>
  <p:tag name="KSO_WM_UNIT_TYPE" val="l_h_f"/>
  <p:tag name="KSO_WM_UNIT_INDEX" val="1_1_4"/>
  <p:tag name="KSO_WM_UNIT_ID" val="259*l_h_f*1_1_4"/>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6.xml><?xml version="1.0" encoding="utf-8"?>
<p:tagLst xmlns:p="http://schemas.openxmlformats.org/presentationml/2006/main">
  <p:tag name="MH" val="20150410104420"/>
  <p:tag name="MH_LIBRARY" val="CONTENTS"/>
  <p:tag name="MH_AUTOCOLOR" val="TRUE"/>
  <p:tag name="MH_TYPE" val="SECTION"/>
  <p:tag name="KSO_WM_TEMPLATE_CATEGORY" val="custom"/>
  <p:tag name="KSO_WM_TEMPLATE_INDEX" val="137"/>
  <p:tag name="KSO_WM_TAG_VERSION" val="1.0"/>
  <p:tag name="KSO_WM_SLIDE_ID" val="custom137_8"/>
  <p:tag name="KSO_WM_SLIDE_INDEX" val="8"/>
  <p:tag name="KSO_WM_SLIDE_ITEM_CNT" val="1"/>
  <p:tag name="KSO_WM_SLIDE_LAYOUT" val="a_e"/>
  <p:tag name="KSO_WM_SLIDE_LAYOUT_CNT" val="1_1"/>
  <p:tag name="KSO_WM_SLIDE_TYPE" val="sectionTitle"/>
  <p:tag name="KSO_WM_BEAUTIFY_FLAG" val="#wm#"/>
</p:tagLst>
</file>

<file path=ppt/tags/tag60.xml><?xml version="1.0" encoding="utf-8"?>
<p:tagLst xmlns:p="http://schemas.openxmlformats.org/presentationml/2006/main">
  <p:tag name="KSO_WM_TEMPLATE_CATEGORY" val="custom"/>
  <p:tag name="KSO_WM_TEMPLATE_INDEX" val="137"/>
  <p:tag name="KSO_WM_UNIT_TYPE" val="l_i"/>
  <p:tag name="KSO_WM_UNIT_INDEX" val="1_14"/>
  <p:tag name="KSO_WM_UNIT_ID" val="custom137_14*l_i*1_14"/>
  <p:tag name="KSO_WM_UNIT_CLEAR" val="1"/>
  <p:tag name="KSO_WM_UNIT_LAYERLEVEL" val="1_1"/>
  <p:tag name="KSO_WM_BEAUTIFY_FLAG" val="#wm#"/>
  <p:tag name="KSO_WM_TAG_VERSION" val="1.0"/>
  <p:tag name="KSO_WM_DIAGRAM_GROUP_CODE" val="l1-2"/>
</p:tagLst>
</file>

<file path=ppt/tags/tag600.xml><?xml version="1.0" encoding="utf-8"?>
<p:tagLst xmlns:p="http://schemas.openxmlformats.org/presentationml/2006/main">
  <p:tag name="KSO_WM_TEMPLATE_CATEGORY" val="diagram"/>
  <p:tag name="KSO_WM_TEMPLATE_INDEX" val="638"/>
  <p:tag name="KSO_WM_UNIT_TYPE" val="l_i"/>
  <p:tag name="KSO_WM_UNIT_INDEX" val="1_10"/>
  <p:tag name="KSO_WM_UNIT_ID" val="259*l_i*1_10"/>
  <p:tag name="KSO_WM_UNIT_CLEAR" val="1"/>
  <p:tag name="KSO_WM_UNIT_LAYERLEVEL" val="1_1"/>
  <p:tag name="KSO_WM_BEAUTIFY_FLAG" val="#wm#"/>
  <p:tag name="KSO_WM_DIAGRAM_GROUP_CODE" val="l1-1"/>
  <p:tag name="KSO_WM_TAG_VERSION" val="1.0"/>
</p:tagLst>
</file>

<file path=ppt/tags/tag601.xml><?xml version="1.0" encoding="utf-8"?>
<p:tagLst xmlns:p="http://schemas.openxmlformats.org/presentationml/2006/main">
  <p:tag name="KSO_WM_TEMPLATE_CATEGORY" val="diagram"/>
  <p:tag name="KSO_WM_TEMPLATE_INDEX" val="638"/>
  <p:tag name="KSO_WM_UNIT_TYPE" val="l_i"/>
  <p:tag name="KSO_WM_UNIT_INDEX" val="1_11"/>
  <p:tag name="KSO_WM_UNIT_ID" val="259*l_i*1_11"/>
  <p:tag name="KSO_WM_UNIT_CLEAR" val="1"/>
  <p:tag name="KSO_WM_UNIT_LAYERLEVEL" val="1_1"/>
  <p:tag name="KSO_WM_BEAUTIFY_FLAG" val="#wm#"/>
  <p:tag name="KSO_WM_DIAGRAM_GROUP_CODE" val="l1-1"/>
  <p:tag name="KSO_WM_TAG_VERSION" val="1.0"/>
</p:tagLst>
</file>

<file path=ppt/tags/tag602.xml><?xml version="1.0" encoding="utf-8"?>
<p:tagLst xmlns:p="http://schemas.openxmlformats.org/presentationml/2006/main">
  <p:tag name="KSO_WM_SLIDE_ID" val="150995203"/>
  <p:tag name="KSO_WM_SLIDE_INDEX" val="4"/>
  <p:tag name="KSO_WM_SLIDE_ITEM_CNT" val="4"/>
  <p:tag name="KSO_WM_SLIDE_LAYOUT" val="l_a"/>
  <p:tag name="KSO_WM_SLIDE_LAYOUT_CNT" val="1_1"/>
  <p:tag name="KSO_WM_SLIDE_TYPE" val="contents"/>
  <p:tag name="KSO_WM_BEAUTIFY_FLAG" val="#wm#"/>
  <p:tag name="KSO_WM_SLIDE_POSITION" val="60*0"/>
  <p:tag name="KSO_WM_SLIDE_SIZE" val="644*540"/>
  <p:tag name="KSO_WM_TEMPLATE_CATEGORY" val="diagram"/>
  <p:tag name="KSO_WM_TEMPLATE_INDEX" val="638"/>
  <p:tag name="KSO_WM_DIAGRAM_GROUP_CODE" val="l1-1"/>
  <p:tag name="KSO_WM_TAG_VERSION" val="1.0"/>
</p:tagLst>
</file>

<file path=ppt/tags/tag603.xml><?xml version="1.0" encoding="utf-8"?>
<p:tagLst xmlns:p="http://schemas.openxmlformats.org/presentationml/2006/main">
  <p:tag name="KSO_WM_TEMPLATE_CATEGORY" val="diagram"/>
  <p:tag name="KSO_WM_TEMPLATE_INDEX" val="638"/>
  <p:tag name="KSO_WM_UNIT_TYPE" val="a"/>
  <p:tag name="KSO_WM_UNIT_INDEX" val="1"/>
  <p:tag name="KSO_WM_UNIT_ID" val="259*a*1"/>
  <p:tag name="KSO_WM_UNIT_CLEAR" val="1"/>
  <p:tag name="KSO_WM_UNIT_LAYERLEVEL" val="1"/>
  <p:tag name="KSO_WM_UNIT_ISCONTENTSTITLE" val="1"/>
  <p:tag name="KSO_WM_UNIT_VALUE" val="40"/>
  <p:tag name="KSO_WM_UNIT_HIGHLIGHT" val="0"/>
  <p:tag name="KSO_WM_UNIT_COMPATIBLE" val="1"/>
  <p:tag name="KSO_WM_BEAUTIFY_FLAG" val="#wm#"/>
  <p:tag name="KSO_WM_UNIT_PRESET_TEXT_INDEX" val="4"/>
  <p:tag name="KSO_WM_UNIT_PRESET_TEXT_LEN" val="12"/>
  <p:tag name="KSO_WM_TAG_VERSION" val="1.0"/>
</p:tagLst>
</file>

<file path=ppt/tags/tag604.xml><?xml version="1.0" encoding="utf-8"?>
<p:tagLst xmlns:p="http://schemas.openxmlformats.org/presentationml/2006/main">
  <p:tag name="KSO_WM_TEMPLATE_CATEGORY" val="diagram"/>
  <p:tag name="KSO_WM_TEMPLATE_INDEX" val="638"/>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Lst>
</file>

<file path=ppt/tags/tag605.xml><?xml version="1.0" encoding="utf-8"?>
<p:tagLst xmlns:p="http://schemas.openxmlformats.org/presentationml/2006/main">
  <p:tag name="KSO_WM_TEMPLATE_CATEGORY" val="diagram"/>
  <p:tag name="KSO_WM_TEMPLATE_INDEX" val="638"/>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Lst>
</file>

<file path=ppt/tags/tag606.xml><?xml version="1.0" encoding="utf-8"?>
<p:tagLst xmlns:p="http://schemas.openxmlformats.org/presentationml/2006/main">
  <p:tag name="KSO_WM_TEMPLATE_CATEGORY" val="diagram"/>
  <p:tag name="KSO_WM_TEMPLATE_INDEX" val="638"/>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Lst>
</file>

<file path=ppt/tags/tag607.xml><?xml version="1.0" encoding="utf-8"?>
<p:tagLst xmlns:p="http://schemas.openxmlformats.org/presentationml/2006/main">
  <p:tag name="KSO_WM_BEAUTIFY_FLAG" val="#wm#"/>
  <p:tag name="KSO_WM_UNIT_TYPE" val="i"/>
  <p:tag name="KSO_WM_UNIT_ID" val="150995203*i*4"/>
  <p:tag name="KSO_WM_TEMPLATE_CATEGORY" val="diagram"/>
  <p:tag name="KSO_WM_TEMPLATE_INDEX" val="638"/>
  <p:tag name="KSO_WM_TAG_VERSION" val="1.0"/>
</p:tagLst>
</file>

<file path=ppt/tags/tag608.xml><?xml version="1.0" encoding="utf-8"?>
<p:tagLst xmlns:p="http://schemas.openxmlformats.org/presentationml/2006/main">
  <p:tag name="KSO_WM_TEMPLATE_CATEGORY" val="diagram"/>
  <p:tag name="KSO_WM_TEMPLATE_INDEX" val="638"/>
  <p:tag name="KSO_WM_UNIT_TYPE" val="l_h_f"/>
  <p:tag name="KSO_WM_UNIT_INDEX" val="1_1_1"/>
  <p:tag name="KSO_WM_UNIT_ID" val="259*l_h_f*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609.xml><?xml version="1.0" encoding="utf-8"?>
<p:tagLst xmlns:p="http://schemas.openxmlformats.org/presentationml/2006/main">
  <p:tag name="KSO_WM_TEMPLATE_CATEGORY" val="diagram"/>
  <p:tag name="KSO_WM_TEMPLATE_INDEX" val="638"/>
  <p:tag name="KSO_WM_UNIT_TYPE" val="l_i"/>
  <p:tag name="KSO_WM_UNIT_INDEX" val="1_4"/>
  <p:tag name="KSO_WM_UNIT_ID" val="259*l_i*1_4"/>
  <p:tag name="KSO_WM_UNIT_CLEAR" val="1"/>
  <p:tag name="KSO_WM_UNIT_LAYERLEVEL" val="1_1"/>
  <p:tag name="KSO_WM_BEAUTIFY_FLAG" val="#wm#"/>
  <p:tag name="KSO_WM_DIAGRAM_GROUP_CODE" val="l1-1"/>
  <p:tag name="KSO_WM_TAG_VERSION" val="1.0"/>
</p:tagLst>
</file>

<file path=ppt/tags/tag61.xml><?xml version="1.0" encoding="utf-8"?>
<p:tagLst xmlns:p="http://schemas.openxmlformats.org/presentationml/2006/main">
  <p:tag name="KSO_WM_TEMPLATE_CATEGORY" val="custom"/>
  <p:tag name="KSO_WM_TEMPLATE_INDEX" val="137"/>
  <p:tag name="KSO_WM_UNIT_TYPE" val="l_i"/>
  <p:tag name="KSO_WM_UNIT_INDEX" val="1_15"/>
  <p:tag name="KSO_WM_UNIT_ID" val="custom137_14*l_i*1_15"/>
  <p:tag name="KSO_WM_UNIT_CLEAR" val="1"/>
  <p:tag name="KSO_WM_UNIT_LAYERLEVEL" val="1_1"/>
  <p:tag name="KSO_WM_BEAUTIFY_FLAG" val="#wm#"/>
  <p:tag name="KSO_WM_TAG_VERSION" val="1.0"/>
  <p:tag name="KSO_WM_DIAGRAM_GROUP_CODE" val="l1-2"/>
</p:tagLst>
</file>

<file path=ppt/tags/tag610.xml><?xml version="1.0" encoding="utf-8"?>
<p:tagLst xmlns:p="http://schemas.openxmlformats.org/presentationml/2006/main">
  <p:tag name="KSO_WM_TEMPLATE_CATEGORY" val="diagram"/>
  <p:tag name="KSO_WM_TEMPLATE_INDEX" val="638"/>
  <p:tag name="KSO_WM_UNIT_TYPE" val="l_i"/>
  <p:tag name="KSO_WM_UNIT_INDEX" val="1_5"/>
  <p:tag name="KSO_WM_UNIT_ID" val="259*l_i*1_5"/>
  <p:tag name="KSO_WM_UNIT_CLEAR" val="1"/>
  <p:tag name="KSO_WM_UNIT_LAYERLEVEL" val="1_1"/>
  <p:tag name="KSO_WM_BEAUTIFY_FLAG" val="#wm#"/>
  <p:tag name="KSO_WM_DIAGRAM_GROUP_CODE" val="l1-1"/>
  <p:tag name="KSO_WM_TAG_VERSION" val="1.0"/>
</p:tagLst>
</file>

<file path=ppt/tags/tag611.xml><?xml version="1.0" encoding="utf-8"?>
<p:tagLst xmlns:p="http://schemas.openxmlformats.org/presentationml/2006/main">
  <p:tag name="KSO_WM_BEAUTIFY_FLAG" val="#wm#"/>
  <p:tag name="KSO_WM_UNIT_TYPE" val="i"/>
  <p:tag name="KSO_WM_UNIT_ID" val="150995203*i*11"/>
  <p:tag name="KSO_WM_TEMPLATE_CATEGORY" val="diagram"/>
  <p:tag name="KSO_WM_TEMPLATE_INDEX" val="638"/>
  <p:tag name="KSO_WM_TAG_VERSION" val="1.0"/>
</p:tagLst>
</file>

<file path=ppt/tags/tag612.xml><?xml version="1.0" encoding="utf-8"?>
<p:tagLst xmlns:p="http://schemas.openxmlformats.org/presentationml/2006/main">
  <p:tag name="KSO_WM_TEMPLATE_CATEGORY" val="diagram"/>
  <p:tag name="KSO_WM_TEMPLATE_INDEX" val="638"/>
  <p:tag name="KSO_WM_UNIT_TYPE" val="l_h_f"/>
  <p:tag name="KSO_WM_UNIT_INDEX" val="1_1_2"/>
  <p:tag name="KSO_WM_UNIT_ID" val="259*l_h_f*1_1_2"/>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613.xml><?xml version="1.0" encoding="utf-8"?>
<p:tagLst xmlns:p="http://schemas.openxmlformats.org/presentationml/2006/main">
  <p:tag name="KSO_WM_TEMPLATE_CATEGORY" val="diagram"/>
  <p:tag name="KSO_WM_TEMPLATE_INDEX" val="638"/>
  <p:tag name="KSO_WM_UNIT_TYPE" val="l_i"/>
  <p:tag name="KSO_WM_UNIT_INDEX" val="1_6"/>
  <p:tag name="KSO_WM_UNIT_ID" val="259*l_i*1_6"/>
  <p:tag name="KSO_WM_UNIT_CLEAR" val="1"/>
  <p:tag name="KSO_WM_UNIT_LAYERLEVEL" val="1_1"/>
  <p:tag name="KSO_WM_BEAUTIFY_FLAG" val="#wm#"/>
  <p:tag name="KSO_WM_DIAGRAM_GROUP_CODE" val="l1-1"/>
  <p:tag name="KSO_WM_TAG_VERSION" val="1.0"/>
</p:tagLst>
</file>

<file path=ppt/tags/tag614.xml><?xml version="1.0" encoding="utf-8"?>
<p:tagLst xmlns:p="http://schemas.openxmlformats.org/presentationml/2006/main">
  <p:tag name="KSO_WM_TEMPLATE_CATEGORY" val="diagram"/>
  <p:tag name="KSO_WM_TEMPLATE_INDEX" val="638"/>
  <p:tag name="KSO_WM_UNIT_TYPE" val="l_i"/>
  <p:tag name="KSO_WM_UNIT_INDEX" val="1_7"/>
  <p:tag name="KSO_WM_UNIT_ID" val="259*l_i*1_7"/>
  <p:tag name="KSO_WM_UNIT_CLEAR" val="1"/>
  <p:tag name="KSO_WM_UNIT_LAYERLEVEL" val="1_1"/>
  <p:tag name="KSO_WM_BEAUTIFY_FLAG" val="#wm#"/>
  <p:tag name="KSO_WM_DIAGRAM_GROUP_CODE" val="l1-1"/>
  <p:tag name="KSO_WM_TAG_VERSION" val="1.0"/>
</p:tagLst>
</file>

<file path=ppt/tags/tag615.xml><?xml version="1.0" encoding="utf-8"?>
<p:tagLst xmlns:p="http://schemas.openxmlformats.org/presentationml/2006/main">
  <p:tag name="KSO_WM_BEAUTIFY_FLAG" val="#wm#"/>
  <p:tag name="KSO_WM_UNIT_TYPE" val="i"/>
  <p:tag name="KSO_WM_UNIT_ID" val="150995203*i*18"/>
  <p:tag name="KSO_WM_TEMPLATE_CATEGORY" val="diagram"/>
  <p:tag name="KSO_WM_TEMPLATE_INDEX" val="638"/>
  <p:tag name="KSO_WM_TAG_VERSION" val="1.0"/>
</p:tagLst>
</file>

<file path=ppt/tags/tag616.xml><?xml version="1.0" encoding="utf-8"?>
<p:tagLst xmlns:p="http://schemas.openxmlformats.org/presentationml/2006/main">
  <p:tag name="KSO_WM_TEMPLATE_CATEGORY" val="diagram"/>
  <p:tag name="KSO_WM_TEMPLATE_INDEX" val="638"/>
  <p:tag name="KSO_WM_UNIT_TYPE" val="l_h_f"/>
  <p:tag name="KSO_WM_UNIT_INDEX" val="1_1_3"/>
  <p:tag name="KSO_WM_UNIT_ID" val="259*l_h_f*1_1_3"/>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617.xml><?xml version="1.0" encoding="utf-8"?>
<p:tagLst xmlns:p="http://schemas.openxmlformats.org/presentationml/2006/main">
  <p:tag name="KSO_WM_TEMPLATE_CATEGORY" val="diagram"/>
  <p:tag name="KSO_WM_TEMPLATE_INDEX" val="638"/>
  <p:tag name="KSO_WM_UNIT_TYPE" val="l_i"/>
  <p:tag name="KSO_WM_UNIT_INDEX" val="1_8"/>
  <p:tag name="KSO_WM_UNIT_ID" val="259*l_i*1_8"/>
  <p:tag name="KSO_WM_UNIT_CLEAR" val="1"/>
  <p:tag name="KSO_WM_UNIT_LAYERLEVEL" val="1_1"/>
  <p:tag name="KSO_WM_BEAUTIFY_FLAG" val="#wm#"/>
  <p:tag name="KSO_WM_DIAGRAM_GROUP_CODE" val="l1-1"/>
  <p:tag name="KSO_WM_TAG_VERSION" val="1.0"/>
</p:tagLst>
</file>

<file path=ppt/tags/tag618.xml><?xml version="1.0" encoding="utf-8"?>
<p:tagLst xmlns:p="http://schemas.openxmlformats.org/presentationml/2006/main">
  <p:tag name="KSO_WM_TEMPLATE_CATEGORY" val="diagram"/>
  <p:tag name="KSO_WM_TEMPLATE_INDEX" val="638"/>
  <p:tag name="KSO_WM_UNIT_TYPE" val="l_i"/>
  <p:tag name="KSO_WM_UNIT_INDEX" val="1_9"/>
  <p:tag name="KSO_WM_UNIT_ID" val="259*l_i*1_9"/>
  <p:tag name="KSO_WM_UNIT_CLEAR" val="1"/>
  <p:tag name="KSO_WM_UNIT_LAYERLEVEL" val="1_1"/>
  <p:tag name="KSO_WM_BEAUTIFY_FLAG" val="#wm#"/>
  <p:tag name="KSO_WM_DIAGRAM_GROUP_CODE" val="l1-1"/>
  <p:tag name="KSO_WM_TAG_VERSION" val="1.0"/>
</p:tagLst>
</file>

<file path=ppt/tags/tag619.xml><?xml version="1.0" encoding="utf-8"?>
<p:tagLst xmlns:p="http://schemas.openxmlformats.org/presentationml/2006/main">
  <p:tag name="KSO_WM_BEAUTIFY_FLAG" val="#wm#"/>
  <p:tag name="KSO_WM_UNIT_TYPE" val="i"/>
  <p:tag name="KSO_WM_UNIT_ID" val="150995203*i*25"/>
  <p:tag name="KSO_WM_TEMPLATE_CATEGORY" val="diagram"/>
  <p:tag name="KSO_WM_TEMPLATE_INDEX" val="638"/>
  <p:tag name="KSO_WM_TAG_VERSION" val="1.0"/>
</p:tagLst>
</file>

<file path=ppt/tags/tag62.xml><?xml version="1.0" encoding="utf-8"?>
<p:tagLst xmlns:p="http://schemas.openxmlformats.org/presentationml/2006/main">
  <p:tag name="KSO_WM_TEMPLATE_CATEGORY" val="custom"/>
  <p:tag name="KSO_WM_TEMPLATE_INDEX" val="137"/>
  <p:tag name="KSO_WM_UNIT_TYPE" val="l_i"/>
  <p:tag name="KSO_WM_UNIT_INDEX" val="1_16"/>
  <p:tag name="KSO_WM_UNIT_ID" val="custom137_14*l_i*1_16"/>
  <p:tag name="KSO_WM_UNIT_CLEAR" val="1"/>
  <p:tag name="KSO_WM_UNIT_LAYERLEVEL" val="1_1"/>
  <p:tag name="KSO_WM_BEAUTIFY_FLAG" val="#wm#"/>
  <p:tag name="KSO_WM_TAG_VERSION" val="1.0"/>
  <p:tag name="KSO_WM_DIAGRAM_GROUP_CODE" val="l1-2"/>
</p:tagLst>
</file>

<file path=ppt/tags/tag620.xml><?xml version="1.0" encoding="utf-8"?>
<p:tagLst xmlns:p="http://schemas.openxmlformats.org/presentationml/2006/main">
  <p:tag name="KSO_WM_TEMPLATE_CATEGORY" val="diagram"/>
  <p:tag name="KSO_WM_TEMPLATE_INDEX" val="638"/>
  <p:tag name="KSO_WM_UNIT_TYPE" val="l_h_f"/>
  <p:tag name="KSO_WM_UNIT_INDEX" val="1_1_4"/>
  <p:tag name="KSO_WM_UNIT_ID" val="259*l_h_f*1_1_4"/>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40"/>
  <p:tag name="KSO_WM_DIAGRAM_GROUP_CODE" val="l1-1"/>
  <p:tag name="KSO_WM_TAG_VERSION" val="1.0"/>
</p:tagLst>
</file>

<file path=ppt/tags/tag621.xml><?xml version="1.0" encoding="utf-8"?>
<p:tagLst xmlns:p="http://schemas.openxmlformats.org/presentationml/2006/main">
  <p:tag name="KSO_WM_TEMPLATE_CATEGORY" val="diagram"/>
  <p:tag name="KSO_WM_TEMPLATE_INDEX" val="638"/>
  <p:tag name="KSO_WM_UNIT_TYPE" val="l_i"/>
  <p:tag name="KSO_WM_UNIT_INDEX" val="1_10"/>
  <p:tag name="KSO_WM_UNIT_ID" val="259*l_i*1_10"/>
  <p:tag name="KSO_WM_UNIT_CLEAR" val="1"/>
  <p:tag name="KSO_WM_UNIT_LAYERLEVEL" val="1_1"/>
  <p:tag name="KSO_WM_BEAUTIFY_FLAG" val="#wm#"/>
  <p:tag name="KSO_WM_DIAGRAM_GROUP_CODE" val="l1-1"/>
  <p:tag name="KSO_WM_TAG_VERSION" val="1.0"/>
</p:tagLst>
</file>

<file path=ppt/tags/tag622.xml><?xml version="1.0" encoding="utf-8"?>
<p:tagLst xmlns:p="http://schemas.openxmlformats.org/presentationml/2006/main">
  <p:tag name="KSO_WM_TEMPLATE_CATEGORY" val="diagram"/>
  <p:tag name="KSO_WM_TEMPLATE_INDEX" val="638"/>
  <p:tag name="KSO_WM_UNIT_TYPE" val="l_i"/>
  <p:tag name="KSO_WM_UNIT_INDEX" val="1_11"/>
  <p:tag name="KSO_WM_UNIT_ID" val="259*l_i*1_11"/>
  <p:tag name="KSO_WM_UNIT_CLEAR" val="1"/>
  <p:tag name="KSO_WM_UNIT_LAYERLEVEL" val="1_1"/>
  <p:tag name="KSO_WM_BEAUTIFY_FLAG" val="#wm#"/>
  <p:tag name="KSO_WM_DIAGRAM_GROUP_CODE" val="l1-1"/>
  <p:tag name="KSO_WM_TAG_VERSION" val="1.0"/>
</p:tagLst>
</file>

<file path=ppt/tags/tag623.xml><?xml version="1.0" encoding="utf-8"?>
<p:tagLst xmlns:p="http://schemas.openxmlformats.org/presentationml/2006/main">
  <p:tag name="KSO_WM_SLIDE_ID" val="150995203"/>
  <p:tag name="KSO_WM_SLIDE_INDEX" val="4"/>
  <p:tag name="KSO_WM_SLIDE_ITEM_CNT" val="4"/>
  <p:tag name="KSO_WM_SLIDE_LAYOUT" val="l_a"/>
  <p:tag name="KSO_WM_SLIDE_LAYOUT_CNT" val="1_1"/>
  <p:tag name="KSO_WM_SLIDE_TYPE" val="contents"/>
  <p:tag name="KSO_WM_BEAUTIFY_FLAG" val="#wm#"/>
  <p:tag name="KSO_WM_SLIDE_POSITION" val="60*0"/>
  <p:tag name="KSO_WM_SLIDE_SIZE" val="644*540"/>
  <p:tag name="KSO_WM_TEMPLATE_CATEGORY" val="diagram"/>
  <p:tag name="KSO_WM_TEMPLATE_INDEX" val="638"/>
  <p:tag name="KSO_WM_DIAGRAM_GROUP_CODE" val="l1-1"/>
  <p:tag name="KSO_WM_TAG_VERSION" val="1.0"/>
</p:tagLst>
</file>

<file path=ppt/tags/tag624.xml><?xml version="1.0" encoding="utf-8"?>
<p:tagLst xmlns:p="http://schemas.openxmlformats.org/presentationml/2006/main">
  <p:tag name="KSO_WM_TAG_VERSION" val="1.0"/>
  <p:tag name="KSO_WM_BEAUTIFY_FLAG" val="#wm#"/>
  <p:tag name="KSO_WM_UNIT_TYPE" val="i"/>
  <p:tag name="KSO_WM_UNIT_ID" val="150995203*i*0"/>
  <p:tag name="KSO_WM_TEMPLATE_CATEGORY" val="diagram"/>
  <p:tag name="KSO_WM_TEMPLATE_INDEX" val="462"/>
</p:tagLst>
</file>

<file path=ppt/tags/tag625.xml><?xml version="1.0" encoding="utf-8"?>
<p:tagLst xmlns:p="http://schemas.openxmlformats.org/presentationml/2006/main">
  <p:tag name="KSO_WM_TAG_VERSION" val="1.0"/>
  <p:tag name="KSO_WM_TEMPLATE_CATEGORY" val="diagram"/>
  <p:tag name="KSO_WM_TEMPLATE_INDEX" val="462"/>
  <p:tag name="KSO_WM_UNIT_TYPE" val="l_i"/>
  <p:tag name="KSO_WM_UNIT_INDEX" val="1_1"/>
  <p:tag name="KSO_WM_UNIT_ID" val="259*l_i*1_1"/>
  <p:tag name="KSO_WM_UNIT_CLEAR" val="1"/>
  <p:tag name="KSO_WM_UNIT_LAYERLEVEL" val="1_1"/>
  <p:tag name="KSO_WM_BEAUTIFY_FLAG" val="#wm#"/>
  <p:tag name="KSO_WM_DIAGRAM_GROUP_CODE" val="l1-1"/>
</p:tagLst>
</file>

<file path=ppt/tags/tag626.xml><?xml version="1.0" encoding="utf-8"?>
<p:tagLst xmlns:p="http://schemas.openxmlformats.org/presentationml/2006/main">
  <p:tag name="KSO_WM_TAG_VERSION" val="1.0"/>
  <p:tag name="KSO_WM_TEMPLATE_CATEGORY" val="diagram"/>
  <p:tag name="KSO_WM_TEMPLATE_INDEX" val="462"/>
  <p:tag name="KSO_WM_UNIT_TYPE" val="l_h_f"/>
  <p:tag name="KSO_WM_UNIT_INDEX" val="1_1_1"/>
  <p:tag name="KSO_WM_UNIT_ID" val="259*l_h_f*1_1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Lst>
</file>

<file path=ppt/tags/tag627.xml><?xml version="1.0" encoding="utf-8"?>
<p:tagLst xmlns:p="http://schemas.openxmlformats.org/presentationml/2006/main">
  <p:tag name="KSO_WM_TAG_VERSION" val="1.0"/>
  <p:tag name="KSO_WM_BEAUTIFY_FLAG" val="#wm#"/>
  <p:tag name="KSO_WM_UNIT_TYPE" val="i"/>
  <p:tag name="KSO_WM_UNIT_ID" val="150995203*i*5"/>
  <p:tag name="KSO_WM_TEMPLATE_CATEGORY" val="diagram"/>
  <p:tag name="KSO_WM_TEMPLATE_INDEX" val="462"/>
</p:tagLst>
</file>

<file path=ppt/tags/tag628.xml><?xml version="1.0" encoding="utf-8"?>
<p:tagLst xmlns:p="http://schemas.openxmlformats.org/presentationml/2006/main">
  <p:tag name="KSO_WM_TAG_VERSION" val="1.0"/>
  <p:tag name="KSO_WM_TEMPLATE_CATEGORY" val="diagram"/>
  <p:tag name="KSO_WM_TEMPLATE_INDEX" val="462"/>
  <p:tag name="KSO_WM_UNIT_TYPE" val="l_i"/>
  <p:tag name="KSO_WM_UNIT_INDEX" val="1_2"/>
  <p:tag name="KSO_WM_UNIT_ID" val="259*l_i*1_2"/>
  <p:tag name="KSO_WM_UNIT_CLEAR" val="1"/>
  <p:tag name="KSO_WM_UNIT_LAYERLEVEL" val="1_1"/>
  <p:tag name="KSO_WM_BEAUTIFY_FLAG" val="#wm#"/>
  <p:tag name="KSO_WM_DIAGRAM_GROUP_CODE" val="l1-1"/>
</p:tagLst>
</file>

<file path=ppt/tags/tag629.xml><?xml version="1.0" encoding="utf-8"?>
<p:tagLst xmlns:p="http://schemas.openxmlformats.org/presentationml/2006/main">
  <p:tag name="KSO_WM_TAG_VERSION" val="1.0"/>
  <p:tag name="KSO_WM_TEMPLATE_CATEGORY" val="diagram"/>
  <p:tag name="KSO_WM_TEMPLATE_INDEX" val="462"/>
  <p:tag name="KSO_WM_UNIT_TYPE" val="l_h_f"/>
  <p:tag name="KSO_WM_UNIT_INDEX" val="1_2_1"/>
  <p:tag name="KSO_WM_UNIT_ID" val="259*l_h_f*1_2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Lst>
</file>

<file path=ppt/tags/tag63.xml><?xml version="1.0" encoding="utf-8"?>
<p:tagLst xmlns:p="http://schemas.openxmlformats.org/presentationml/2006/main">
  <p:tag name="KSO_WM_TEMPLATE_CATEGORY" val="custom"/>
  <p:tag name="KSO_WM_TEMPLATE_INDEX" val="137"/>
  <p:tag name="KSO_WM_UNIT_TYPE" val="l_h_a"/>
  <p:tag name="KSO_WM_UNIT_INDEX" val="1_4_1"/>
  <p:tag name="KSO_WM_UNIT_ID" val="custom137_14*l_h_a*1_4_1"/>
  <p:tag name="KSO_WM_UNIT_CLEAR" val="1"/>
  <p:tag name="KSO_WM_UNIT_LAYERLEVEL" val="1_1_1"/>
  <p:tag name="KSO_WM_UNIT_VALUE" val="3"/>
  <p:tag name="KSO_WM_UNIT_HIGHLIGHT" val="0"/>
  <p:tag name="KSO_WM_UNIT_COMPATIBLE" val="0"/>
  <p:tag name="KSO_WM_UNIT_PRESET_TEXT_INDEX" val="3"/>
  <p:tag name="KSO_WM_UNIT_PRESET_TEXT_LEN" val="4"/>
  <p:tag name="KSO_WM_BEAUTIFY_FLAG" val="#wm#"/>
  <p:tag name="KSO_WM_TAG_VERSION" val="1.0"/>
  <p:tag name="KSO_WM_DIAGRAM_GROUP_CODE" val="l1-2"/>
</p:tagLst>
</file>

<file path=ppt/tags/tag630.xml><?xml version="1.0" encoding="utf-8"?>
<p:tagLst xmlns:p="http://schemas.openxmlformats.org/presentationml/2006/main">
  <p:tag name="KSO_WM_TAG_VERSION" val="1.0"/>
  <p:tag name="KSO_WM_BEAUTIFY_FLAG" val="#wm#"/>
  <p:tag name="KSO_WM_UNIT_TYPE" val="i"/>
  <p:tag name="KSO_WM_UNIT_ID" val="150995203*i*10"/>
  <p:tag name="KSO_WM_TEMPLATE_CATEGORY" val="diagram"/>
  <p:tag name="KSO_WM_TEMPLATE_INDEX" val="462"/>
</p:tagLst>
</file>

<file path=ppt/tags/tag631.xml><?xml version="1.0" encoding="utf-8"?>
<p:tagLst xmlns:p="http://schemas.openxmlformats.org/presentationml/2006/main">
  <p:tag name="KSO_WM_TAG_VERSION" val="1.0"/>
  <p:tag name="KSO_WM_TEMPLATE_CATEGORY" val="diagram"/>
  <p:tag name="KSO_WM_TEMPLATE_INDEX" val="462"/>
  <p:tag name="KSO_WM_UNIT_TYPE" val="l_i"/>
  <p:tag name="KSO_WM_UNIT_INDEX" val="1_3"/>
  <p:tag name="KSO_WM_UNIT_ID" val="259*l_i*1_3"/>
  <p:tag name="KSO_WM_UNIT_CLEAR" val="1"/>
  <p:tag name="KSO_WM_UNIT_LAYERLEVEL" val="1_1"/>
  <p:tag name="KSO_WM_BEAUTIFY_FLAG" val="#wm#"/>
  <p:tag name="KSO_WM_DIAGRAM_GROUP_CODE" val="l1-1"/>
</p:tagLst>
</file>

<file path=ppt/tags/tag632.xml><?xml version="1.0" encoding="utf-8"?>
<p:tagLst xmlns:p="http://schemas.openxmlformats.org/presentationml/2006/main">
  <p:tag name="KSO_WM_TAG_VERSION" val="1.0"/>
  <p:tag name="KSO_WM_TEMPLATE_CATEGORY" val="diagram"/>
  <p:tag name="KSO_WM_TEMPLATE_INDEX" val="462"/>
  <p:tag name="KSO_WM_UNIT_TYPE" val="l_h_f"/>
  <p:tag name="KSO_WM_UNIT_INDEX" val="1_3_1"/>
  <p:tag name="KSO_WM_UNIT_ID" val="259*l_h_f*1_3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Lst>
</file>

<file path=ppt/tags/tag633.xml><?xml version="1.0" encoding="utf-8"?>
<p:tagLst xmlns:p="http://schemas.openxmlformats.org/presentationml/2006/main">
  <p:tag name="KSO_WM_TAG_VERSION" val="1.0"/>
  <p:tag name="KSO_WM_BEAUTIFY_FLAG" val="#wm#"/>
  <p:tag name="KSO_WM_UNIT_TYPE" val="i"/>
  <p:tag name="KSO_WM_UNIT_ID" val="150995203*i*15"/>
  <p:tag name="KSO_WM_TEMPLATE_CATEGORY" val="diagram"/>
  <p:tag name="KSO_WM_TEMPLATE_INDEX" val="462"/>
</p:tagLst>
</file>

<file path=ppt/tags/tag634.xml><?xml version="1.0" encoding="utf-8"?>
<p:tagLst xmlns:p="http://schemas.openxmlformats.org/presentationml/2006/main">
  <p:tag name="KSO_WM_TAG_VERSION" val="1.0"/>
  <p:tag name="KSO_WM_TEMPLATE_CATEGORY" val="diagram"/>
  <p:tag name="KSO_WM_TEMPLATE_INDEX" val="462"/>
  <p:tag name="KSO_WM_UNIT_TYPE" val="l_i"/>
  <p:tag name="KSO_WM_UNIT_INDEX" val="1_4"/>
  <p:tag name="KSO_WM_UNIT_ID" val="259*l_i*1_4"/>
  <p:tag name="KSO_WM_UNIT_CLEAR" val="1"/>
  <p:tag name="KSO_WM_UNIT_LAYERLEVEL" val="1_1"/>
  <p:tag name="KSO_WM_BEAUTIFY_FLAG" val="#wm#"/>
  <p:tag name="KSO_WM_DIAGRAM_GROUP_CODE" val="l1-1"/>
</p:tagLst>
</file>

<file path=ppt/tags/tag635.xml><?xml version="1.0" encoding="utf-8"?>
<p:tagLst xmlns:p="http://schemas.openxmlformats.org/presentationml/2006/main">
  <p:tag name="KSO_WM_TAG_VERSION" val="1.0"/>
  <p:tag name="KSO_WM_TEMPLATE_CATEGORY" val="diagram"/>
  <p:tag name="KSO_WM_TEMPLATE_INDEX" val="462"/>
  <p:tag name="KSO_WM_UNIT_TYPE" val="l_h_f"/>
  <p:tag name="KSO_WM_UNIT_INDEX" val="1_4_1"/>
  <p:tag name="KSO_WM_UNIT_ID" val="259*l_h_f*1_4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Lst>
</file>

<file path=ppt/tags/tag636.xml><?xml version="1.0" encoding="utf-8"?>
<p:tagLst xmlns:p="http://schemas.openxmlformats.org/presentationml/2006/main">
  <p:tag name="KSO_WM_TAG_VERSION" val="1.0"/>
  <p:tag name="KSO_WM_TEMPLATE_CATEGORY" val="diagram"/>
  <p:tag name="KSO_WM_TEMPLATE_INDEX" val="462"/>
  <p:tag name="KSO_WM_UNIT_TYPE" val="a"/>
  <p:tag name="KSO_WM_UNIT_INDEX" val="1"/>
  <p:tag name="KSO_WM_UNIT_ID" val="259*a*1"/>
  <p:tag name="KSO_WM_UNIT_CLEAR" val="1"/>
  <p:tag name="KSO_WM_UNIT_LAYERLEVEL" val="1"/>
  <p:tag name="KSO_WM_UNIT_VALUE" val="18"/>
  <p:tag name="KSO_WM_UNIT_ISCONTENTSTITLE" val="0"/>
  <p:tag name="KSO_WM_UNIT_HIGHLIGHT" val="0"/>
  <p:tag name="KSO_WM_UNIT_COMPATIBLE" val="1"/>
  <p:tag name="KSO_WM_UNIT_PRESET_TEXT_INDEX" val="3"/>
  <p:tag name="KSO_WM_UNIT_PRESET_TEXT_LEN" val="17"/>
  <p:tag name="KSO_WM_BEAUTIFY_FLAG" val="#wm#"/>
</p:tagLst>
</file>

<file path=ppt/tags/tag637.xml><?xml version="1.0" encoding="utf-8"?>
<p:tagLst xmlns:p="http://schemas.openxmlformats.org/presentationml/2006/main">
  <p:tag name="KSO_WM_SLIDE_ID" val="150995203"/>
  <p:tag name="KSO_WM_SLIDE_INDEX" val="4"/>
  <p:tag name="KSO_WM_SLIDE_ITEM_CNT" val="4"/>
  <p:tag name="KSO_WM_SLIDE_LAYOUT" val="a_l"/>
  <p:tag name="KSO_WM_SLIDE_LAYOUT_CNT" val="1_1"/>
  <p:tag name="KSO_WM_SLIDE_TYPE" val="contents"/>
  <p:tag name="KSO_WM_BEAUTIFY_FLAG" val="#wm#"/>
  <p:tag name="KSO_WM_SLIDE_POSITION" val="123*173"/>
  <p:tag name="KSO_WM_SLIDE_SIZE" val="468*328"/>
  <p:tag name="KSO_WM_TEMPLATE_CATEGORY" val="diagram"/>
  <p:tag name="KSO_WM_TEMPLATE_INDEX" val="462"/>
  <p:tag name="KSO_WM_DIAGRAM_GROUP_CODE" val="l1-1"/>
  <p:tag name="KSO_WM_TAG_VERSION" val="1.0"/>
</p:tagLst>
</file>

<file path=ppt/tags/tag64.xml><?xml version="1.0" encoding="utf-8"?>
<p:tagLst xmlns:p="http://schemas.openxmlformats.org/presentationml/2006/main">
  <p:tag name="KSO_WM_TEMPLATE_CATEGORY" val="custom"/>
  <p:tag name="KSO_WM_TEMPLATE_INDEX" val="137"/>
  <p:tag name="KSO_WM_UNIT_TYPE" val="l_h_f"/>
  <p:tag name="KSO_WM_UNIT_INDEX" val="1_5_1"/>
  <p:tag name="KSO_WM_UNIT_ID" val="custom137_14*l_h_f*1_5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TAG_VERSION" val="1.0"/>
  <p:tag name="KSO_WM_DIAGRAM_GROUP_CODE" val="l1-2"/>
</p:tagLst>
</file>

<file path=ppt/tags/tag65.xml><?xml version="1.0" encoding="utf-8"?>
<p:tagLst xmlns:p="http://schemas.openxmlformats.org/presentationml/2006/main">
  <p:tag name="KSO_WM_TAG_VERSION" val="1.0"/>
  <p:tag name="KSO_WM_BEAUTIFY_FLAG" val="#wm#"/>
  <p:tag name="KSO_WM_UNIT_TYPE" val="i"/>
  <p:tag name="KSO_WM_UNIT_ID" val="custom137_14*i*49"/>
  <p:tag name="KSO_WM_TEMPLATE_CATEGORY" val="custom"/>
  <p:tag name="KSO_WM_TEMPLATE_INDEX" val="137"/>
</p:tagLst>
</file>

<file path=ppt/tags/tag66.xml><?xml version="1.0" encoding="utf-8"?>
<p:tagLst xmlns:p="http://schemas.openxmlformats.org/presentationml/2006/main">
  <p:tag name="KSO_WM_TEMPLATE_CATEGORY" val="custom"/>
  <p:tag name="KSO_WM_TEMPLATE_INDEX" val="137"/>
  <p:tag name="KSO_WM_UNIT_TYPE" val="l_i"/>
  <p:tag name="KSO_WM_UNIT_INDEX" val="1_17"/>
  <p:tag name="KSO_WM_UNIT_ID" val="custom137_14*l_i*1_17"/>
  <p:tag name="KSO_WM_UNIT_CLEAR" val="1"/>
  <p:tag name="KSO_WM_UNIT_LAYERLEVEL" val="1_1"/>
  <p:tag name="KSO_WM_BEAUTIFY_FLAG" val="#wm#"/>
  <p:tag name="KSO_WM_TAG_VERSION" val="1.0"/>
  <p:tag name="KSO_WM_DIAGRAM_GROUP_CODE" val="l1-2"/>
</p:tagLst>
</file>

<file path=ppt/tags/tag67.xml><?xml version="1.0" encoding="utf-8"?>
<p:tagLst xmlns:p="http://schemas.openxmlformats.org/presentationml/2006/main">
  <p:tag name="KSO_WM_TEMPLATE_CATEGORY" val="custom"/>
  <p:tag name="KSO_WM_TEMPLATE_INDEX" val="137"/>
  <p:tag name="KSO_WM_UNIT_TYPE" val="l_i"/>
  <p:tag name="KSO_WM_UNIT_INDEX" val="1_18"/>
  <p:tag name="KSO_WM_UNIT_ID" val="custom137_14*l_i*1_18"/>
  <p:tag name="KSO_WM_UNIT_CLEAR" val="1"/>
  <p:tag name="KSO_WM_UNIT_LAYERLEVEL" val="1_1"/>
  <p:tag name="KSO_WM_BEAUTIFY_FLAG" val="#wm#"/>
  <p:tag name="KSO_WM_TAG_VERSION" val="1.0"/>
  <p:tag name="KSO_WM_DIAGRAM_GROUP_CODE" val="l1-2"/>
</p:tagLst>
</file>

<file path=ppt/tags/tag68.xml><?xml version="1.0" encoding="utf-8"?>
<p:tagLst xmlns:p="http://schemas.openxmlformats.org/presentationml/2006/main">
  <p:tag name="KSO_WM_TEMPLATE_CATEGORY" val="custom"/>
  <p:tag name="KSO_WM_TEMPLATE_INDEX" val="137"/>
  <p:tag name="KSO_WM_UNIT_TYPE" val="l_i"/>
  <p:tag name="KSO_WM_UNIT_INDEX" val="1_19"/>
  <p:tag name="KSO_WM_UNIT_ID" val="custom137_14*l_i*1_19"/>
  <p:tag name="KSO_WM_UNIT_CLEAR" val="1"/>
  <p:tag name="KSO_WM_UNIT_LAYERLEVEL" val="1_1"/>
  <p:tag name="KSO_WM_BEAUTIFY_FLAG" val="#wm#"/>
  <p:tag name="KSO_WM_TAG_VERSION" val="1.0"/>
  <p:tag name="KSO_WM_DIAGRAM_GROUP_CODE" val="l1-2"/>
</p:tagLst>
</file>

<file path=ppt/tags/tag69.xml><?xml version="1.0" encoding="utf-8"?>
<p:tagLst xmlns:p="http://schemas.openxmlformats.org/presentationml/2006/main">
  <p:tag name="KSO_WM_TEMPLATE_CATEGORY" val="custom"/>
  <p:tag name="KSO_WM_TEMPLATE_INDEX" val="137"/>
  <p:tag name="KSO_WM_UNIT_TYPE" val="l_i"/>
  <p:tag name="KSO_WM_UNIT_INDEX" val="1_20"/>
  <p:tag name="KSO_WM_UNIT_ID" val="custom137_14*l_i*1_20"/>
  <p:tag name="KSO_WM_UNIT_CLEAR" val="1"/>
  <p:tag name="KSO_WM_UNIT_LAYERLEVEL" val="1_1"/>
  <p:tag name="KSO_WM_BEAUTIFY_FLAG" val="#wm#"/>
  <p:tag name="KSO_WM_TAG_VERSION" val="1.0"/>
  <p:tag name="KSO_WM_DIAGRAM_GROUP_CODE" val="l1-2"/>
</p:tagLst>
</file>

<file path=ppt/tags/tag7.xml><?xml version="1.0" encoding="utf-8"?>
<p:tagLst xmlns:p="http://schemas.openxmlformats.org/presentationml/2006/main">
  <p:tag name="KSO_WM_TAG_VERSION" val="1.0"/>
  <p:tag name="KSO_WM_BEAUTIFY_FLAG" val="#wm#"/>
  <p:tag name="KSO_WM_UNIT_TYPE" val="i"/>
  <p:tag name="KSO_WM_UNIT_ID" val="custom137_26*i*0"/>
  <p:tag name="KSO_WM_TEMPLATE_CATEGORY" val="custom"/>
  <p:tag name="KSO_WM_TEMPLATE_INDEX" val="137"/>
</p:tagLst>
</file>

<file path=ppt/tags/tag70.xml><?xml version="1.0" encoding="utf-8"?>
<p:tagLst xmlns:p="http://schemas.openxmlformats.org/presentationml/2006/main">
  <p:tag name="KSO_WM_TEMPLATE_CATEGORY" val="custom"/>
  <p:tag name="KSO_WM_TEMPLATE_INDEX" val="137"/>
  <p:tag name="KSO_WM_UNIT_TYPE" val="l_h_a"/>
  <p:tag name="KSO_WM_UNIT_INDEX" val="1_5_1"/>
  <p:tag name="KSO_WM_UNIT_ID" val="custom137_14*l_h_a*1_5_1"/>
  <p:tag name="KSO_WM_UNIT_CLEAR" val="1"/>
  <p:tag name="KSO_WM_UNIT_LAYERLEVEL" val="1_1_1"/>
  <p:tag name="KSO_WM_UNIT_VALUE" val="3"/>
  <p:tag name="KSO_WM_UNIT_HIGHLIGHT" val="0"/>
  <p:tag name="KSO_WM_UNIT_COMPATIBLE" val="0"/>
  <p:tag name="KSO_WM_UNIT_PRESET_TEXT_INDEX" val="3"/>
  <p:tag name="KSO_WM_UNIT_PRESET_TEXT_LEN" val="4"/>
  <p:tag name="KSO_WM_BEAUTIFY_FLAG" val="#wm#"/>
  <p:tag name="KSO_WM_TAG_VERSION" val="1.0"/>
  <p:tag name="KSO_WM_DIAGRAM_GROUP_CODE" val="l1-2"/>
</p:tagLst>
</file>

<file path=ppt/tags/tag71.xml><?xml version="1.0" encoding="utf-8"?>
<p:tagLst xmlns:p="http://schemas.openxmlformats.org/presentationml/2006/main">
  <p:tag name="KSO_WM_TEMPLATE_CATEGORY" val="custom"/>
  <p:tag name="KSO_WM_TEMPLATE_INDEX" val="137"/>
  <p:tag name="KSO_WM_UNIT_TYPE" val="l_h_f"/>
  <p:tag name="KSO_WM_UNIT_INDEX" val="1_6_1"/>
  <p:tag name="KSO_WM_UNIT_ID" val="custom137_14*l_h_f*1_6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TAG_VERSION" val="1.0"/>
  <p:tag name="KSO_WM_DIAGRAM_GROUP_CODE" val="l1-2"/>
</p:tagLst>
</file>

<file path=ppt/tags/tag72.xml><?xml version="1.0" encoding="utf-8"?>
<p:tagLst xmlns:p="http://schemas.openxmlformats.org/presentationml/2006/main">
  <p:tag name="KSO_WM_TAG_VERSION" val="1.0"/>
  <p:tag name="KSO_WM_BEAUTIFY_FLAG" val="#wm#"/>
  <p:tag name="KSO_WM_UNIT_TYPE" val="i"/>
  <p:tag name="KSO_WM_UNIT_ID" val="custom137_14*i*61"/>
  <p:tag name="KSO_WM_TEMPLATE_CATEGORY" val="custom"/>
  <p:tag name="KSO_WM_TEMPLATE_INDEX" val="137"/>
</p:tagLst>
</file>

<file path=ppt/tags/tag73.xml><?xml version="1.0" encoding="utf-8"?>
<p:tagLst xmlns:p="http://schemas.openxmlformats.org/presentationml/2006/main">
  <p:tag name="KSO_WM_TEMPLATE_CATEGORY" val="custom"/>
  <p:tag name="KSO_WM_TEMPLATE_INDEX" val="137"/>
  <p:tag name="KSO_WM_UNIT_TYPE" val="l_i"/>
  <p:tag name="KSO_WM_UNIT_INDEX" val="1_21"/>
  <p:tag name="KSO_WM_UNIT_ID" val="custom137_14*l_i*1_21"/>
  <p:tag name="KSO_WM_UNIT_CLEAR" val="1"/>
  <p:tag name="KSO_WM_UNIT_LAYERLEVEL" val="1_1"/>
  <p:tag name="KSO_WM_BEAUTIFY_FLAG" val="#wm#"/>
  <p:tag name="KSO_WM_TAG_VERSION" val="1.0"/>
  <p:tag name="KSO_WM_DIAGRAM_GROUP_CODE" val="l1-2"/>
</p:tagLst>
</file>

<file path=ppt/tags/tag74.xml><?xml version="1.0" encoding="utf-8"?>
<p:tagLst xmlns:p="http://schemas.openxmlformats.org/presentationml/2006/main">
  <p:tag name="KSO_WM_TEMPLATE_CATEGORY" val="custom"/>
  <p:tag name="KSO_WM_TEMPLATE_INDEX" val="137"/>
  <p:tag name="KSO_WM_UNIT_TYPE" val="l_i"/>
  <p:tag name="KSO_WM_UNIT_INDEX" val="1_22"/>
  <p:tag name="KSO_WM_UNIT_ID" val="custom137_14*l_i*1_22"/>
  <p:tag name="KSO_WM_UNIT_CLEAR" val="1"/>
  <p:tag name="KSO_WM_UNIT_LAYERLEVEL" val="1_1"/>
  <p:tag name="KSO_WM_BEAUTIFY_FLAG" val="#wm#"/>
  <p:tag name="KSO_WM_TAG_VERSION" val="1.0"/>
  <p:tag name="KSO_WM_DIAGRAM_GROUP_CODE" val="l1-2"/>
</p:tagLst>
</file>

<file path=ppt/tags/tag75.xml><?xml version="1.0" encoding="utf-8"?>
<p:tagLst xmlns:p="http://schemas.openxmlformats.org/presentationml/2006/main">
  <p:tag name="KSO_WM_TEMPLATE_CATEGORY" val="custom"/>
  <p:tag name="KSO_WM_TEMPLATE_INDEX" val="137"/>
  <p:tag name="KSO_WM_UNIT_TYPE" val="l_i"/>
  <p:tag name="KSO_WM_UNIT_INDEX" val="1_23"/>
  <p:tag name="KSO_WM_UNIT_ID" val="custom137_14*l_i*1_23"/>
  <p:tag name="KSO_WM_UNIT_CLEAR" val="1"/>
  <p:tag name="KSO_WM_UNIT_LAYERLEVEL" val="1_1"/>
  <p:tag name="KSO_WM_BEAUTIFY_FLAG" val="#wm#"/>
  <p:tag name="KSO_WM_TAG_VERSION" val="1.0"/>
  <p:tag name="KSO_WM_DIAGRAM_GROUP_CODE" val="l1-2"/>
</p:tagLst>
</file>

<file path=ppt/tags/tag76.xml><?xml version="1.0" encoding="utf-8"?>
<p:tagLst xmlns:p="http://schemas.openxmlformats.org/presentationml/2006/main">
  <p:tag name="KSO_WM_TEMPLATE_CATEGORY" val="custom"/>
  <p:tag name="KSO_WM_TEMPLATE_INDEX" val="137"/>
  <p:tag name="KSO_WM_UNIT_TYPE" val="l_i"/>
  <p:tag name="KSO_WM_UNIT_INDEX" val="1_24"/>
  <p:tag name="KSO_WM_UNIT_ID" val="custom137_14*l_i*1_24"/>
  <p:tag name="KSO_WM_UNIT_CLEAR" val="1"/>
  <p:tag name="KSO_WM_UNIT_LAYERLEVEL" val="1_1"/>
  <p:tag name="KSO_WM_BEAUTIFY_FLAG" val="#wm#"/>
  <p:tag name="KSO_WM_TAG_VERSION" val="1.0"/>
  <p:tag name="KSO_WM_DIAGRAM_GROUP_CODE" val="l1-2"/>
</p:tagLst>
</file>

<file path=ppt/tags/tag77.xml><?xml version="1.0" encoding="utf-8"?>
<p:tagLst xmlns:p="http://schemas.openxmlformats.org/presentationml/2006/main">
  <p:tag name="KSO_WM_TEMPLATE_CATEGORY" val="custom"/>
  <p:tag name="KSO_WM_TEMPLATE_INDEX" val="137"/>
  <p:tag name="KSO_WM_UNIT_TYPE" val="l_h_a"/>
  <p:tag name="KSO_WM_UNIT_INDEX" val="1_6_1"/>
  <p:tag name="KSO_WM_UNIT_ID" val="custom137_14*l_h_a*1_6_1"/>
  <p:tag name="KSO_WM_UNIT_CLEAR" val="1"/>
  <p:tag name="KSO_WM_UNIT_LAYERLEVEL" val="1_1_1"/>
  <p:tag name="KSO_WM_UNIT_VALUE" val="3"/>
  <p:tag name="KSO_WM_UNIT_HIGHLIGHT" val="0"/>
  <p:tag name="KSO_WM_UNIT_COMPATIBLE" val="0"/>
  <p:tag name="KSO_WM_UNIT_PRESET_TEXT_INDEX" val="3"/>
  <p:tag name="KSO_WM_UNIT_PRESET_TEXT_LEN" val="4"/>
  <p:tag name="KSO_WM_BEAUTIFY_FLAG" val="#wm#"/>
  <p:tag name="KSO_WM_TAG_VERSION" val="1.0"/>
  <p:tag name="KSO_WM_DIAGRAM_GROUP_CODE" val="l1-2"/>
</p:tagLst>
</file>

<file path=ppt/tags/tag78.xml><?xml version="1.0" encoding="utf-8"?>
<p:tagLst xmlns:p="http://schemas.openxmlformats.org/presentationml/2006/main">
  <p:tag name="KSO_WM_TEMPLATE_CATEGORY" val="custom"/>
  <p:tag name="KSO_WM_TEMPLATE_INDEX" val="137"/>
  <p:tag name="KSO_WM_UNIT_TYPE" val="a"/>
  <p:tag name="KSO_WM_UNIT_INDEX" val="1"/>
  <p:tag name="KSO_WM_UNIT_ID" val="custom137_14*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79.xml><?xml version="1.0" encoding="utf-8"?>
<p:tagLst xmlns:p="http://schemas.openxmlformats.org/presentationml/2006/main">
  <p:tag name="KSO_WM_TAG_VERSION" val="1.0"/>
  <p:tag name="KSO_WM_BEAUTIFY_FLAG" val="#wm#"/>
  <p:tag name="KSO_WM_UNIT_TYPE" val="i"/>
  <p:tag name="KSO_WM_UNIT_ID" val="custom137_14*i*49"/>
  <p:tag name="KSO_WM_TEMPLATE_CATEGORY" val="custom"/>
  <p:tag name="KSO_WM_TEMPLATE_INDEX" val="137"/>
</p:tagLst>
</file>

<file path=ppt/tags/tag8.xml><?xml version="1.0" encoding="utf-8"?>
<p:tagLst xmlns:p="http://schemas.openxmlformats.org/presentationml/2006/main">
  <p:tag name="KSO_WM_TEMPLATE_CATEGORY" val="custom"/>
  <p:tag name="KSO_WM_TEMPLATE_INDEX" val="137"/>
  <p:tag name="KSO_WM_UNIT_TYPE" val="q_h_f"/>
  <p:tag name="KSO_WM_UNIT_INDEX" val="1_1_1"/>
  <p:tag name="KSO_WM_UNIT_ID" val="custom137_26*q_h_f*1_1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BEAUTIFY_FLAG" val="#wm#"/>
  <p:tag name="KSO_WM_TAG_VERSION" val="1.0"/>
  <p:tag name="KSO_WM_DIAGRAM_GROUP_CODE" val="q1-1"/>
</p:tagLst>
</file>

<file path=ppt/tags/tag80.xml><?xml version="1.0" encoding="utf-8"?>
<p:tagLst xmlns:p="http://schemas.openxmlformats.org/presentationml/2006/main">
  <p:tag name="KSO_WM_TEMPLATE_CATEGORY" val="custom"/>
  <p:tag name="KSO_WM_TEMPLATE_INDEX" val="137"/>
  <p:tag name="KSO_WM_UNIT_TYPE" val="l_i"/>
  <p:tag name="KSO_WM_UNIT_INDEX" val="1_17"/>
  <p:tag name="KSO_WM_UNIT_ID" val="custom137_14*l_i*1_17"/>
  <p:tag name="KSO_WM_UNIT_CLEAR" val="1"/>
  <p:tag name="KSO_WM_UNIT_LAYERLEVEL" val="1_1"/>
  <p:tag name="KSO_WM_BEAUTIFY_FLAG" val="#wm#"/>
  <p:tag name="KSO_WM_TAG_VERSION" val="1.0"/>
  <p:tag name="KSO_WM_DIAGRAM_GROUP_CODE" val="l1-2"/>
</p:tagLst>
</file>

<file path=ppt/tags/tag81.xml><?xml version="1.0" encoding="utf-8"?>
<p:tagLst xmlns:p="http://schemas.openxmlformats.org/presentationml/2006/main">
  <p:tag name="KSO_WM_TEMPLATE_CATEGORY" val="custom"/>
  <p:tag name="KSO_WM_TEMPLATE_INDEX" val="137"/>
  <p:tag name="KSO_WM_UNIT_TYPE" val="l_i"/>
  <p:tag name="KSO_WM_UNIT_INDEX" val="1_18"/>
  <p:tag name="KSO_WM_UNIT_ID" val="custom137_14*l_i*1_18"/>
  <p:tag name="KSO_WM_UNIT_CLEAR" val="1"/>
  <p:tag name="KSO_WM_UNIT_LAYERLEVEL" val="1_1"/>
  <p:tag name="KSO_WM_BEAUTIFY_FLAG" val="#wm#"/>
  <p:tag name="KSO_WM_TAG_VERSION" val="1.0"/>
  <p:tag name="KSO_WM_DIAGRAM_GROUP_CODE" val="l1-2"/>
</p:tagLst>
</file>

<file path=ppt/tags/tag82.xml><?xml version="1.0" encoding="utf-8"?>
<p:tagLst xmlns:p="http://schemas.openxmlformats.org/presentationml/2006/main">
  <p:tag name="KSO_WM_TEMPLATE_CATEGORY" val="custom"/>
  <p:tag name="KSO_WM_TEMPLATE_INDEX" val="137"/>
  <p:tag name="KSO_WM_UNIT_TYPE" val="l_i"/>
  <p:tag name="KSO_WM_UNIT_INDEX" val="1_19"/>
  <p:tag name="KSO_WM_UNIT_ID" val="custom137_14*l_i*1_19"/>
  <p:tag name="KSO_WM_UNIT_CLEAR" val="1"/>
  <p:tag name="KSO_WM_UNIT_LAYERLEVEL" val="1_1"/>
  <p:tag name="KSO_WM_BEAUTIFY_FLAG" val="#wm#"/>
  <p:tag name="KSO_WM_TAG_VERSION" val="1.0"/>
  <p:tag name="KSO_WM_DIAGRAM_GROUP_CODE" val="l1-2"/>
</p:tagLst>
</file>

<file path=ppt/tags/tag83.xml><?xml version="1.0" encoding="utf-8"?>
<p:tagLst xmlns:p="http://schemas.openxmlformats.org/presentationml/2006/main">
  <p:tag name="KSO_WM_TEMPLATE_CATEGORY" val="custom"/>
  <p:tag name="KSO_WM_TEMPLATE_INDEX" val="137"/>
  <p:tag name="KSO_WM_UNIT_TYPE" val="l_i"/>
  <p:tag name="KSO_WM_UNIT_INDEX" val="1_20"/>
  <p:tag name="KSO_WM_UNIT_ID" val="custom137_14*l_i*1_20"/>
  <p:tag name="KSO_WM_UNIT_CLEAR" val="1"/>
  <p:tag name="KSO_WM_UNIT_LAYERLEVEL" val="1_1"/>
  <p:tag name="KSO_WM_BEAUTIFY_FLAG" val="#wm#"/>
  <p:tag name="KSO_WM_TAG_VERSION" val="1.0"/>
  <p:tag name="KSO_WM_DIAGRAM_GROUP_CODE" val="l1-2"/>
</p:tagLst>
</file>

<file path=ppt/tags/tag84.xml><?xml version="1.0" encoding="utf-8"?>
<p:tagLst xmlns:p="http://schemas.openxmlformats.org/presentationml/2006/main">
  <p:tag name="KSO_WM_TEMPLATE_CATEGORY" val="custom"/>
  <p:tag name="KSO_WM_TEMPLATE_INDEX" val="137"/>
  <p:tag name="KSO_WM_UNIT_TYPE" val="l_h_a"/>
  <p:tag name="KSO_WM_UNIT_INDEX" val="1_5_1"/>
  <p:tag name="KSO_WM_UNIT_ID" val="custom137_14*l_h_a*1_5_1"/>
  <p:tag name="KSO_WM_UNIT_CLEAR" val="1"/>
  <p:tag name="KSO_WM_UNIT_LAYERLEVEL" val="1_1_1"/>
  <p:tag name="KSO_WM_UNIT_VALUE" val="3"/>
  <p:tag name="KSO_WM_UNIT_HIGHLIGHT" val="0"/>
  <p:tag name="KSO_WM_UNIT_COMPATIBLE" val="0"/>
  <p:tag name="KSO_WM_UNIT_PRESET_TEXT_INDEX" val="3"/>
  <p:tag name="KSO_WM_UNIT_PRESET_TEXT_LEN" val="4"/>
  <p:tag name="KSO_WM_BEAUTIFY_FLAG" val="#wm#"/>
  <p:tag name="KSO_WM_TAG_VERSION" val="1.0"/>
  <p:tag name="KSO_WM_DIAGRAM_GROUP_CODE" val="l1-2"/>
</p:tagLst>
</file>

<file path=ppt/tags/tag85.xml><?xml version="1.0" encoding="utf-8"?>
<p:tagLst xmlns:p="http://schemas.openxmlformats.org/presentationml/2006/main">
  <p:tag name="KSO_WM_TEMPLATE_CATEGORY" val="custom"/>
  <p:tag name="KSO_WM_TEMPLATE_INDEX" val="137"/>
  <p:tag name="KSO_WM_UNIT_TYPE" val="l_h_f"/>
  <p:tag name="KSO_WM_UNIT_INDEX" val="1_6_1"/>
  <p:tag name="KSO_WM_UNIT_ID" val="custom137_14*l_h_f*1_6_1"/>
  <p:tag name="KSO_WM_UNIT_CLEAR" val="1"/>
  <p:tag name="KSO_WM_UNIT_LAYERLEVEL" val="1_1_1"/>
  <p:tag name="KSO_WM_UNIT_VALUE" val="12"/>
  <p:tag name="KSO_WM_UNIT_HIGHLIGHT" val="0"/>
  <p:tag name="KSO_WM_UNIT_COMPATIBLE" val="0"/>
  <p:tag name="KSO_WM_UNIT_PRESET_TEXT_INDEX" val="3"/>
  <p:tag name="KSO_WM_UNIT_PRESET_TEXT_LEN" val="17"/>
  <p:tag name="KSO_WM_BEAUTIFY_FLAG" val="#wm#"/>
  <p:tag name="KSO_WM_TAG_VERSION" val="1.0"/>
  <p:tag name="KSO_WM_DIAGRAM_GROUP_CODE" val="l1-2"/>
</p:tagLst>
</file>

<file path=ppt/tags/tag86.xml><?xml version="1.0" encoding="utf-8"?>
<p:tagLst xmlns:p="http://schemas.openxmlformats.org/presentationml/2006/main">
  <p:tag name="KSO_WM_TEMPLATE_CATEGORY" val="custom"/>
  <p:tag name="KSO_WM_TEMPLATE_INDEX" val="137"/>
  <p:tag name="KSO_WM_TAG_VERSION" val="1.0"/>
  <p:tag name="KSO_WM_SLIDE_ID" val="custom137_14"/>
  <p:tag name="KSO_WM_SLIDE_INDEX" val="14"/>
  <p:tag name="KSO_WM_SLIDE_ITEM_CNT" val="6"/>
  <p:tag name="KSO_WM_SLIDE_LAYOUT" val="a_l"/>
  <p:tag name="KSO_WM_SLIDE_LAYOUT_CNT" val="1_1"/>
  <p:tag name="KSO_WM_SLIDE_TYPE" val="text"/>
  <p:tag name="KSO_WM_BEAUTIFY_FLAG" val="#wm#"/>
  <p:tag name="KSO_WM_SLIDE_POSITION" val="42*193"/>
  <p:tag name="KSO_WM_SLIDE_SIZE" val="636*213"/>
  <p:tag name="KSO_WM_DIAGRAM_GROUP_CODE" val="l1-2"/>
</p:tagLst>
</file>

<file path=ppt/tags/tag87.xml><?xml version="1.0" encoding="utf-8"?>
<p:tagLst xmlns:p="http://schemas.openxmlformats.org/presentationml/2006/main">
  <p:tag name="KSO_WM_TAG_VERSION" val="1.0"/>
  <p:tag name="KSO_WM_TEMPLATE_CATEGORY" val="diagram"/>
  <p:tag name="KSO_WM_TEMPLATE_INDEX" val="443"/>
  <p:tag name="KSO_WM_UNIT_TYPE" val="a"/>
  <p:tag name="KSO_WM_UNIT_INDEX" val="1"/>
  <p:tag name="KSO_WM_UNIT_ID" val="259*a*1"/>
  <p:tag name="KSO_WM_UNIT_CLEAR" val="1"/>
  <p:tag name="KSO_WM_UNIT_LAYERLEVEL" val="1"/>
  <p:tag name="KSO_WM_UNIT_VALUE" val="21"/>
  <p:tag name="KSO_WM_UNIT_ISCONTENTSTITLE" val="0"/>
  <p:tag name="KSO_WM_UNIT_HIGHLIGHT" val="0"/>
  <p:tag name="KSO_WM_UNIT_COMPATIBLE" val="1"/>
  <p:tag name="KSO_WM_UNIT_PRESET_TEXT_INDEX" val="3"/>
  <p:tag name="KSO_WM_UNIT_PRESET_TEXT_LEN" val="17"/>
  <p:tag name="KSO_WM_BEAUTIFY_FLAG" val="#wm#"/>
</p:tagLst>
</file>

<file path=ppt/tags/tag88.xml><?xml version="1.0" encoding="utf-8"?>
<p:tagLst xmlns:p="http://schemas.openxmlformats.org/presentationml/2006/main">
  <p:tag name="KSO_WM_TAG_VERSION" val="1.0"/>
  <p:tag name="KSO_WM_TEMPLATE_CATEGORY" val="diagram"/>
  <p:tag name="KSO_WM_TEMPLATE_INDEX" val="443"/>
  <p:tag name="KSO_WM_UNIT_TYPE" val="m_i"/>
  <p:tag name="KSO_WM_UNIT_INDEX" val="1_1"/>
  <p:tag name="KSO_WM_UNIT_ID" val="259*m_i*1_1"/>
  <p:tag name="KSO_WM_UNIT_CLEAR" val="1"/>
  <p:tag name="KSO_WM_UNIT_LAYERLEVEL" val="1_1"/>
  <p:tag name="KSO_WM_BEAUTIFY_FLAG" val="#wm#"/>
  <p:tag name="KSO_WM_DIAGRAM_GROUP_CODE" val="m1-1"/>
</p:tagLst>
</file>

<file path=ppt/tags/tag89.xml><?xml version="1.0" encoding="utf-8"?>
<p:tagLst xmlns:p="http://schemas.openxmlformats.org/presentationml/2006/main">
  <p:tag name="KSO_WM_TAG_VERSION" val="1.0"/>
  <p:tag name="KSO_WM_TEMPLATE_CATEGORY" val="diagram"/>
  <p:tag name="KSO_WM_TEMPLATE_INDEX" val="443"/>
  <p:tag name="KSO_WM_UNIT_TYPE" val="m_i"/>
  <p:tag name="KSO_WM_UNIT_INDEX" val="1_2"/>
  <p:tag name="KSO_WM_UNIT_ID" val="259*m_i*1_2"/>
  <p:tag name="KSO_WM_UNIT_CLEAR" val="1"/>
  <p:tag name="KSO_WM_UNIT_LAYERLEVEL" val="1_1"/>
  <p:tag name="KSO_WM_BEAUTIFY_FLAG" val="#wm#"/>
  <p:tag name="KSO_WM_DIAGRAM_GROUP_CODE" val="m1-1"/>
</p:tagLst>
</file>

<file path=ppt/tags/tag9.xml><?xml version="1.0" encoding="utf-8"?>
<p:tagLst xmlns:p="http://schemas.openxmlformats.org/presentationml/2006/main">
  <p:tag name="KSO_WM_TAG_VERSION" val="1.0"/>
  <p:tag name="KSO_WM_TEMPLATE_CATEGORY" val="custom"/>
  <p:tag name="KSO_WM_TEMPLATE_INDEX" val="137"/>
  <p:tag name="KSO_WM_UNIT_TYPE" val="q_i"/>
  <p:tag name="KSO_WM_UNIT_INDEX" val="1_1"/>
  <p:tag name="KSO_WM_UNIT_ID" val="custom137_26*q_i*1_1"/>
  <p:tag name="KSO_WM_UNIT_CLEAR" val="1"/>
  <p:tag name="KSO_WM_UNIT_LAYERLEVEL" val="1_1"/>
  <p:tag name="KSO_WM_BEAUTIFY_FLAG" val="#wm#"/>
  <p:tag name="KSO_WM_DIAGRAM_GROUP_CODE" val="q1-1"/>
</p:tagLst>
</file>

<file path=ppt/tags/tag90.xml><?xml version="1.0" encoding="utf-8"?>
<p:tagLst xmlns:p="http://schemas.openxmlformats.org/presentationml/2006/main">
  <p:tag name="KSO_WM_TAG_VERSION" val="1.0"/>
  <p:tag name="KSO_WM_TEMPLATE_CATEGORY" val="diagram"/>
  <p:tag name="KSO_WM_TEMPLATE_INDEX" val="443"/>
  <p:tag name="KSO_WM_UNIT_TYPE" val="m_i"/>
  <p:tag name="KSO_WM_UNIT_INDEX" val="1_3"/>
  <p:tag name="KSO_WM_UNIT_ID" val="259*m_i*1_3"/>
  <p:tag name="KSO_WM_UNIT_CLEAR" val="1"/>
  <p:tag name="KSO_WM_UNIT_LAYERLEVEL" val="1_1"/>
  <p:tag name="KSO_WM_BEAUTIFY_FLAG" val="#wm#"/>
  <p:tag name="KSO_WM_DIAGRAM_GROUP_CODE" val="m1-1"/>
</p:tagLst>
</file>

<file path=ppt/tags/tag91.xml><?xml version="1.0" encoding="utf-8"?>
<p:tagLst xmlns:p="http://schemas.openxmlformats.org/presentationml/2006/main">
  <p:tag name="KSO_WM_TAG_VERSION" val="1.0"/>
  <p:tag name="KSO_WM_TEMPLATE_CATEGORY" val="diagram"/>
  <p:tag name="KSO_WM_TEMPLATE_INDEX" val="443"/>
  <p:tag name="KSO_WM_UNIT_TYPE" val="m_h_f"/>
  <p:tag name="KSO_WM_UNIT_INDEX" val="1_1_1"/>
  <p:tag name="KSO_WM_UNIT_ID" val="259*m_h_f*1_1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Lst>
</file>

<file path=ppt/tags/tag92.xml><?xml version="1.0" encoding="utf-8"?>
<p:tagLst xmlns:p="http://schemas.openxmlformats.org/presentationml/2006/main">
  <p:tag name="KSO_WM_TAG_VERSION" val="1.0"/>
  <p:tag name="KSO_WM_TEMPLATE_CATEGORY" val="diagram"/>
  <p:tag name="KSO_WM_TEMPLATE_INDEX" val="443"/>
  <p:tag name="KSO_WM_UNIT_TYPE" val="m_h_f"/>
  <p:tag name="KSO_WM_UNIT_INDEX" val="1_2_1"/>
  <p:tag name="KSO_WM_UNIT_ID" val="259*m_h_f*1_2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Lst>
</file>

<file path=ppt/tags/tag93.xml><?xml version="1.0" encoding="utf-8"?>
<p:tagLst xmlns:p="http://schemas.openxmlformats.org/presentationml/2006/main">
  <p:tag name="KSO_WM_TAG_VERSION" val="1.0"/>
  <p:tag name="KSO_WM_TEMPLATE_CATEGORY" val="diagram"/>
  <p:tag name="KSO_WM_TEMPLATE_INDEX" val="443"/>
  <p:tag name="KSO_WM_UNIT_TYPE" val="m_h_f"/>
  <p:tag name="KSO_WM_UNIT_INDEX" val="1_3_1"/>
  <p:tag name="KSO_WM_UNIT_ID" val="259*m_h_f*1_3_1"/>
  <p:tag name="KSO_WM_UNIT_CLEAR" val="1"/>
  <p:tag name="KSO_WM_UNIT_LAYERLEVEL" val="1_1_1"/>
  <p:tag name="KSO_WM_UNIT_VALUE" val="19"/>
  <p:tag name="KSO_WM_UNIT_HIGHLIGHT" val="0"/>
  <p:tag name="KSO_WM_UNIT_COMPATIBLE" val="0"/>
  <p:tag name="KSO_WM_UNIT_PRESET_TEXT" val="SED DO EIUSMOD TEMPOR INCIDIDUNT"/>
  <p:tag name="KSO_WM_BEAUTIFY_FLAG" val="#wm#"/>
  <p:tag name="KSO_WM_DIAGRAM_GROUP_CODE" val="m1-1"/>
</p:tagLst>
</file>

<file path=ppt/tags/tag94.xml><?xml version="1.0" encoding="utf-8"?>
<p:tagLst xmlns:p="http://schemas.openxmlformats.org/presentationml/2006/main">
  <p:tag name="KSO_WM_TAG_VERSION" val="1.0"/>
  <p:tag name="KSO_WM_TEMPLATE_CATEGORY" val="diagram"/>
  <p:tag name="KSO_WM_TEMPLATE_INDEX" val="443"/>
  <p:tag name="KSO_WM_UNIT_TYPE" val="m_i"/>
  <p:tag name="KSO_WM_UNIT_INDEX" val="1_4"/>
  <p:tag name="KSO_WM_UNIT_ID" val="259*m_i*1_4"/>
  <p:tag name="KSO_WM_UNIT_CLEAR" val="1"/>
  <p:tag name="KSO_WM_UNIT_LAYERLEVEL" val="1_1"/>
  <p:tag name="KSO_WM_BEAUTIFY_FLAG" val="#wm#"/>
  <p:tag name="KSO_WM_DIAGRAM_GROUP_CODE" val="m1-1"/>
</p:tagLst>
</file>

<file path=ppt/tags/tag95.xml><?xml version="1.0" encoding="utf-8"?>
<p:tagLst xmlns:p="http://schemas.openxmlformats.org/presentationml/2006/main">
  <p:tag name="KSO_WM_TAG_VERSION" val="1.0"/>
  <p:tag name="KSO_WM_TEMPLATE_CATEGORY" val="diagram"/>
  <p:tag name="KSO_WM_TEMPLATE_INDEX" val="443"/>
  <p:tag name="KSO_WM_UNIT_TYPE" val="m_i"/>
  <p:tag name="KSO_WM_UNIT_INDEX" val="1_2"/>
  <p:tag name="KSO_WM_UNIT_ID" val="259*m_i*1_2"/>
  <p:tag name="KSO_WM_UNIT_CLEAR" val="1"/>
  <p:tag name="KSO_WM_UNIT_LAYERLEVEL" val="1_1"/>
  <p:tag name="KSO_WM_BEAUTIFY_FLAG" val="#wm#"/>
  <p:tag name="KSO_WM_DIAGRAM_GROUP_CODE" val="m1-1"/>
</p:tagLst>
</file>

<file path=ppt/tags/tag96.xml><?xml version="1.0" encoding="utf-8"?>
<p:tagLst xmlns:p="http://schemas.openxmlformats.org/presentationml/2006/main">
  <p:tag name="KSO_WM_SLIDE_ID" val="150995203"/>
  <p:tag name="KSO_WM_SLIDE_INDEX" val="4"/>
  <p:tag name="KSO_WM_SLIDE_ITEM_CNT" val="3"/>
  <p:tag name="KSO_WM_SLIDE_LAYOUT" val="a_m"/>
  <p:tag name="KSO_WM_SLIDE_LAYOUT_CNT" val="1_1"/>
  <p:tag name="KSO_WM_SLIDE_TYPE" val="contents"/>
  <p:tag name="KSO_WM_BEAUTIFY_FLAG" val="#wm#"/>
  <p:tag name="KSO_WM_TEMPLATE_CATEGORY" val="diagram"/>
  <p:tag name="KSO_WM_TEMPLATE_INDEX" val="443"/>
  <p:tag name="KSO_WM_DIAGRAM_GROUP_CODE" val="m1-1"/>
  <p:tag name="KSO_WM_TAG_VERSION" val="1.0"/>
</p:tagLst>
</file>

<file path=ppt/tags/tag97.xml><?xml version="1.0" encoding="utf-8"?>
<p:tagLst xmlns:p="http://schemas.openxmlformats.org/presentationml/2006/main">
  <p:tag name="MH" val="20150410104420"/>
  <p:tag name="MH_LIBRARY" val="CONTENTS"/>
  <p:tag name="MH_TYPE" val="NUMBER"/>
  <p:tag name="MH_ORDER" val="NUMBER"/>
  <p:tag name="KSO_WM_TAG_VERSION" val="1.0"/>
  <p:tag name="KSO_WM_TEMPLATE_CATEGORY" val="custom"/>
  <p:tag name="KSO_WM_TEMPLATE_INDEX" val="137"/>
  <p:tag name="KSO_WM_UNIT_TYPE" val="e"/>
  <p:tag name="KSO_WM_UNIT_INDEX" val="1"/>
  <p:tag name="KSO_WM_UNIT_ID" val="custom137_8*e*1"/>
  <p:tag name="KSO_WM_UNIT_CLEAR" val="1"/>
  <p:tag name="KSO_WM_UNIT_LAYERLEVEL" val="1"/>
  <p:tag name="KSO_WM_UNIT_VALUE" val="1"/>
  <p:tag name="KSO_WM_UNIT_HIGHLIGHT" val="0"/>
  <p:tag name="KSO_WM_UNIT_COMPATIBLE" val="1"/>
  <p:tag name="KSO_WM_BEAUTIFY_FLAG" val="#wm#"/>
  <p:tag name="KSO_WM_UNIT_PRESET_TEXT" val="1"/>
</p:tagLst>
</file>

<file path=ppt/tags/tag98.xml><?xml version="1.0" encoding="utf-8"?>
<p:tagLst xmlns:p="http://schemas.openxmlformats.org/presentationml/2006/main">
  <p:tag name="KSO_WM_TAG_VERSION" val="1.0"/>
  <p:tag name="KSO_WM_TEMPLATE_CATEGORY" val="custom"/>
  <p:tag name="KSO_WM_TEMPLATE_INDEX" val="137"/>
  <p:tag name="KSO_WM_UNIT_TYPE" val="a"/>
  <p:tag name="KSO_WM_UNIT_INDEX" val="1"/>
  <p:tag name="KSO_WM_UNIT_ID" val="custom137_8*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 name="KSO_WM_BEAUTIFY_FLAG" val="#wm#"/>
</p:tagLst>
</file>

<file path=ppt/tags/tag99.xml><?xml version="1.0" encoding="utf-8"?>
<p:tagLst xmlns:p="http://schemas.openxmlformats.org/presentationml/2006/main">
  <p:tag name="MH" val="20150410104420"/>
  <p:tag name="MH_LIBRARY" val="CONTENTS"/>
  <p:tag name="MH_AUTOCOLOR" val="TRUE"/>
  <p:tag name="MH_TYPE" val="SECTION"/>
  <p:tag name="KSO_WM_TEMPLATE_CATEGORY" val="custom"/>
  <p:tag name="KSO_WM_TEMPLATE_INDEX" val="137"/>
  <p:tag name="KSO_WM_TAG_VERSION" val="1.0"/>
  <p:tag name="KSO_WM_SLIDE_ID" val="custom137_8"/>
  <p:tag name="KSO_WM_SLIDE_INDEX" val="8"/>
  <p:tag name="KSO_WM_SLIDE_ITEM_CNT" val="1"/>
  <p:tag name="KSO_WM_SLIDE_LAYOUT" val="a_e"/>
  <p:tag name="KSO_WM_SLIDE_LAYOUT_CNT" val="1_1"/>
  <p:tag name="KSO_WM_SLIDE_TYPE" val="sectionTitle"/>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A000120140530A99PPBG">
  <a:themeElements>
    <a:clrScheme name="3_A000120140530A99PPBG 1">
      <a:dk1>
        <a:srgbClr val="6D6F71"/>
      </a:dk1>
      <a:lt1>
        <a:srgbClr val="FFFFFF"/>
      </a:lt1>
      <a:dk2>
        <a:srgbClr val="6D6F71"/>
      </a:dk2>
      <a:lt2>
        <a:srgbClr val="FFFFFF"/>
      </a:lt2>
      <a:accent1>
        <a:srgbClr val="007FCD"/>
      </a:accent1>
      <a:accent2>
        <a:srgbClr val="628EE3"/>
      </a:accent2>
      <a:accent3>
        <a:srgbClr val="FFFFFF"/>
      </a:accent3>
      <a:accent4>
        <a:srgbClr val="5C5E5F"/>
      </a:accent4>
      <a:accent5>
        <a:srgbClr val="AAC0E3"/>
      </a:accent5>
      <a:accent6>
        <a:srgbClr val="5880CE"/>
      </a:accent6>
      <a:hlink>
        <a:srgbClr val="00B0F0"/>
      </a:hlink>
      <a:folHlink>
        <a:srgbClr val="AFB2B4"/>
      </a:folHlink>
    </a:clrScheme>
    <a:fontScheme name="3_A000120140530A99PPBG">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itchFamily="34" charset="0"/>
            <a:ea typeface="幼圆"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itchFamily="34" charset="0"/>
            <a:ea typeface="幼圆" pitchFamily="49" charset="-122"/>
          </a:defRPr>
        </a:defPPr>
      </a:lstStyle>
    </a:lnDef>
  </a:objectDefaults>
  <a:extraClrSchemeLst>
    <a:extraClrScheme>
      <a:clrScheme name="3_A000120140530A99PPBG 1">
        <a:dk1>
          <a:srgbClr val="6D6F71"/>
        </a:dk1>
        <a:lt1>
          <a:srgbClr val="FFFFFF"/>
        </a:lt1>
        <a:dk2>
          <a:srgbClr val="6D6F71"/>
        </a:dk2>
        <a:lt2>
          <a:srgbClr val="FFFFFF"/>
        </a:lt2>
        <a:accent1>
          <a:srgbClr val="007FCD"/>
        </a:accent1>
        <a:accent2>
          <a:srgbClr val="628EE3"/>
        </a:accent2>
        <a:accent3>
          <a:srgbClr val="FFFFFF"/>
        </a:accent3>
        <a:accent4>
          <a:srgbClr val="5C5E5F"/>
        </a:accent4>
        <a:accent5>
          <a:srgbClr val="AAC0E3"/>
        </a:accent5>
        <a:accent6>
          <a:srgbClr val="5880CE"/>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自定义 16">
      <a:dk1>
        <a:srgbClr val="000000"/>
      </a:dk1>
      <a:lt1>
        <a:srgbClr val="FFFFFF"/>
      </a:lt1>
      <a:dk2>
        <a:srgbClr val="009999"/>
      </a:dk2>
      <a:lt2>
        <a:srgbClr val="808080"/>
      </a:lt2>
      <a:accent1>
        <a:srgbClr val="FF7C80"/>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6">
    <a:dk1>
      <a:srgbClr val="000000"/>
    </a:dk1>
    <a:lt1>
      <a:srgbClr val="FFFFFF"/>
    </a:lt1>
    <a:dk2>
      <a:srgbClr val="009999"/>
    </a:dk2>
    <a:lt2>
      <a:srgbClr val="808080"/>
    </a:lt2>
    <a:accent1>
      <a:srgbClr val="FF7C80"/>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26567</Words>
  <Application>Kingsoft Office WPP</Application>
  <PresentationFormat>全屏显示(4:3)</PresentationFormat>
  <Paragraphs>3325</Paragraphs>
  <Slides>272</Slides>
  <Notes>0</Notes>
  <HiddenSlides>0</HiddenSlides>
  <MMClips>0</MMClips>
  <ScaleCrop>false</ScaleCrop>
  <HeadingPairs>
    <vt:vector size="4" baseType="variant">
      <vt:variant>
        <vt:lpstr>主题</vt:lpstr>
      </vt:variant>
      <vt:variant>
        <vt:i4>3</vt:i4>
      </vt:variant>
      <vt:variant>
        <vt:lpstr>幻灯片标题</vt:lpstr>
      </vt:variant>
      <vt:variant>
        <vt:i4>272</vt:i4>
      </vt:variant>
    </vt:vector>
  </HeadingPairs>
  <TitlesOfParts>
    <vt:vector size="275" baseType="lpstr">
      <vt:lpstr>Office 主题</vt:lpstr>
      <vt:lpstr>3_A000120140530A99PPBG</vt:lpstr>
      <vt:lpstr>默认设计模板</vt:lpstr>
      <vt:lpstr>PowerPoint 演示文稿</vt:lpstr>
      <vt:lpstr>PowerPoint 演示文稿</vt:lpstr>
      <vt:lpstr>PowerPoint 演示文稿</vt:lpstr>
      <vt:lpstr>PowerPoint 演示文稿</vt:lpstr>
      <vt:lpstr>PowerPoint 演示文稿</vt:lpstr>
      <vt:lpstr>第一节　教学设计概述</vt:lpstr>
      <vt:lpstr>PowerPoint 演示文稿</vt:lpstr>
      <vt:lpstr>一、教学设计的内涵</vt:lpstr>
      <vt:lpstr>PowerPoint 演示文稿</vt:lpstr>
      <vt:lpstr>二、重要功能</vt:lpstr>
      <vt:lpstr>三、基本特征</vt:lpstr>
      <vt:lpstr>PowerPoint 演示文稿</vt:lpstr>
      <vt:lpstr>PowerPoint 演示文稿</vt:lpstr>
      <vt:lpstr>第二节　教学设计的理论基础</vt:lpstr>
      <vt:lpstr>PowerPoint 演示文稿</vt:lpstr>
      <vt:lpstr>一、系统科学理论</vt:lpstr>
      <vt:lpstr>二、传播理论</vt:lpstr>
      <vt:lpstr>三、教育视听理论</vt:lpstr>
      <vt:lpstr>四、学习理论（P12－P21）</vt:lpstr>
      <vt:lpstr>五、教学理论（P21－P25）</vt:lpstr>
      <vt:lpstr>六、教学系统设计理论</vt:lpstr>
      <vt:lpstr>六、教学系统设计理论</vt:lpstr>
      <vt:lpstr>PowerPoint 演示文稿</vt:lpstr>
      <vt:lpstr>PowerPoint 演示文稿</vt:lpstr>
      <vt:lpstr>第三节　课堂教学设计模式</vt:lpstr>
      <vt:lpstr>一、基本内涵</vt:lpstr>
      <vt:lpstr>PowerPoint 演示文稿</vt:lpstr>
      <vt:lpstr>PowerPoint 演示文稿</vt:lpstr>
      <vt:lpstr>PowerPoint 演示文稿</vt:lpstr>
      <vt:lpstr>（二）设计模型</vt:lpstr>
      <vt:lpstr>（二）设计模型</vt:lpstr>
      <vt:lpstr>（二）设计模型</vt:lpstr>
      <vt:lpstr>（二）设计模型</vt:lpstr>
      <vt:lpstr>五、常见类型</vt:lpstr>
      <vt:lpstr>五、常见类型</vt:lpstr>
      <vt:lpstr>PowerPoint 演示文稿</vt:lpstr>
      <vt:lpstr>五、常见类型</vt:lpstr>
      <vt:lpstr>PowerPoint 演示文稿</vt:lpstr>
      <vt:lpstr>PowerPoint 演示文稿</vt:lpstr>
      <vt:lpstr>PowerPoint 演示文稿</vt:lpstr>
      <vt:lpstr>一、基本内涵</vt:lpstr>
      <vt:lpstr>二、操作技术</vt:lpstr>
      <vt:lpstr>PowerPoint 演示文稿</vt:lpstr>
      <vt:lpstr>（三）技术策略</vt:lpstr>
      <vt:lpstr>（三）技术策略</vt:lpstr>
      <vt:lpstr>三、学习需要分析的基本要求</vt:lpstr>
      <vt:lpstr>PowerPoint 演示文稿</vt:lpstr>
      <vt:lpstr>PowerPoint 演示文稿</vt:lpstr>
      <vt:lpstr>一、智力因素分析</vt:lpstr>
      <vt:lpstr>一、学习者智力因素的分析</vt:lpstr>
      <vt:lpstr>二、学习者智力因素的分析</vt:lpstr>
      <vt:lpstr>二、非智力因素分析</vt:lpstr>
      <vt:lpstr>PowerPoint 演示文稿</vt:lpstr>
      <vt:lpstr>PowerPoint 演示文稿</vt:lpstr>
      <vt:lpstr>PowerPoint 演示文稿</vt:lpstr>
      <vt:lpstr>一、基本内涵</vt:lpstr>
      <vt:lpstr>一、基本内涵</vt:lpstr>
      <vt:lpstr>二、构成要素</vt:lpstr>
      <vt:lpstr>（2）分析方法</vt:lpstr>
      <vt:lpstr>（3）注意事项</vt:lpstr>
      <vt:lpstr>（二）教学内容关系分析</vt:lpstr>
      <vt:lpstr>（三）教学重点分析</vt:lpstr>
      <vt:lpstr>PowerPoint 演示文稿</vt:lpstr>
      <vt:lpstr>2. 教学重点突出方法</vt:lpstr>
      <vt:lpstr>2. 教学重点突出方法</vt:lpstr>
      <vt:lpstr>（四）教学难点分析</vt:lpstr>
      <vt:lpstr>（四）教学难点分析</vt:lpstr>
      <vt:lpstr> 　（五）能力领域培养分析  　（六）情感领域培养分析 　　 　（七）教材结构整体分析 　　　　 　　第一，教师要把握整个学段的教材。 　　第二，把握一册教材。 　　第三，把握一个单元。 　　第四，把握一节教材的内容。</vt:lpstr>
      <vt:lpstr>PowerPoint 演示文稿</vt:lpstr>
      <vt:lpstr>四、分析方法</vt:lpstr>
      <vt:lpstr>PowerPoint 演示文稿</vt:lpstr>
      <vt:lpstr>四、分析方法</vt:lpstr>
      <vt:lpstr>PowerPoint 演示文稿</vt:lpstr>
      <vt:lpstr>四、分析方法</vt:lpstr>
      <vt:lpstr>PowerPoint 演示文稿</vt:lpstr>
      <vt:lpstr>四、分析方法</vt:lpstr>
      <vt:lpstr>ISM法的工作流程</vt:lpstr>
      <vt:lpstr>四、分析方法</vt:lpstr>
      <vt:lpstr>示例：</vt:lpstr>
      <vt:lpstr>四、分析方法</vt:lpstr>
      <vt:lpstr>PowerPoint 演示文稿</vt:lpstr>
      <vt:lpstr>一、基本内涵</vt:lpstr>
      <vt:lpstr>二、常见类型</vt:lpstr>
      <vt:lpstr>二、常见类型</vt:lpstr>
      <vt:lpstr>二、常见类型</vt:lpstr>
      <vt:lpstr>二、常见类型</vt:lpstr>
      <vt:lpstr>二、常见类型</vt:lpstr>
      <vt:lpstr>PowerPoint 演示文稿</vt:lpstr>
      <vt:lpstr>PowerPoint 演示文稿</vt:lpstr>
      <vt:lpstr>PowerPoint 演示文稿</vt:lpstr>
      <vt:lpstr>一、基本内涵</vt:lpstr>
      <vt:lpstr>教学目标体系示意图</vt:lpstr>
      <vt:lpstr>PowerPoint 演示文稿</vt:lpstr>
      <vt:lpstr>PowerPoint 演示文稿</vt:lpstr>
      <vt:lpstr>一、布卢姆的认知领域教学目标</vt:lpstr>
      <vt:lpstr>二、辛普森的动作技能领域教学目标</vt:lpstr>
      <vt:lpstr>三、克拉斯伍的情感领域教学目标</vt:lpstr>
      <vt:lpstr>PowerPoint 演示文稿</vt:lpstr>
      <vt:lpstr>一、知识领域教学目标</vt:lpstr>
      <vt:lpstr>一、知识领域教学目标</vt:lpstr>
      <vt:lpstr>PowerPoint 演示文稿</vt:lpstr>
      <vt:lpstr>PowerPoint 演示文稿</vt:lpstr>
      <vt:lpstr>二、动作技能教学目标</vt:lpstr>
      <vt:lpstr>PowerPoint 演示文稿</vt:lpstr>
      <vt:lpstr>三、方法、能力教学目标</vt:lpstr>
      <vt:lpstr>三、方法、能力教学目标</vt:lpstr>
      <vt:lpstr>PowerPoint 演示文稿</vt:lpstr>
      <vt:lpstr>PowerPoint 演示文稿</vt:lpstr>
      <vt:lpstr>PowerPoint 演示文稿</vt:lpstr>
      <vt:lpstr>一、表述方法</vt:lpstr>
      <vt:lpstr>一、表述方法</vt:lpstr>
      <vt:lpstr>案例展示：</vt:lpstr>
      <vt:lpstr>二、编写要求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奥苏贝尔的先行组织者策略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3.教学原则 4.辅助系统 5.教学效果 6.实施建议</vt:lpstr>
      <vt:lpstr>PowerPoint 演示文稿</vt:lpstr>
      <vt:lpstr>PowerPoint 演示文稿</vt:lpstr>
      <vt:lpstr>PowerPoint 演示文稿</vt:lpstr>
      <vt:lpstr>3.教学原则 4.辅助系统 5.教学效果 6.实施建议</vt:lpstr>
      <vt:lpstr>PowerPoint 演示文稿</vt:lpstr>
      <vt:lpstr>PowerPoint 演示文稿</vt:lpstr>
      <vt:lpstr>3.教学原则 4.辅助系统 5.教学效果 6.实施建议</vt:lpstr>
      <vt:lpstr>PowerPoint 演示文稿</vt:lpstr>
      <vt:lpstr>PowerPoint 演示文稿</vt:lpstr>
      <vt:lpstr>3.教学原则 4.辅助系统 5.教学效果 6.实施建议</vt:lpstr>
      <vt:lpstr>PowerPoint 演示文稿</vt:lpstr>
      <vt:lpstr>3.教学原则 4.辅助系统 5.教学效果 6.实施建议</vt:lpstr>
      <vt:lpstr>PowerPoint 演示文稿</vt:lpstr>
      <vt:lpstr>3.教学效果</vt:lpstr>
      <vt:lpstr>PowerPoint 演示文稿</vt:lpstr>
      <vt:lpstr>2.基本程序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一、基本内涵</vt:lpstr>
      <vt:lpstr>PowerPoint 演示文稿</vt:lpstr>
      <vt:lpstr>三者之间关系图</vt:lpstr>
      <vt:lpstr>基本内涵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流程图是线性的动态过程，从中可以看出全部进程的时间、内容。 　　教学流程图是教师为完成教学任务，将教学双边活动的进程、内容、结构、层次用图形固定下来，以此开展教学活动。这种由图形文字和文字说明构成的图示称为教学活动流程图，也称教学流程图、教学过程结构流程图。</vt:lpstr>
      <vt:lpstr>PowerPoint 演示文稿</vt:lpstr>
      <vt:lpstr>PowerPoint 演示文稿</vt:lpstr>
      <vt:lpstr>　一个完整的教学过程结构流程图除了相对稳定的图形外，同时要体现出以下几个方面： 　　第一，落实教学目标的环节、方法。  　 第二，教学内容。从知识、技能、过程与方法、情感价值观各方面去考虑。   　第三，教师教学活动。教学活动的设计要结构完整、节奏适中，保持知识的连续性。特别要注意发挥现代教育技术的作用和数字化学习资源的作用，优化教学过程，开展信息技术与学科课程整合的探索研究活动，体现“教育创新”的思想。 　  第四，学生学习活动。设计学生活动要充分考虑教师主导作用的意义，不能因为学生自主学习、协作学习而忽略教师的主导作用。要认真研究学习任务、协作方式的特点；要积极贯彻“学会学习”的教学理念，培养学生良好的学习品质。   　第五，教学资源、媒体的运用。一切教学媒体的选择都应以实际需要为第一原则。音像教材、教学挂图、CAI课件、标本、学具、网络资源等，各具自身的优点和功能。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Administrator</cp:lastModifiedBy>
  <cp:revision>567</cp:revision>
  <dcterms:created xsi:type="dcterms:W3CDTF">2014-12-14T07:13:00Z</dcterms:created>
  <dcterms:modified xsi:type="dcterms:W3CDTF">2016-02-01T13:19:37Z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DgtSac6jT028687.ppt</vt:lpwstr>
  </property>
  <property fmtid="{D5CDD505-2E9C-101B-9397-08002B2CF9AE}" pid="3" name="fileid">
    <vt:lpwstr>553429</vt:lpwstr>
  </property>
  <property fmtid="{D5CDD505-2E9C-101B-9397-08002B2CF9AE}" pid="4" name="KSOProductBuildVer">
    <vt:lpwstr>2052-10.1.0.5457</vt:lpwstr>
  </property>
</Properties>
</file>